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3" r:id="rId3"/>
  </p:sldMasterIdLst>
  <p:notesMasterIdLst>
    <p:notesMasterId r:id="rId25"/>
  </p:notesMasterIdLst>
  <p:handoutMasterIdLst>
    <p:handoutMasterId r:id="rId26"/>
  </p:handoutMasterIdLst>
  <p:sldIdLst>
    <p:sldId id="258" r:id="rId4"/>
    <p:sldId id="2134805713" r:id="rId5"/>
    <p:sldId id="260" r:id="rId6"/>
    <p:sldId id="257" r:id="rId7"/>
    <p:sldId id="270" r:id="rId8"/>
    <p:sldId id="268" r:id="rId9"/>
    <p:sldId id="272" r:id="rId10"/>
    <p:sldId id="262" r:id="rId11"/>
    <p:sldId id="263" r:id="rId12"/>
    <p:sldId id="273" r:id="rId13"/>
    <p:sldId id="274" r:id="rId14"/>
    <p:sldId id="266" r:id="rId15"/>
    <p:sldId id="275" r:id="rId16"/>
    <p:sldId id="264" r:id="rId17"/>
    <p:sldId id="2134805715" r:id="rId18"/>
    <p:sldId id="276" r:id="rId19"/>
    <p:sldId id="277" r:id="rId20"/>
    <p:sldId id="271" r:id="rId21"/>
    <p:sldId id="269" r:id="rId22"/>
    <p:sldId id="261" r:id="rId23"/>
    <p:sldId id="2134805714" r:id="rId24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BDE75C-50A8-6D4F-86E1-E6C4E1BA6A57}" v="1" dt="2025-11-19T12:04:48.100"/>
    <p1510:client id="{EDBD3953-557B-49F0-A2C7-317D76FEFD44}" v="56" dt="2025-11-19T15:22:06.9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98" autoAdjust="0"/>
    <p:restoredTop sz="84715" autoAdjust="0"/>
  </p:normalViewPr>
  <p:slideViewPr>
    <p:cSldViewPr>
      <p:cViewPr varScale="1">
        <p:scale>
          <a:sx n="112" d="100"/>
          <a:sy n="112" d="100"/>
        </p:scale>
        <p:origin x="52" y="1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674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72" d="100"/>
          <a:sy n="72" d="100"/>
        </p:scale>
        <p:origin x="2155" y="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Live! 360 Orlando 2025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11/19/2025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19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EC2AE-1FEF-926B-693F-502543B61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266467-4A7F-744A-2831-44B34B2886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CA2E4D-98A5-8BBC-648E-86C13590F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88DD2-E14F-F052-A612-A7636A87E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04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58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00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67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0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11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4294424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65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03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75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37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11/19/2025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11/19/2025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11/19/2025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11/19/2025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11/19/2025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11/19/2025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gradFill>
          <a:gsLst>
            <a:gs pos="0">
              <a:schemeClr val="accent1"/>
            </a:gs>
            <a:gs pos="100000">
              <a:schemeClr val="accent3"/>
            </a:gs>
            <a:gs pos="7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9C6592F3-569E-48FC-FA6A-A3F756F74B29}"/>
              </a:ext>
            </a:extLst>
          </p:cNvPr>
          <p:cNvSpPr/>
          <p:nvPr/>
        </p:nvSpPr>
        <p:spPr>
          <a:xfrm>
            <a:off x="-19048" y="3426508"/>
            <a:ext cx="9163046" cy="1716993"/>
          </a:xfrm>
          <a:custGeom>
            <a:avLst/>
            <a:gdLst>
              <a:gd name="connsiteX0" fmla="*/ 1464685 w 12217395"/>
              <a:gd name="connsiteY0" fmla="*/ 2287740 h 2289324"/>
              <a:gd name="connsiteX1" fmla="*/ 1468652 w 12217395"/>
              <a:gd name="connsiteY1" fmla="*/ 2289324 h 2289324"/>
              <a:gd name="connsiteX2" fmla="*/ 1460825 w 12217395"/>
              <a:gd name="connsiteY2" fmla="*/ 2289324 h 2289324"/>
              <a:gd name="connsiteX3" fmla="*/ 3323549 w 12217395"/>
              <a:gd name="connsiteY3" fmla="*/ 2286080 h 2289324"/>
              <a:gd name="connsiteX4" fmla="*/ 3331372 w 12217395"/>
              <a:gd name="connsiteY4" fmla="*/ 2289324 h 2289324"/>
              <a:gd name="connsiteX5" fmla="*/ 3315376 w 12217395"/>
              <a:gd name="connsiteY5" fmla="*/ 2289324 h 2289324"/>
              <a:gd name="connsiteX6" fmla="*/ 4343796 w 12217395"/>
              <a:gd name="connsiteY6" fmla="*/ 2284000 h 2289324"/>
              <a:gd name="connsiteX7" fmla="*/ 4356495 w 12217395"/>
              <a:gd name="connsiteY7" fmla="*/ 2289324 h 2289324"/>
              <a:gd name="connsiteX8" fmla="*/ 4330920 w 12217395"/>
              <a:gd name="connsiteY8" fmla="*/ 2289324 h 2289324"/>
              <a:gd name="connsiteX9" fmla="*/ 1348117 w 12217395"/>
              <a:gd name="connsiteY9" fmla="*/ 2283345 h 2289324"/>
              <a:gd name="connsiteX10" fmla="*/ 1360083 w 12217395"/>
              <a:gd name="connsiteY10" fmla="*/ 2287788 h 2289324"/>
              <a:gd name="connsiteX11" fmla="*/ 1360788 w 12217395"/>
              <a:gd name="connsiteY11" fmla="*/ 2289324 h 2289324"/>
              <a:gd name="connsiteX12" fmla="*/ 1336462 w 12217395"/>
              <a:gd name="connsiteY12" fmla="*/ 2289324 h 2289324"/>
              <a:gd name="connsiteX13" fmla="*/ 1336946 w 12217395"/>
              <a:gd name="connsiteY13" fmla="*/ 2288217 h 2289324"/>
              <a:gd name="connsiteX14" fmla="*/ 1348117 w 12217395"/>
              <a:gd name="connsiteY14" fmla="*/ 2283345 h 2289324"/>
              <a:gd name="connsiteX15" fmla="*/ 4061083 w 12217395"/>
              <a:gd name="connsiteY15" fmla="*/ 2278601 h 2289324"/>
              <a:gd name="connsiteX16" fmla="*/ 4079278 w 12217395"/>
              <a:gd name="connsiteY16" fmla="*/ 2286137 h 2289324"/>
              <a:gd name="connsiteX17" fmla="*/ 4080635 w 12217395"/>
              <a:gd name="connsiteY17" fmla="*/ 2289324 h 2289324"/>
              <a:gd name="connsiteX18" fmla="*/ 4041916 w 12217395"/>
              <a:gd name="connsiteY18" fmla="*/ 2289324 h 2289324"/>
              <a:gd name="connsiteX19" fmla="*/ 4043262 w 12217395"/>
              <a:gd name="connsiteY19" fmla="*/ 2286137 h 2289324"/>
              <a:gd name="connsiteX20" fmla="*/ 4061083 w 12217395"/>
              <a:gd name="connsiteY20" fmla="*/ 2278601 h 2289324"/>
              <a:gd name="connsiteX21" fmla="*/ 1232788 w 12217395"/>
              <a:gd name="connsiteY21" fmla="*/ 2277348 h 2289324"/>
              <a:gd name="connsiteX22" fmla="*/ 1244102 w 12217395"/>
              <a:gd name="connsiteY22" fmla="*/ 2282233 h 2289324"/>
              <a:gd name="connsiteX23" fmla="*/ 1247013 w 12217395"/>
              <a:gd name="connsiteY23" fmla="*/ 2289324 h 2289324"/>
              <a:gd name="connsiteX24" fmla="*/ 1218382 w 12217395"/>
              <a:gd name="connsiteY24" fmla="*/ 2289324 h 2289324"/>
              <a:gd name="connsiteX25" fmla="*/ 1221196 w 12217395"/>
              <a:gd name="connsiteY25" fmla="*/ 2282233 h 2289324"/>
              <a:gd name="connsiteX26" fmla="*/ 1232788 w 12217395"/>
              <a:gd name="connsiteY26" fmla="*/ 2277348 h 2289324"/>
              <a:gd name="connsiteX27" fmla="*/ 3439123 w 12217395"/>
              <a:gd name="connsiteY27" fmla="*/ 2276951 h 2289324"/>
              <a:gd name="connsiteX28" fmla="*/ 3455394 w 12217395"/>
              <a:gd name="connsiteY28" fmla="*/ 2283751 h 2289324"/>
              <a:gd name="connsiteX29" fmla="*/ 3457630 w 12217395"/>
              <a:gd name="connsiteY29" fmla="*/ 2289324 h 2289324"/>
              <a:gd name="connsiteX30" fmla="*/ 3420732 w 12217395"/>
              <a:gd name="connsiteY30" fmla="*/ 2289324 h 2289324"/>
              <a:gd name="connsiteX31" fmla="*/ 3423019 w 12217395"/>
              <a:gd name="connsiteY31" fmla="*/ 2283751 h 2289324"/>
              <a:gd name="connsiteX32" fmla="*/ 3439123 w 12217395"/>
              <a:gd name="connsiteY32" fmla="*/ 2276951 h 2289324"/>
              <a:gd name="connsiteX33" fmla="*/ 1116781 w 12217395"/>
              <a:gd name="connsiteY33" fmla="*/ 2271959 h 2289324"/>
              <a:gd name="connsiteX34" fmla="*/ 1132567 w 12217395"/>
              <a:gd name="connsiteY34" fmla="*/ 2287740 h 2289324"/>
              <a:gd name="connsiteX35" fmla="*/ 1131908 w 12217395"/>
              <a:gd name="connsiteY35" fmla="*/ 2289324 h 2289324"/>
              <a:gd name="connsiteX36" fmla="*/ 1101647 w 12217395"/>
              <a:gd name="connsiteY36" fmla="*/ 2289324 h 2289324"/>
              <a:gd name="connsiteX37" fmla="*/ 1100994 w 12217395"/>
              <a:gd name="connsiteY37" fmla="*/ 2287740 h 2289324"/>
              <a:gd name="connsiteX38" fmla="*/ 1116781 w 12217395"/>
              <a:gd name="connsiteY38" fmla="*/ 2271959 h 2289324"/>
              <a:gd name="connsiteX39" fmla="*/ 9563943 w 12217395"/>
              <a:gd name="connsiteY39" fmla="*/ 2269878 h 2289324"/>
              <a:gd name="connsiteX40" fmla="*/ 9583852 w 12217395"/>
              <a:gd name="connsiteY40" fmla="*/ 2278298 h 2289324"/>
              <a:gd name="connsiteX41" fmla="*/ 9588407 w 12217395"/>
              <a:gd name="connsiteY41" fmla="*/ 2289324 h 2289324"/>
              <a:gd name="connsiteX42" fmla="*/ 9539091 w 12217395"/>
              <a:gd name="connsiteY42" fmla="*/ 2289324 h 2289324"/>
              <a:gd name="connsiteX43" fmla="*/ 9543675 w 12217395"/>
              <a:gd name="connsiteY43" fmla="*/ 2278294 h 2289324"/>
              <a:gd name="connsiteX44" fmla="*/ 9563943 w 12217395"/>
              <a:gd name="connsiteY44" fmla="*/ 2269878 h 2289324"/>
              <a:gd name="connsiteX45" fmla="*/ 3555120 w 12217395"/>
              <a:gd name="connsiteY45" fmla="*/ 2266138 h 2289324"/>
              <a:gd name="connsiteX46" fmla="*/ 3571235 w 12217395"/>
              <a:gd name="connsiteY46" fmla="*/ 2272939 h 2289324"/>
              <a:gd name="connsiteX47" fmla="*/ 3577960 w 12217395"/>
              <a:gd name="connsiteY47" fmla="*/ 2289324 h 2289324"/>
              <a:gd name="connsiteX48" fmla="*/ 3531836 w 12217395"/>
              <a:gd name="connsiteY48" fmla="*/ 2289324 h 2289324"/>
              <a:gd name="connsiteX49" fmla="*/ 3531836 w 12217395"/>
              <a:gd name="connsiteY49" fmla="*/ 2289319 h 2289324"/>
              <a:gd name="connsiteX50" fmla="*/ 3555120 w 12217395"/>
              <a:gd name="connsiteY50" fmla="*/ 2266138 h 2289324"/>
              <a:gd name="connsiteX51" fmla="*/ 1000306 w 12217395"/>
              <a:gd name="connsiteY51" fmla="*/ 2266138 h 2289324"/>
              <a:gd name="connsiteX52" fmla="*/ 1015695 w 12217395"/>
              <a:gd name="connsiteY52" fmla="*/ 2281522 h 2289324"/>
              <a:gd name="connsiteX53" fmla="*/ 1012459 w 12217395"/>
              <a:gd name="connsiteY53" fmla="*/ 2289324 h 2289324"/>
              <a:gd name="connsiteX54" fmla="*/ 988498 w 12217395"/>
              <a:gd name="connsiteY54" fmla="*/ 2289324 h 2289324"/>
              <a:gd name="connsiteX55" fmla="*/ 985337 w 12217395"/>
              <a:gd name="connsiteY55" fmla="*/ 2281509 h 2289324"/>
              <a:gd name="connsiteX56" fmla="*/ 1000306 w 12217395"/>
              <a:gd name="connsiteY56" fmla="*/ 2266138 h 2289324"/>
              <a:gd name="connsiteX57" fmla="*/ 4888840 w 12217395"/>
              <a:gd name="connsiteY57" fmla="*/ 2265296 h 2289324"/>
              <a:gd name="connsiteX58" fmla="*/ 4911760 w 12217395"/>
              <a:gd name="connsiteY58" fmla="*/ 2275012 h 2289324"/>
              <a:gd name="connsiteX59" fmla="*/ 4917646 w 12217395"/>
              <a:gd name="connsiteY59" fmla="*/ 2289324 h 2289324"/>
              <a:gd name="connsiteX60" fmla="*/ 4859666 w 12217395"/>
              <a:gd name="connsiteY60" fmla="*/ 2289324 h 2289324"/>
              <a:gd name="connsiteX61" fmla="*/ 4865637 w 12217395"/>
              <a:gd name="connsiteY61" fmla="*/ 2274943 h 2289324"/>
              <a:gd name="connsiteX62" fmla="*/ 4888840 w 12217395"/>
              <a:gd name="connsiteY62" fmla="*/ 2265296 h 2289324"/>
              <a:gd name="connsiteX63" fmla="*/ 884297 w 12217395"/>
              <a:gd name="connsiteY63" fmla="*/ 2259896 h 2289324"/>
              <a:gd name="connsiteX64" fmla="*/ 899266 w 12217395"/>
              <a:gd name="connsiteY64" fmla="*/ 2274859 h 2289324"/>
              <a:gd name="connsiteX65" fmla="*/ 894940 w 12217395"/>
              <a:gd name="connsiteY65" fmla="*/ 2285457 h 2289324"/>
              <a:gd name="connsiteX66" fmla="*/ 885509 w 12217395"/>
              <a:gd name="connsiteY66" fmla="*/ 2289324 h 2289324"/>
              <a:gd name="connsiteX67" fmla="*/ 883137 w 12217395"/>
              <a:gd name="connsiteY67" fmla="*/ 2289324 h 2289324"/>
              <a:gd name="connsiteX68" fmla="*/ 874109 w 12217395"/>
              <a:gd name="connsiteY68" fmla="*/ 2285457 h 2289324"/>
              <a:gd name="connsiteX69" fmla="*/ 869797 w 12217395"/>
              <a:gd name="connsiteY69" fmla="*/ 2274859 h 2289324"/>
              <a:gd name="connsiteX70" fmla="*/ 884297 w 12217395"/>
              <a:gd name="connsiteY70" fmla="*/ 2259896 h 2289324"/>
              <a:gd name="connsiteX71" fmla="*/ 768407 w 12217395"/>
              <a:gd name="connsiteY71" fmla="*/ 2253654 h 2289324"/>
              <a:gd name="connsiteX72" fmla="*/ 782908 w 12217395"/>
              <a:gd name="connsiteY72" fmla="*/ 2267799 h 2289324"/>
              <a:gd name="connsiteX73" fmla="*/ 768407 w 12217395"/>
              <a:gd name="connsiteY73" fmla="*/ 2282340 h 2289324"/>
              <a:gd name="connsiteX74" fmla="*/ 754257 w 12217395"/>
              <a:gd name="connsiteY74" fmla="*/ 2267799 h 2289324"/>
              <a:gd name="connsiteX75" fmla="*/ 768407 w 12217395"/>
              <a:gd name="connsiteY75" fmla="*/ 2253654 h 2289324"/>
              <a:gd name="connsiteX76" fmla="*/ 9133640 w 12217395"/>
              <a:gd name="connsiteY76" fmla="*/ 2252836 h 2289324"/>
              <a:gd name="connsiteX77" fmla="*/ 9161917 w 12217395"/>
              <a:gd name="connsiteY77" fmla="*/ 2281090 h 2289324"/>
              <a:gd name="connsiteX78" fmla="*/ 9161917 w 12217395"/>
              <a:gd name="connsiteY78" fmla="*/ 2281545 h 2289324"/>
              <a:gd name="connsiteX79" fmla="*/ 9158621 w 12217395"/>
              <a:gd name="connsiteY79" fmla="*/ 2289324 h 2289324"/>
              <a:gd name="connsiteX80" fmla="*/ 9108703 w 12217395"/>
              <a:gd name="connsiteY80" fmla="*/ 2289324 h 2289324"/>
              <a:gd name="connsiteX81" fmla="*/ 9105374 w 12217395"/>
              <a:gd name="connsiteY81" fmla="*/ 2281090 h 2289324"/>
              <a:gd name="connsiteX82" fmla="*/ 9133640 w 12217395"/>
              <a:gd name="connsiteY82" fmla="*/ 2252836 h 2289324"/>
              <a:gd name="connsiteX83" fmla="*/ 3670284 w 12217395"/>
              <a:gd name="connsiteY83" fmla="*/ 2252836 h 2289324"/>
              <a:gd name="connsiteX84" fmla="*/ 3693976 w 12217395"/>
              <a:gd name="connsiteY84" fmla="*/ 2276531 h 2289324"/>
              <a:gd name="connsiteX85" fmla="*/ 3688524 w 12217395"/>
              <a:gd name="connsiteY85" fmla="*/ 2289324 h 2289324"/>
              <a:gd name="connsiteX86" fmla="*/ 3652295 w 12217395"/>
              <a:gd name="connsiteY86" fmla="*/ 2289324 h 2289324"/>
              <a:gd name="connsiteX87" fmla="*/ 3647000 w 12217395"/>
              <a:gd name="connsiteY87" fmla="*/ 2276519 h 2289324"/>
              <a:gd name="connsiteX88" fmla="*/ 3670284 w 12217395"/>
              <a:gd name="connsiteY88" fmla="*/ 2252836 h 2289324"/>
              <a:gd name="connsiteX89" fmla="*/ 9017644 w 12217395"/>
              <a:gd name="connsiteY89" fmla="*/ 2250345 h 2289324"/>
              <a:gd name="connsiteX90" fmla="*/ 9045920 w 12217395"/>
              <a:gd name="connsiteY90" fmla="*/ 2279020 h 2289324"/>
              <a:gd name="connsiteX91" fmla="*/ 9041666 w 12217395"/>
              <a:gd name="connsiteY91" fmla="*/ 2289324 h 2289324"/>
              <a:gd name="connsiteX92" fmla="*/ 8993238 w 12217395"/>
              <a:gd name="connsiteY92" fmla="*/ 2289324 h 2289324"/>
              <a:gd name="connsiteX93" fmla="*/ 8988958 w 12217395"/>
              <a:gd name="connsiteY93" fmla="*/ 2279020 h 2289324"/>
              <a:gd name="connsiteX94" fmla="*/ 9017644 w 12217395"/>
              <a:gd name="connsiteY94" fmla="*/ 2250345 h 2289324"/>
              <a:gd name="connsiteX95" fmla="*/ 4173337 w 12217395"/>
              <a:gd name="connsiteY95" fmla="*/ 2247844 h 2289324"/>
              <a:gd name="connsiteX96" fmla="*/ 4199111 w 12217395"/>
              <a:gd name="connsiteY96" fmla="*/ 2273609 h 2289324"/>
              <a:gd name="connsiteX97" fmla="*/ 4192555 w 12217395"/>
              <a:gd name="connsiteY97" fmla="*/ 2289324 h 2289324"/>
              <a:gd name="connsiteX98" fmla="*/ 4154119 w 12217395"/>
              <a:gd name="connsiteY98" fmla="*/ 2289324 h 2289324"/>
              <a:gd name="connsiteX99" fmla="*/ 4147563 w 12217395"/>
              <a:gd name="connsiteY99" fmla="*/ 2273609 h 2289324"/>
              <a:gd name="connsiteX100" fmla="*/ 4173337 w 12217395"/>
              <a:gd name="connsiteY100" fmla="*/ 2247844 h 2289324"/>
              <a:gd name="connsiteX101" fmla="*/ 652399 w 12217395"/>
              <a:gd name="connsiteY101" fmla="*/ 2247015 h 2289324"/>
              <a:gd name="connsiteX102" fmla="*/ 666550 w 12217395"/>
              <a:gd name="connsiteY102" fmla="*/ 2260714 h 2289324"/>
              <a:gd name="connsiteX103" fmla="*/ 652399 w 12217395"/>
              <a:gd name="connsiteY103" fmla="*/ 2274859 h 2289324"/>
              <a:gd name="connsiteX104" fmla="*/ 652399 w 12217395"/>
              <a:gd name="connsiteY104" fmla="*/ 2274870 h 2289324"/>
              <a:gd name="connsiteX105" fmla="*/ 638600 w 12217395"/>
              <a:gd name="connsiteY105" fmla="*/ 2260725 h 2289324"/>
              <a:gd name="connsiteX106" fmla="*/ 652399 w 12217395"/>
              <a:gd name="connsiteY106" fmla="*/ 2247015 h 2289324"/>
              <a:gd name="connsiteX107" fmla="*/ 9249636 w 12217395"/>
              <a:gd name="connsiteY107" fmla="*/ 2246606 h 2289324"/>
              <a:gd name="connsiteX108" fmla="*/ 9277491 w 12217395"/>
              <a:gd name="connsiteY108" fmla="*/ 2274450 h 2289324"/>
              <a:gd name="connsiteX109" fmla="*/ 9271332 w 12217395"/>
              <a:gd name="connsiteY109" fmla="*/ 2289324 h 2289324"/>
              <a:gd name="connsiteX110" fmla="*/ 9227932 w 12217395"/>
              <a:gd name="connsiteY110" fmla="*/ 2289324 h 2289324"/>
              <a:gd name="connsiteX111" fmla="*/ 9221768 w 12217395"/>
              <a:gd name="connsiteY111" fmla="*/ 2274450 h 2289324"/>
              <a:gd name="connsiteX112" fmla="*/ 9249636 w 12217395"/>
              <a:gd name="connsiteY112" fmla="*/ 2246606 h 2289324"/>
              <a:gd name="connsiteX113" fmla="*/ 4623604 w 12217395"/>
              <a:gd name="connsiteY113" fmla="*/ 2243694 h 2289324"/>
              <a:gd name="connsiteX114" fmla="*/ 4653118 w 12217395"/>
              <a:gd name="connsiteY114" fmla="*/ 2272777 h 2289324"/>
              <a:gd name="connsiteX115" fmla="*/ 4653118 w 12217395"/>
              <a:gd name="connsiteY115" fmla="*/ 2273081 h 2289324"/>
              <a:gd name="connsiteX116" fmla="*/ 4646295 w 12217395"/>
              <a:gd name="connsiteY116" fmla="*/ 2289324 h 2289324"/>
              <a:gd name="connsiteX117" fmla="*/ 4600831 w 12217395"/>
              <a:gd name="connsiteY117" fmla="*/ 2289324 h 2289324"/>
              <a:gd name="connsiteX118" fmla="*/ 4594075 w 12217395"/>
              <a:gd name="connsiteY118" fmla="*/ 2272777 h 2289324"/>
              <a:gd name="connsiteX119" fmla="*/ 4623604 w 12217395"/>
              <a:gd name="connsiteY119" fmla="*/ 2243694 h 2289324"/>
              <a:gd name="connsiteX120" fmla="*/ 8901660 w 12217395"/>
              <a:gd name="connsiteY120" fmla="*/ 2240363 h 2289324"/>
              <a:gd name="connsiteX121" fmla="*/ 8930346 w 12217395"/>
              <a:gd name="connsiteY121" fmla="*/ 2269038 h 2289324"/>
              <a:gd name="connsiteX122" fmla="*/ 8921928 w 12217395"/>
              <a:gd name="connsiteY122" fmla="*/ 2289303 h 2289324"/>
              <a:gd name="connsiteX123" fmla="*/ 8921877 w 12217395"/>
              <a:gd name="connsiteY123" fmla="*/ 2289324 h 2289324"/>
              <a:gd name="connsiteX124" fmla="*/ 8853673 w 12217395"/>
              <a:gd name="connsiteY124" fmla="*/ 2289324 h 2289324"/>
              <a:gd name="connsiteX125" fmla="*/ 8874213 w 12217395"/>
              <a:gd name="connsiteY125" fmla="*/ 2281089 h 2289324"/>
              <a:gd name="connsiteX126" fmla="*/ 8874424 w 12217395"/>
              <a:gd name="connsiteY126" fmla="*/ 2281089 h 2289324"/>
              <a:gd name="connsiteX127" fmla="*/ 8878728 w 12217395"/>
              <a:gd name="connsiteY127" fmla="*/ 2282891 h 2289324"/>
              <a:gd name="connsiteX128" fmla="*/ 8872974 w 12217395"/>
              <a:gd name="connsiteY128" fmla="*/ 2269038 h 2289324"/>
              <a:gd name="connsiteX129" fmla="*/ 8901660 w 12217395"/>
              <a:gd name="connsiteY129" fmla="*/ 2240363 h 2289324"/>
              <a:gd name="connsiteX130" fmla="*/ 536392 w 12217395"/>
              <a:gd name="connsiteY130" fmla="*/ 2239953 h 2289324"/>
              <a:gd name="connsiteX131" fmla="*/ 549724 w 12217395"/>
              <a:gd name="connsiteY131" fmla="*/ 2253665 h 2289324"/>
              <a:gd name="connsiteX132" fmla="*/ 536392 w 12217395"/>
              <a:gd name="connsiteY132" fmla="*/ 2266968 h 2289324"/>
              <a:gd name="connsiteX133" fmla="*/ 523061 w 12217395"/>
              <a:gd name="connsiteY133" fmla="*/ 2253665 h 2289324"/>
              <a:gd name="connsiteX134" fmla="*/ 536392 w 12217395"/>
              <a:gd name="connsiteY134" fmla="*/ 2239953 h 2289324"/>
              <a:gd name="connsiteX135" fmla="*/ 4450644 w 12217395"/>
              <a:gd name="connsiteY135" fmla="*/ 2238293 h 2289324"/>
              <a:gd name="connsiteX136" fmla="*/ 4450678 w 12217395"/>
              <a:gd name="connsiteY136" fmla="*/ 2238293 h 2289324"/>
              <a:gd name="connsiteX137" fmla="*/ 4478090 w 12217395"/>
              <a:gd name="connsiteY137" fmla="*/ 2265717 h 2289324"/>
              <a:gd name="connsiteX138" fmla="*/ 4469982 w 12217395"/>
              <a:gd name="connsiteY138" fmla="*/ 2285404 h 2289324"/>
              <a:gd name="connsiteX139" fmla="*/ 4460687 w 12217395"/>
              <a:gd name="connsiteY139" fmla="*/ 2289324 h 2289324"/>
              <a:gd name="connsiteX140" fmla="*/ 4440422 w 12217395"/>
              <a:gd name="connsiteY140" fmla="*/ 2289324 h 2289324"/>
              <a:gd name="connsiteX141" fmla="*/ 4430954 w 12217395"/>
              <a:gd name="connsiteY141" fmla="*/ 2285399 h 2289324"/>
              <a:gd name="connsiteX142" fmla="*/ 4422789 w 12217395"/>
              <a:gd name="connsiteY142" fmla="*/ 2265717 h 2289324"/>
              <a:gd name="connsiteX143" fmla="*/ 4450644 w 12217395"/>
              <a:gd name="connsiteY143" fmla="*/ 2238293 h 2289324"/>
              <a:gd name="connsiteX144" fmla="*/ 9865363 w 12217395"/>
              <a:gd name="connsiteY144" fmla="*/ 2237464 h 2289324"/>
              <a:gd name="connsiteX145" fmla="*/ 9894049 w 12217395"/>
              <a:gd name="connsiteY145" fmla="*/ 2265717 h 2289324"/>
              <a:gd name="connsiteX146" fmla="*/ 9885631 w 12217395"/>
              <a:gd name="connsiteY146" fmla="*/ 2285977 h 2289324"/>
              <a:gd name="connsiteX147" fmla="*/ 9877569 w 12217395"/>
              <a:gd name="connsiteY147" fmla="*/ 2289324 h 2289324"/>
              <a:gd name="connsiteX148" fmla="*/ 9853375 w 12217395"/>
              <a:gd name="connsiteY148" fmla="*/ 2289324 h 2289324"/>
              <a:gd name="connsiteX149" fmla="*/ 9845457 w 12217395"/>
              <a:gd name="connsiteY149" fmla="*/ 2285977 h 2289324"/>
              <a:gd name="connsiteX150" fmla="*/ 9837085 w 12217395"/>
              <a:gd name="connsiteY150" fmla="*/ 2265717 h 2289324"/>
              <a:gd name="connsiteX151" fmla="*/ 9865363 w 12217395"/>
              <a:gd name="connsiteY151" fmla="*/ 2237464 h 2289324"/>
              <a:gd name="connsiteX152" fmla="*/ 3785449 w 12217395"/>
              <a:gd name="connsiteY152" fmla="*/ 2237043 h 2289324"/>
              <a:gd name="connsiteX153" fmla="*/ 3809153 w 12217395"/>
              <a:gd name="connsiteY153" fmla="*/ 2260737 h 2289324"/>
              <a:gd name="connsiteX154" fmla="*/ 3785449 w 12217395"/>
              <a:gd name="connsiteY154" fmla="*/ 2284421 h 2289324"/>
              <a:gd name="connsiteX155" fmla="*/ 3762165 w 12217395"/>
              <a:gd name="connsiteY155" fmla="*/ 2260725 h 2289324"/>
              <a:gd name="connsiteX156" fmla="*/ 3785449 w 12217395"/>
              <a:gd name="connsiteY156" fmla="*/ 2237043 h 2289324"/>
              <a:gd name="connsiteX157" fmla="*/ 420385 w 12217395"/>
              <a:gd name="connsiteY157" fmla="*/ 2233302 h 2289324"/>
              <a:gd name="connsiteX158" fmla="*/ 433249 w 12217395"/>
              <a:gd name="connsiteY158" fmla="*/ 2245774 h 2289324"/>
              <a:gd name="connsiteX159" fmla="*/ 420385 w 12217395"/>
              <a:gd name="connsiteY159" fmla="*/ 2258657 h 2289324"/>
              <a:gd name="connsiteX160" fmla="*/ 407873 w 12217395"/>
              <a:gd name="connsiteY160" fmla="*/ 2245774 h 2289324"/>
              <a:gd name="connsiteX161" fmla="*/ 420385 w 12217395"/>
              <a:gd name="connsiteY161" fmla="*/ 2233302 h 2289324"/>
              <a:gd name="connsiteX162" fmla="*/ 9672068 w 12217395"/>
              <a:gd name="connsiteY162" fmla="*/ 2231198 h 2289324"/>
              <a:gd name="connsiteX163" fmla="*/ 9700731 w 12217395"/>
              <a:gd name="connsiteY163" fmla="*/ 2258236 h 2289324"/>
              <a:gd name="connsiteX164" fmla="*/ 9672874 w 12217395"/>
              <a:gd name="connsiteY164" fmla="*/ 2286501 h 2289324"/>
              <a:gd name="connsiteX165" fmla="*/ 9645019 w 12217395"/>
              <a:gd name="connsiteY165" fmla="*/ 2258236 h 2289324"/>
              <a:gd name="connsiteX166" fmla="*/ 9672068 w 12217395"/>
              <a:gd name="connsiteY166" fmla="*/ 2231198 h 2289324"/>
              <a:gd name="connsiteX167" fmla="*/ 9364800 w 12217395"/>
              <a:gd name="connsiteY167" fmla="*/ 2230381 h 2289324"/>
              <a:gd name="connsiteX168" fmla="*/ 9364870 w 12217395"/>
              <a:gd name="connsiteY168" fmla="*/ 2230381 h 2289324"/>
              <a:gd name="connsiteX169" fmla="*/ 9392236 w 12217395"/>
              <a:gd name="connsiteY169" fmla="*/ 2257828 h 2289324"/>
              <a:gd name="connsiteX170" fmla="*/ 9364800 w 12217395"/>
              <a:gd name="connsiteY170" fmla="*/ 2285672 h 2289324"/>
              <a:gd name="connsiteX171" fmla="*/ 9364800 w 12217395"/>
              <a:gd name="connsiteY171" fmla="*/ 2285660 h 2289324"/>
              <a:gd name="connsiteX172" fmla="*/ 9336945 w 12217395"/>
              <a:gd name="connsiteY172" fmla="*/ 2257828 h 2289324"/>
              <a:gd name="connsiteX173" fmla="*/ 9364800 w 12217395"/>
              <a:gd name="connsiteY173" fmla="*/ 2230381 h 2289324"/>
              <a:gd name="connsiteX174" fmla="*/ 4799871 w 12217395"/>
              <a:gd name="connsiteY174" fmla="*/ 2227061 h 2289324"/>
              <a:gd name="connsiteX175" fmla="*/ 4831466 w 12217395"/>
              <a:gd name="connsiteY175" fmla="*/ 2258237 h 2289324"/>
              <a:gd name="connsiteX176" fmla="*/ 4822221 w 12217395"/>
              <a:gd name="connsiteY176" fmla="*/ 2280369 h 2289324"/>
              <a:gd name="connsiteX177" fmla="*/ 4800090 w 12217395"/>
              <a:gd name="connsiteY177" fmla="*/ 2289324 h 2289324"/>
              <a:gd name="connsiteX178" fmla="*/ 4799615 w 12217395"/>
              <a:gd name="connsiteY178" fmla="*/ 2289324 h 2289324"/>
              <a:gd name="connsiteX179" fmla="*/ 4777788 w 12217395"/>
              <a:gd name="connsiteY179" fmla="*/ 2280259 h 2289324"/>
              <a:gd name="connsiteX180" fmla="*/ 4768694 w 12217395"/>
              <a:gd name="connsiteY180" fmla="*/ 2258237 h 2289324"/>
              <a:gd name="connsiteX181" fmla="*/ 4799871 w 12217395"/>
              <a:gd name="connsiteY181" fmla="*/ 2227061 h 2289324"/>
              <a:gd name="connsiteX182" fmla="*/ 304377 w 12217395"/>
              <a:gd name="connsiteY182" fmla="*/ 2225810 h 2289324"/>
              <a:gd name="connsiteX183" fmla="*/ 316891 w 12217395"/>
              <a:gd name="connsiteY183" fmla="*/ 2237873 h 2289324"/>
              <a:gd name="connsiteX184" fmla="*/ 304377 w 12217395"/>
              <a:gd name="connsiteY184" fmla="*/ 2250345 h 2289324"/>
              <a:gd name="connsiteX185" fmla="*/ 292333 w 12217395"/>
              <a:gd name="connsiteY185" fmla="*/ 2237873 h 2289324"/>
              <a:gd name="connsiteX186" fmla="*/ 304377 w 12217395"/>
              <a:gd name="connsiteY186" fmla="*/ 2225810 h 2289324"/>
              <a:gd name="connsiteX187" fmla="*/ 188839 w 12217395"/>
              <a:gd name="connsiteY187" fmla="*/ 2218748 h 2289324"/>
              <a:gd name="connsiteX188" fmla="*/ 200065 w 12217395"/>
              <a:gd name="connsiteY188" fmla="*/ 2229971 h 2289324"/>
              <a:gd name="connsiteX189" fmla="*/ 188839 w 12217395"/>
              <a:gd name="connsiteY189" fmla="*/ 2241602 h 2289324"/>
              <a:gd name="connsiteX190" fmla="*/ 188839 w 12217395"/>
              <a:gd name="connsiteY190" fmla="*/ 2241614 h 2289324"/>
              <a:gd name="connsiteX191" fmla="*/ 177144 w 12217395"/>
              <a:gd name="connsiteY191" fmla="*/ 2229971 h 2289324"/>
              <a:gd name="connsiteX192" fmla="*/ 188839 w 12217395"/>
              <a:gd name="connsiteY192" fmla="*/ 2218748 h 2289324"/>
              <a:gd name="connsiteX193" fmla="*/ 3900194 w 12217395"/>
              <a:gd name="connsiteY193" fmla="*/ 2218327 h 2289324"/>
              <a:gd name="connsiteX194" fmla="*/ 3924307 w 12217395"/>
              <a:gd name="connsiteY194" fmla="*/ 2242034 h 2289324"/>
              <a:gd name="connsiteX195" fmla="*/ 3900194 w 12217395"/>
              <a:gd name="connsiteY195" fmla="*/ 2265717 h 2289324"/>
              <a:gd name="connsiteX196" fmla="*/ 3876488 w 12217395"/>
              <a:gd name="connsiteY196" fmla="*/ 2242023 h 2289324"/>
              <a:gd name="connsiteX197" fmla="*/ 3900194 w 12217395"/>
              <a:gd name="connsiteY197" fmla="*/ 2218327 h 2289324"/>
              <a:gd name="connsiteX198" fmla="*/ 5072196 w 12217395"/>
              <a:gd name="connsiteY198" fmla="*/ 2212927 h 2289324"/>
              <a:gd name="connsiteX199" fmla="*/ 5106695 w 12217395"/>
              <a:gd name="connsiteY199" fmla="*/ 2247844 h 2289324"/>
              <a:gd name="connsiteX200" fmla="*/ 5072196 w 12217395"/>
              <a:gd name="connsiteY200" fmla="*/ 2282761 h 2289324"/>
              <a:gd name="connsiteX201" fmla="*/ 5037265 w 12217395"/>
              <a:gd name="connsiteY201" fmla="*/ 2247844 h 2289324"/>
              <a:gd name="connsiteX202" fmla="*/ 5072196 w 12217395"/>
              <a:gd name="connsiteY202" fmla="*/ 2212927 h 2289324"/>
              <a:gd name="connsiteX203" fmla="*/ 4283928 w 12217395"/>
              <a:gd name="connsiteY203" fmla="*/ 2212098 h 2289324"/>
              <a:gd name="connsiteX204" fmla="*/ 4309704 w 12217395"/>
              <a:gd name="connsiteY204" fmla="*/ 2237874 h 2289324"/>
              <a:gd name="connsiteX205" fmla="*/ 4283928 w 12217395"/>
              <a:gd name="connsiteY205" fmla="*/ 2264058 h 2289324"/>
              <a:gd name="connsiteX206" fmla="*/ 4258155 w 12217395"/>
              <a:gd name="connsiteY206" fmla="*/ 2237874 h 2289324"/>
              <a:gd name="connsiteX207" fmla="*/ 4283928 w 12217395"/>
              <a:gd name="connsiteY207" fmla="*/ 2212098 h 2289324"/>
              <a:gd name="connsiteX208" fmla="*/ 72831 w 12217395"/>
              <a:gd name="connsiteY208" fmla="*/ 2210847 h 2289324"/>
              <a:gd name="connsiteX209" fmla="*/ 83590 w 12217395"/>
              <a:gd name="connsiteY209" fmla="*/ 2222068 h 2289324"/>
              <a:gd name="connsiteX210" fmla="*/ 72831 w 12217395"/>
              <a:gd name="connsiteY210" fmla="*/ 2232881 h 2289324"/>
              <a:gd name="connsiteX211" fmla="*/ 61605 w 12217395"/>
              <a:gd name="connsiteY211" fmla="*/ 2222068 h 2289324"/>
              <a:gd name="connsiteX212" fmla="*/ 72831 w 12217395"/>
              <a:gd name="connsiteY212" fmla="*/ 2210847 h 2289324"/>
              <a:gd name="connsiteX213" fmla="*/ 9477463 w 12217395"/>
              <a:gd name="connsiteY213" fmla="*/ 2203366 h 2289324"/>
              <a:gd name="connsiteX214" fmla="*/ 9477510 w 12217395"/>
              <a:gd name="connsiteY214" fmla="*/ 2203366 h 2289324"/>
              <a:gd name="connsiteX215" fmla="*/ 9504910 w 12217395"/>
              <a:gd name="connsiteY215" fmla="*/ 2230801 h 2289324"/>
              <a:gd name="connsiteX216" fmla="*/ 9504910 w 12217395"/>
              <a:gd name="connsiteY216" fmla="*/ 2230871 h 2289324"/>
              <a:gd name="connsiteX217" fmla="*/ 9477463 w 12217395"/>
              <a:gd name="connsiteY217" fmla="*/ 2258237 h 2289324"/>
              <a:gd name="connsiteX218" fmla="*/ 9450449 w 12217395"/>
              <a:gd name="connsiteY218" fmla="*/ 2230801 h 2289324"/>
              <a:gd name="connsiteX219" fmla="*/ 9477463 w 12217395"/>
              <a:gd name="connsiteY219" fmla="*/ 2203366 h 2289324"/>
              <a:gd name="connsiteX220" fmla="*/ 4014529 w 12217395"/>
              <a:gd name="connsiteY220" fmla="*/ 2195475 h 2289324"/>
              <a:gd name="connsiteX221" fmla="*/ 4038220 w 12217395"/>
              <a:gd name="connsiteY221" fmla="*/ 2219579 h 2289324"/>
              <a:gd name="connsiteX222" fmla="*/ 4014529 w 12217395"/>
              <a:gd name="connsiteY222" fmla="*/ 2243694 h 2289324"/>
              <a:gd name="connsiteX223" fmla="*/ 3990941 w 12217395"/>
              <a:gd name="connsiteY223" fmla="*/ 2220116 h 2289324"/>
              <a:gd name="connsiteX224" fmla="*/ 4014529 w 12217395"/>
              <a:gd name="connsiteY224" fmla="*/ 2195475 h 2289324"/>
              <a:gd name="connsiteX225" fmla="*/ 2825478 w 12217395"/>
              <a:gd name="connsiteY225" fmla="*/ 2192565 h 2289324"/>
              <a:gd name="connsiteX226" fmla="*/ 2845851 w 12217395"/>
              <a:gd name="connsiteY226" fmla="*/ 2212927 h 2289324"/>
              <a:gd name="connsiteX227" fmla="*/ 2825478 w 12217395"/>
              <a:gd name="connsiteY227" fmla="*/ 2233303 h 2289324"/>
              <a:gd name="connsiteX228" fmla="*/ 2805107 w 12217395"/>
              <a:gd name="connsiteY228" fmla="*/ 2212927 h 2289324"/>
              <a:gd name="connsiteX229" fmla="*/ 2825478 w 12217395"/>
              <a:gd name="connsiteY229" fmla="*/ 2192565 h 2289324"/>
              <a:gd name="connsiteX230" fmla="*/ 2709074 w 12217395"/>
              <a:gd name="connsiteY230" fmla="*/ 2192565 h 2289324"/>
              <a:gd name="connsiteX231" fmla="*/ 2729446 w 12217395"/>
              <a:gd name="connsiteY231" fmla="*/ 2212506 h 2289324"/>
              <a:gd name="connsiteX232" fmla="*/ 2709074 w 12217395"/>
              <a:gd name="connsiteY232" fmla="*/ 2232461 h 2289324"/>
              <a:gd name="connsiteX233" fmla="*/ 2689955 w 12217395"/>
              <a:gd name="connsiteY233" fmla="*/ 2213348 h 2289324"/>
              <a:gd name="connsiteX234" fmla="*/ 2709074 w 12217395"/>
              <a:gd name="connsiteY234" fmla="*/ 2192565 h 2289324"/>
              <a:gd name="connsiteX235" fmla="*/ 2941895 w 12217395"/>
              <a:gd name="connsiteY235" fmla="*/ 2191734 h 2289324"/>
              <a:gd name="connsiteX236" fmla="*/ 2962266 w 12217395"/>
              <a:gd name="connsiteY236" fmla="*/ 2212506 h 2289324"/>
              <a:gd name="connsiteX237" fmla="*/ 2941895 w 12217395"/>
              <a:gd name="connsiteY237" fmla="*/ 2233303 h 2289324"/>
              <a:gd name="connsiteX238" fmla="*/ 2921102 w 12217395"/>
              <a:gd name="connsiteY238" fmla="*/ 2212506 h 2289324"/>
              <a:gd name="connsiteX239" fmla="*/ 2921102 w 12217395"/>
              <a:gd name="connsiteY239" fmla="*/ 2212098 h 2289324"/>
              <a:gd name="connsiteX240" fmla="*/ 2941895 w 12217395"/>
              <a:gd name="connsiteY240" fmla="*/ 2191734 h 2289324"/>
              <a:gd name="connsiteX241" fmla="*/ 2593080 w 12217395"/>
              <a:gd name="connsiteY241" fmla="*/ 2191314 h 2289324"/>
              <a:gd name="connsiteX242" fmla="*/ 2612621 w 12217395"/>
              <a:gd name="connsiteY242" fmla="*/ 2211280 h 2289324"/>
              <a:gd name="connsiteX243" fmla="*/ 2612621 w 12217395"/>
              <a:gd name="connsiteY243" fmla="*/ 2211291 h 2289324"/>
              <a:gd name="connsiteX244" fmla="*/ 2593080 w 12217395"/>
              <a:gd name="connsiteY244" fmla="*/ 2230801 h 2289324"/>
              <a:gd name="connsiteX245" fmla="*/ 2573128 w 12217395"/>
              <a:gd name="connsiteY245" fmla="*/ 2211267 h 2289324"/>
              <a:gd name="connsiteX246" fmla="*/ 2593080 w 12217395"/>
              <a:gd name="connsiteY246" fmla="*/ 2191314 h 2289324"/>
              <a:gd name="connsiteX247" fmla="*/ 4977401 w 12217395"/>
              <a:gd name="connsiteY247" fmla="*/ 2190075 h 2289324"/>
              <a:gd name="connsiteX248" fmla="*/ 5010250 w 12217395"/>
              <a:gd name="connsiteY248" fmla="*/ 2222898 h 2289324"/>
              <a:gd name="connsiteX249" fmla="*/ 4977401 w 12217395"/>
              <a:gd name="connsiteY249" fmla="*/ 2255746 h 2289324"/>
              <a:gd name="connsiteX250" fmla="*/ 4944142 w 12217395"/>
              <a:gd name="connsiteY250" fmla="*/ 2222898 h 2289324"/>
              <a:gd name="connsiteX251" fmla="*/ 4977401 w 12217395"/>
              <a:gd name="connsiteY251" fmla="*/ 2190075 h 2289324"/>
              <a:gd name="connsiteX252" fmla="*/ 3057889 w 12217395"/>
              <a:gd name="connsiteY252" fmla="*/ 2190075 h 2289324"/>
              <a:gd name="connsiteX253" fmla="*/ 3058287 w 12217395"/>
              <a:gd name="connsiteY253" fmla="*/ 2190075 h 2289324"/>
              <a:gd name="connsiteX254" fmla="*/ 3078672 w 12217395"/>
              <a:gd name="connsiteY254" fmla="*/ 2210847 h 2289324"/>
              <a:gd name="connsiteX255" fmla="*/ 3078672 w 12217395"/>
              <a:gd name="connsiteY255" fmla="*/ 2211256 h 2289324"/>
              <a:gd name="connsiteX256" fmla="*/ 3057889 w 12217395"/>
              <a:gd name="connsiteY256" fmla="*/ 2231631 h 2289324"/>
              <a:gd name="connsiteX257" fmla="*/ 3057469 w 12217395"/>
              <a:gd name="connsiteY257" fmla="*/ 2231631 h 2289324"/>
              <a:gd name="connsiteX258" fmla="*/ 3037098 w 12217395"/>
              <a:gd name="connsiteY258" fmla="*/ 2210847 h 2289324"/>
              <a:gd name="connsiteX259" fmla="*/ 3037098 w 12217395"/>
              <a:gd name="connsiteY259" fmla="*/ 2210438 h 2289324"/>
              <a:gd name="connsiteX260" fmla="*/ 3057889 w 12217395"/>
              <a:gd name="connsiteY260" fmla="*/ 2190075 h 2289324"/>
              <a:gd name="connsiteX261" fmla="*/ 2476675 w 12217395"/>
              <a:gd name="connsiteY261" fmla="*/ 2189654 h 2289324"/>
              <a:gd name="connsiteX262" fmla="*/ 2476698 w 12217395"/>
              <a:gd name="connsiteY262" fmla="*/ 2189654 h 2289324"/>
              <a:gd name="connsiteX263" fmla="*/ 2496214 w 12217395"/>
              <a:gd name="connsiteY263" fmla="*/ 2209187 h 2289324"/>
              <a:gd name="connsiteX264" fmla="*/ 2476675 w 12217395"/>
              <a:gd name="connsiteY264" fmla="*/ 2228299 h 2289324"/>
              <a:gd name="connsiteX265" fmla="*/ 2457542 w 12217395"/>
              <a:gd name="connsiteY265" fmla="*/ 2209187 h 2289324"/>
              <a:gd name="connsiteX266" fmla="*/ 2476675 w 12217395"/>
              <a:gd name="connsiteY266" fmla="*/ 2189654 h 2289324"/>
              <a:gd name="connsiteX267" fmla="*/ 8937410 w 12217395"/>
              <a:gd name="connsiteY267" fmla="*/ 2189653 h 2289324"/>
              <a:gd name="connsiteX268" fmla="*/ 8964845 w 12217395"/>
              <a:gd name="connsiteY268" fmla="*/ 2216668 h 2289324"/>
              <a:gd name="connsiteX269" fmla="*/ 8964845 w 12217395"/>
              <a:gd name="connsiteY269" fmla="*/ 2216727 h 2289324"/>
              <a:gd name="connsiteX270" fmla="*/ 8937410 w 12217395"/>
              <a:gd name="connsiteY270" fmla="*/ 2244102 h 2289324"/>
              <a:gd name="connsiteX271" fmla="*/ 8910385 w 12217395"/>
              <a:gd name="connsiteY271" fmla="*/ 2216668 h 2289324"/>
              <a:gd name="connsiteX272" fmla="*/ 8910385 w 12217395"/>
              <a:gd name="connsiteY272" fmla="*/ 2216574 h 2289324"/>
              <a:gd name="connsiteX273" fmla="*/ 8937410 w 12217395"/>
              <a:gd name="connsiteY273" fmla="*/ 2189653 h 2289324"/>
              <a:gd name="connsiteX274" fmla="*/ 9053815 w 12217395"/>
              <a:gd name="connsiteY274" fmla="*/ 2189244 h 2289324"/>
              <a:gd name="connsiteX275" fmla="*/ 9053920 w 12217395"/>
              <a:gd name="connsiteY275" fmla="*/ 2189244 h 2289324"/>
              <a:gd name="connsiteX276" fmla="*/ 9080841 w 12217395"/>
              <a:gd name="connsiteY276" fmla="*/ 2216247 h 2289324"/>
              <a:gd name="connsiteX277" fmla="*/ 9053815 w 12217395"/>
              <a:gd name="connsiteY277" fmla="*/ 2242864 h 2289324"/>
              <a:gd name="connsiteX278" fmla="*/ 9026801 w 12217395"/>
              <a:gd name="connsiteY278" fmla="*/ 2216247 h 2289324"/>
              <a:gd name="connsiteX279" fmla="*/ 9026801 w 12217395"/>
              <a:gd name="connsiteY279" fmla="*/ 2216154 h 2289324"/>
              <a:gd name="connsiteX280" fmla="*/ 9053815 w 12217395"/>
              <a:gd name="connsiteY280" fmla="*/ 2189244 h 2289324"/>
              <a:gd name="connsiteX281" fmla="*/ 3174295 w 12217395"/>
              <a:gd name="connsiteY281" fmla="*/ 2187163 h 2289324"/>
              <a:gd name="connsiteX282" fmla="*/ 3174705 w 12217395"/>
              <a:gd name="connsiteY282" fmla="*/ 2187163 h 2289324"/>
              <a:gd name="connsiteX283" fmla="*/ 3195088 w 12217395"/>
              <a:gd name="connsiteY283" fmla="*/ 2207937 h 2289324"/>
              <a:gd name="connsiteX284" fmla="*/ 3174295 w 12217395"/>
              <a:gd name="connsiteY284" fmla="*/ 2229142 h 2289324"/>
              <a:gd name="connsiteX285" fmla="*/ 3153093 w 12217395"/>
              <a:gd name="connsiteY285" fmla="*/ 2207937 h 2289324"/>
              <a:gd name="connsiteX286" fmla="*/ 3174295 w 12217395"/>
              <a:gd name="connsiteY286" fmla="*/ 2187163 h 2289324"/>
              <a:gd name="connsiteX287" fmla="*/ 2360677 w 12217395"/>
              <a:gd name="connsiteY287" fmla="*/ 2187163 h 2289324"/>
              <a:gd name="connsiteX288" fmla="*/ 2379799 w 12217395"/>
              <a:gd name="connsiteY288" fmla="*/ 2206277 h 2289324"/>
              <a:gd name="connsiteX289" fmla="*/ 2360677 w 12217395"/>
              <a:gd name="connsiteY289" fmla="*/ 2225400 h 2289324"/>
              <a:gd name="connsiteX290" fmla="*/ 2341546 w 12217395"/>
              <a:gd name="connsiteY290" fmla="*/ 2206277 h 2289324"/>
              <a:gd name="connsiteX291" fmla="*/ 2360677 w 12217395"/>
              <a:gd name="connsiteY291" fmla="*/ 2187163 h 2289324"/>
              <a:gd name="connsiteX292" fmla="*/ 4554154 w 12217395"/>
              <a:gd name="connsiteY292" fmla="*/ 2185095 h 2289324"/>
              <a:gd name="connsiteX293" fmla="*/ 4582019 w 12217395"/>
              <a:gd name="connsiteY293" fmla="*/ 2212927 h 2289324"/>
              <a:gd name="connsiteX294" fmla="*/ 4554177 w 12217395"/>
              <a:gd name="connsiteY294" fmla="*/ 2240784 h 2289324"/>
              <a:gd name="connsiteX295" fmla="*/ 4526306 w 12217395"/>
              <a:gd name="connsiteY295" fmla="*/ 2212950 h 2289324"/>
              <a:gd name="connsiteX296" fmla="*/ 4554154 w 12217395"/>
              <a:gd name="connsiteY296" fmla="*/ 2185095 h 2289324"/>
              <a:gd name="connsiteX297" fmla="*/ 2244682 w 12217395"/>
              <a:gd name="connsiteY297" fmla="*/ 2184254 h 2289324"/>
              <a:gd name="connsiteX298" fmla="*/ 2263393 w 12217395"/>
              <a:gd name="connsiteY298" fmla="*/ 2202956 h 2289324"/>
              <a:gd name="connsiteX299" fmla="*/ 2244682 w 12217395"/>
              <a:gd name="connsiteY299" fmla="*/ 2221659 h 2289324"/>
              <a:gd name="connsiteX300" fmla="*/ 2225971 w 12217395"/>
              <a:gd name="connsiteY300" fmla="*/ 2202956 h 2289324"/>
              <a:gd name="connsiteX301" fmla="*/ 2244682 w 12217395"/>
              <a:gd name="connsiteY301" fmla="*/ 2184254 h 2289324"/>
              <a:gd name="connsiteX302" fmla="*/ 8821415 w 12217395"/>
              <a:gd name="connsiteY302" fmla="*/ 2183001 h 2289324"/>
              <a:gd name="connsiteX303" fmla="*/ 8821999 w 12217395"/>
              <a:gd name="connsiteY303" fmla="*/ 2183001 h 2289324"/>
              <a:gd name="connsiteX304" fmla="*/ 8848861 w 12217395"/>
              <a:gd name="connsiteY304" fmla="*/ 2210437 h 2289324"/>
              <a:gd name="connsiteX305" fmla="*/ 8848861 w 12217395"/>
              <a:gd name="connsiteY305" fmla="*/ 2210496 h 2289324"/>
              <a:gd name="connsiteX306" fmla="*/ 8821415 w 12217395"/>
              <a:gd name="connsiteY306" fmla="*/ 2237860 h 2289324"/>
              <a:gd name="connsiteX307" fmla="*/ 8821415 w 12217395"/>
              <a:gd name="connsiteY307" fmla="*/ 2237873 h 2289324"/>
              <a:gd name="connsiteX308" fmla="*/ 8807389 w 12217395"/>
              <a:gd name="connsiteY308" fmla="*/ 2231928 h 2289324"/>
              <a:gd name="connsiteX309" fmla="*/ 8816011 w 12217395"/>
              <a:gd name="connsiteY309" fmla="*/ 2252404 h 2289324"/>
              <a:gd name="connsiteX310" fmla="*/ 8807332 w 12217395"/>
              <a:gd name="connsiteY310" fmla="*/ 2273041 h 2289324"/>
              <a:gd name="connsiteX311" fmla="*/ 8789444 w 12217395"/>
              <a:gd name="connsiteY311" fmla="*/ 2280312 h 2289324"/>
              <a:gd name="connsiteX312" fmla="*/ 8791477 w 12217395"/>
              <a:gd name="connsiteY312" fmla="*/ 2285250 h 2289324"/>
              <a:gd name="connsiteX313" fmla="*/ 8791477 w 12217395"/>
              <a:gd name="connsiteY313" fmla="*/ 2285391 h 2289324"/>
              <a:gd name="connsiteX314" fmla="*/ 8789839 w 12217395"/>
              <a:gd name="connsiteY314" fmla="*/ 2289324 h 2289324"/>
              <a:gd name="connsiteX315" fmla="*/ 8722318 w 12217395"/>
              <a:gd name="connsiteY315" fmla="*/ 2289324 h 2289324"/>
              <a:gd name="connsiteX316" fmla="*/ 8722580 w 12217395"/>
              <a:gd name="connsiteY316" fmla="*/ 2288693 h 2289324"/>
              <a:gd name="connsiteX317" fmla="*/ 8730440 w 12217395"/>
              <a:gd name="connsiteY317" fmla="*/ 2285439 h 2289324"/>
              <a:gd name="connsiteX318" fmla="*/ 8730363 w 12217395"/>
              <a:gd name="connsiteY318" fmla="*/ 2285250 h 2289324"/>
              <a:gd name="connsiteX319" fmla="*/ 8739306 w 12217395"/>
              <a:gd name="connsiteY319" fmla="*/ 2263482 h 2289324"/>
              <a:gd name="connsiteX320" fmla="*/ 8758620 w 12217395"/>
              <a:gd name="connsiteY320" fmla="*/ 2255378 h 2289324"/>
              <a:gd name="connsiteX321" fmla="*/ 8757388 w 12217395"/>
              <a:gd name="connsiteY321" fmla="*/ 2252415 h 2289324"/>
              <a:gd name="connsiteX322" fmla="*/ 8786495 w 12217395"/>
              <a:gd name="connsiteY322" fmla="*/ 2223319 h 2289324"/>
              <a:gd name="connsiteX323" fmla="*/ 8802276 w 12217395"/>
              <a:gd name="connsiteY323" fmla="*/ 2229735 h 2289324"/>
              <a:gd name="connsiteX324" fmla="*/ 8794389 w 12217395"/>
              <a:gd name="connsiteY324" fmla="*/ 2210437 h 2289324"/>
              <a:gd name="connsiteX325" fmla="*/ 8821415 w 12217395"/>
              <a:gd name="connsiteY325" fmla="*/ 2183001 h 2289324"/>
              <a:gd name="connsiteX326" fmla="*/ 3290291 w 12217395"/>
              <a:gd name="connsiteY326" fmla="*/ 2182594 h 2289324"/>
              <a:gd name="connsiteX327" fmla="*/ 3311492 w 12217395"/>
              <a:gd name="connsiteY327" fmla="*/ 2203786 h 2289324"/>
              <a:gd name="connsiteX328" fmla="*/ 3290291 w 12217395"/>
              <a:gd name="connsiteY328" fmla="*/ 2225400 h 2289324"/>
              <a:gd name="connsiteX329" fmla="*/ 3290291 w 12217395"/>
              <a:gd name="connsiteY329" fmla="*/ 2225412 h 2289324"/>
              <a:gd name="connsiteX330" fmla="*/ 3268669 w 12217395"/>
              <a:gd name="connsiteY330" fmla="*/ 2203786 h 2289324"/>
              <a:gd name="connsiteX331" fmla="*/ 3290291 w 12217395"/>
              <a:gd name="connsiteY331" fmla="*/ 2182594 h 2289324"/>
              <a:gd name="connsiteX332" fmla="*/ 2128279 w 12217395"/>
              <a:gd name="connsiteY332" fmla="*/ 2180513 h 2289324"/>
              <a:gd name="connsiteX333" fmla="*/ 2146566 w 12217395"/>
              <a:gd name="connsiteY333" fmla="*/ 2199215 h 2289324"/>
              <a:gd name="connsiteX334" fmla="*/ 2128279 w 12217395"/>
              <a:gd name="connsiteY334" fmla="*/ 2217498 h 2289324"/>
              <a:gd name="connsiteX335" fmla="*/ 2109975 w 12217395"/>
              <a:gd name="connsiteY335" fmla="*/ 2199215 h 2289324"/>
              <a:gd name="connsiteX336" fmla="*/ 2128279 w 12217395"/>
              <a:gd name="connsiteY336" fmla="*/ 2180513 h 2289324"/>
              <a:gd name="connsiteX337" fmla="*/ 9169810 w 12217395"/>
              <a:gd name="connsiteY337" fmla="*/ 2180512 h 2289324"/>
              <a:gd name="connsiteX338" fmla="*/ 9196426 w 12217395"/>
              <a:gd name="connsiteY338" fmla="*/ 2207117 h 2289324"/>
              <a:gd name="connsiteX339" fmla="*/ 9169810 w 12217395"/>
              <a:gd name="connsiteY339" fmla="*/ 2234120 h 2289324"/>
              <a:gd name="connsiteX340" fmla="*/ 9169810 w 12217395"/>
              <a:gd name="connsiteY340" fmla="*/ 2234132 h 2289324"/>
              <a:gd name="connsiteX341" fmla="*/ 9143206 w 12217395"/>
              <a:gd name="connsiteY341" fmla="*/ 2207106 h 2289324"/>
              <a:gd name="connsiteX342" fmla="*/ 9143206 w 12217395"/>
              <a:gd name="connsiteY342" fmla="*/ 2206942 h 2289324"/>
              <a:gd name="connsiteX343" fmla="*/ 9169810 w 12217395"/>
              <a:gd name="connsiteY343" fmla="*/ 2180512 h 2289324"/>
              <a:gd name="connsiteX344" fmla="*/ 9777644 w 12217395"/>
              <a:gd name="connsiteY344" fmla="*/ 2180091 h 2289324"/>
              <a:gd name="connsiteX345" fmla="*/ 9805079 w 12217395"/>
              <a:gd name="connsiteY345" fmla="*/ 2207935 h 2289324"/>
              <a:gd name="connsiteX346" fmla="*/ 9777644 w 12217395"/>
              <a:gd name="connsiteY346" fmla="*/ 2235382 h 2289324"/>
              <a:gd name="connsiteX347" fmla="*/ 9749789 w 12217395"/>
              <a:gd name="connsiteY347" fmla="*/ 2207935 h 2289324"/>
              <a:gd name="connsiteX348" fmla="*/ 9777644 w 12217395"/>
              <a:gd name="connsiteY348" fmla="*/ 2180091 h 2289324"/>
              <a:gd name="connsiteX349" fmla="*/ 4720888 w 12217395"/>
              <a:gd name="connsiteY349" fmla="*/ 2180091 h 2289324"/>
              <a:gd name="connsiteX350" fmla="*/ 4750813 w 12217395"/>
              <a:gd name="connsiteY350" fmla="*/ 2209607 h 2289324"/>
              <a:gd name="connsiteX351" fmla="*/ 4750813 w 12217395"/>
              <a:gd name="connsiteY351" fmla="*/ 2209876 h 2289324"/>
              <a:gd name="connsiteX352" fmla="*/ 4720888 w 12217395"/>
              <a:gd name="connsiteY352" fmla="*/ 2239532 h 2289324"/>
              <a:gd name="connsiteX353" fmla="*/ 4691370 w 12217395"/>
              <a:gd name="connsiteY353" fmla="*/ 2209607 h 2289324"/>
              <a:gd name="connsiteX354" fmla="*/ 4720888 w 12217395"/>
              <a:gd name="connsiteY354" fmla="*/ 2180091 h 2289324"/>
              <a:gd name="connsiteX355" fmla="*/ 3406287 w 12217395"/>
              <a:gd name="connsiteY355" fmla="*/ 2176760 h 2289324"/>
              <a:gd name="connsiteX356" fmla="*/ 3427897 w 12217395"/>
              <a:gd name="connsiteY356" fmla="*/ 2198386 h 2289324"/>
              <a:gd name="connsiteX357" fmla="*/ 3406287 w 12217395"/>
              <a:gd name="connsiteY357" fmla="*/ 2219579 h 2289324"/>
              <a:gd name="connsiteX358" fmla="*/ 3384664 w 12217395"/>
              <a:gd name="connsiteY358" fmla="*/ 2198386 h 2289324"/>
              <a:gd name="connsiteX359" fmla="*/ 3384664 w 12217395"/>
              <a:gd name="connsiteY359" fmla="*/ 2198094 h 2289324"/>
              <a:gd name="connsiteX360" fmla="*/ 3406287 w 12217395"/>
              <a:gd name="connsiteY360" fmla="*/ 2176760 h 2289324"/>
              <a:gd name="connsiteX361" fmla="*/ 2012281 w 12217395"/>
              <a:gd name="connsiteY361" fmla="*/ 2176351 h 2289324"/>
              <a:gd name="connsiteX362" fmla="*/ 2030151 w 12217395"/>
              <a:gd name="connsiteY362" fmla="*/ 2194644 h 2289324"/>
              <a:gd name="connsiteX363" fmla="*/ 2012281 w 12217395"/>
              <a:gd name="connsiteY363" fmla="*/ 2212506 h 2289324"/>
              <a:gd name="connsiteX364" fmla="*/ 1993981 w 12217395"/>
              <a:gd name="connsiteY364" fmla="*/ 2194644 h 2289324"/>
              <a:gd name="connsiteX365" fmla="*/ 2012281 w 12217395"/>
              <a:gd name="connsiteY365" fmla="*/ 2176351 h 2289324"/>
              <a:gd name="connsiteX366" fmla="*/ 9962226 w 12217395"/>
              <a:gd name="connsiteY366" fmla="*/ 2173452 h 2289324"/>
              <a:gd name="connsiteX367" fmla="*/ 9990504 w 12217395"/>
              <a:gd name="connsiteY367" fmla="*/ 2201296 h 2289324"/>
              <a:gd name="connsiteX368" fmla="*/ 9990504 w 12217395"/>
              <a:gd name="connsiteY368" fmla="*/ 2201765 h 2289324"/>
              <a:gd name="connsiteX369" fmla="*/ 9962226 w 12217395"/>
              <a:gd name="connsiteY369" fmla="*/ 2229562 h 2289324"/>
              <a:gd name="connsiteX370" fmla="*/ 9962226 w 12217395"/>
              <a:gd name="connsiteY370" fmla="*/ 2229550 h 2289324"/>
              <a:gd name="connsiteX371" fmla="*/ 9934383 w 12217395"/>
              <a:gd name="connsiteY371" fmla="*/ 2201296 h 2289324"/>
              <a:gd name="connsiteX372" fmla="*/ 9934383 w 12217395"/>
              <a:gd name="connsiteY372" fmla="*/ 2201285 h 2289324"/>
              <a:gd name="connsiteX373" fmla="*/ 9962226 w 12217395"/>
              <a:gd name="connsiteY373" fmla="*/ 2173452 h 2289324"/>
              <a:gd name="connsiteX374" fmla="*/ 1896286 w 12217395"/>
              <a:gd name="connsiteY374" fmla="*/ 2171781 h 2289324"/>
              <a:gd name="connsiteX375" fmla="*/ 1913746 w 12217395"/>
              <a:gd name="connsiteY375" fmla="*/ 2189642 h 2289324"/>
              <a:gd name="connsiteX376" fmla="*/ 1896286 w 12217395"/>
              <a:gd name="connsiteY376" fmla="*/ 2207527 h 2289324"/>
              <a:gd name="connsiteX377" fmla="*/ 1896286 w 12217395"/>
              <a:gd name="connsiteY377" fmla="*/ 2207539 h 2289324"/>
              <a:gd name="connsiteX378" fmla="*/ 1878406 w 12217395"/>
              <a:gd name="connsiteY378" fmla="*/ 2189654 h 2289324"/>
              <a:gd name="connsiteX379" fmla="*/ 1896286 w 12217395"/>
              <a:gd name="connsiteY379" fmla="*/ 2171781 h 2289324"/>
              <a:gd name="connsiteX380" fmla="*/ 8706249 w 12217395"/>
              <a:gd name="connsiteY380" fmla="*/ 2170120 h 2289324"/>
              <a:gd name="connsiteX381" fmla="*/ 8706296 w 12217395"/>
              <a:gd name="connsiteY381" fmla="*/ 2170120 h 2289324"/>
              <a:gd name="connsiteX382" fmla="*/ 8733696 w 12217395"/>
              <a:gd name="connsiteY382" fmla="*/ 2197556 h 2289324"/>
              <a:gd name="connsiteX383" fmla="*/ 8706249 w 12217395"/>
              <a:gd name="connsiteY383" fmla="*/ 2225400 h 2289324"/>
              <a:gd name="connsiteX384" fmla="*/ 8698929 w 12217395"/>
              <a:gd name="connsiteY384" fmla="*/ 2222366 h 2289324"/>
              <a:gd name="connsiteX385" fmla="*/ 8702098 w 12217395"/>
              <a:gd name="connsiteY385" fmla="*/ 2229971 h 2289324"/>
              <a:gd name="connsiteX386" fmla="*/ 8693422 w 12217395"/>
              <a:gd name="connsiteY386" fmla="*/ 2250809 h 2289324"/>
              <a:gd name="connsiteX387" fmla="*/ 8678907 w 12217395"/>
              <a:gd name="connsiteY387" fmla="*/ 2256853 h 2289324"/>
              <a:gd name="connsiteX388" fmla="*/ 8670861 w 12217395"/>
              <a:gd name="connsiteY388" fmla="*/ 2276060 h 2289324"/>
              <a:gd name="connsiteX389" fmla="*/ 8664529 w 12217395"/>
              <a:gd name="connsiteY389" fmla="*/ 2278706 h 2289324"/>
              <a:gd name="connsiteX390" fmla="*/ 8660032 w 12217395"/>
              <a:gd name="connsiteY390" fmla="*/ 2289324 h 2289324"/>
              <a:gd name="connsiteX391" fmla="*/ 8610639 w 12217395"/>
              <a:gd name="connsiteY391" fmla="*/ 2289324 h 2289324"/>
              <a:gd name="connsiteX392" fmla="*/ 8603562 w 12217395"/>
              <a:gd name="connsiteY392" fmla="*/ 2271948 h 2289324"/>
              <a:gd name="connsiteX393" fmla="*/ 8612814 w 12217395"/>
              <a:gd name="connsiteY393" fmla="*/ 2249407 h 2289324"/>
              <a:gd name="connsiteX394" fmla="*/ 8621545 w 12217395"/>
              <a:gd name="connsiteY394" fmla="*/ 2245713 h 2289324"/>
              <a:gd name="connsiteX395" fmla="*/ 8627147 w 12217395"/>
              <a:gd name="connsiteY395" fmla="*/ 2232269 h 2289324"/>
              <a:gd name="connsiteX396" fmla="*/ 8645206 w 12217395"/>
              <a:gd name="connsiteY396" fmla="*/ 2224832 h 2289324"/>
              <a:gd name="connsiteX397" fmla="*/ 8651741 w 12217395"/>
              <a:gd name="connsiteY397" fmla="*/ 2209138 h 2289324"/>
              <a:gd name="connsiteX398" fmla="*/ 8672581 w 12217395"/>
              <a:gd name="connsiteY398" fmla="*/ 2200456 h 2289324"/>
              <a:gd name="connsiteX399" fmla="*/ 8681063 w 12217395"/>
              <a:gd name="connsiteY399" fmla="*/ 2203990 h 2289324"/>
              <a:gd name="connsiteX400" fmla="*/ 8678394 w 12217395"/>
              <a:gd name="connsiteY400" fmla="*/ 2197556 h 2289324"/>
              <a:gd name="connsiteX401" fmla="*/ 8706249 w 12217395"/>
              <a:gd name="connsiteY401" fmla="*/ 2170120 h 2289324"/>
              <a:gd name="connsiteX402" fmla="*/ 4392441 w 12217395"/>
              <a:gd name="connsiteY402" fmla="*/ 2169700 h 2289324"/>
              <a:gd name="connsiteX403" fmla="*/ 4418215 w 12217395"/>
              <a:gd name="connsiteY403" fmla="*/ 2195885 h 2289324"/>
              <a:gd name="connsiteX404" fmla="*/ 4392441 w 12217395"/>
              <a:gd name="connsiteY404" fmla="*/ 2222081 h 2289324"/>
              <a:gd name="connsiteX405" fmla="*/ 4392441 w 12217395"/>
              <a:gd name="connsiteY405" fmla="*/ 2222069 h 2289324"/>
              <a:gd name="connsiteX406" fmla="*/ 4392207 w 12217395"/>
              <a:gd name="connsiteY406" fmla="*/ 2222069 h 2289324"/>
              <a:gd name="connsiteX407" fmla="*/ 4366246 w 12217395"/>
              <a:gd name="connsiteY407" fmla="*/ 2195885 h 2289324"/>
              <a:gd name="connsiteX408" fmla="*/ 4366246 w 12217395"/>
              <a:gd name="connsiteY408" fmla="*/ 2195650 h 2289324"/>
              <a:gd name="connsiteX409" fmla="*/ 4392441 w 12217395"/>
              <a:gd name="connsiteY409" fmla="*/ 2169700 h 2289324"/>
              <a:gd name="connsiteX410" fmla="*/ 3522282 w 12217395"/>
              <a:gd name="connsiteY410" fmla="*/ 2168882 h 2289324"/>
              <a:gd name="connsiteX411" fmla="*/ 3522587 w 12217395"/>
              <a:gd name="connsiteY411" fmla="*/ 2168882 h 2289324"/>
              <a:gd name="connsiteX412" fmla="*/ 3543893 w 12217395"/>
              <a:gd name="connsiteY412" fmla="*/ 2190483 h 2289324"/>
              <a:gd name="connsiteX413" fmla="*/ 3522282 w 12217395"/>
              <a:gd name="connsiteY413" fmla="*/ 2212506 h 2289324"/>
              <a:gd name="connsiteX414" fmla="*/ 3500659 w 12217395"/>
              <a:gd name="connsiteY414" fmla="*/ 2190483 h 2289324"/>
              <a:gd name="connsiteX415" fmla="*/ 3500659 w 12217395"/>
              <a:gd name="connsiteY415" fmla="*/ 2190191 h 2289324"/>
              <a:gd name="connsiteX416" fmla="*/ 3522282 w 12217395"/>
              <a:gd name="connsiteY416" fmla="*/ 2168882 h 2289324"/>
              <a:gd name="connsiteX417" fmla="*/ 4127611 w 12217395"/>
              <a:gd name="connsiteY417" fmla="*/ 2168460 h 2289324"/>
              <a:gd name="connsiteX418" fmla="*/ 4151725 w 12217395"/>
              <a:gd name="connsiteY418" fmla="*/ 2192985 h 2289324"/>
              <a:gd name="connsiteX419" fmla="*/ 4127611 w 12217395"/>
              <a:gd name="connsiteY419" fmla="*/ 2217088 h 2289324"/>
              <a:gd name="connsiteX420" fmla="*/ 4103077 w 12217395"/>
              <a:gd name="connsiteY420" fmla="*/ 2192985 h 2289324"/>
              <a:gd name="connsiteX421" fmla="*/ 4103077 w 12217395"/>
              <a:gd name="connsiteY421" fmla="*/ 2192540 h 2289324"/>
              <a:gd name="connsiteX422" fmla="*/ 4127611 w 12217395"/>
              <a:gd name="connsiteY422" fmla="*/ 2168460 h 2289324"/>
              <a:gd name="connsiteX423" fmla="*/ 1779869 w 12217395"/>
              <a:gd name="connsiteY423" fmla="*/ 2167210 h 2289324"/>
              <a:gd name="connsiteX424" fmla="*/ 1797341 w 12217395"/>
              <a:gd name="connsiteY424" fmla="*/ 2184254 h 2289324"/>
              <a:gd name="connsiteX425" fmla="*/ 1779869 w 12217395"/>
              <a:gd name="connsiteY425" fmla="*/ 2201706 h 2289324"/>
              <a:gd name="connsiteX426" fmla="*/ 1762830 w 12217395"/>
              <a:gd name="connsiteY426" fmla="*/ 2184254 h 2289324"/>
              <a:gd name="connsiteX427" fmla="*/ 1779869 w 12217395"/>
              <a:gd name="connsiteY427" fmla="*/ 2167210 h 2289324"/>
              <a:gd name="connsiteX428" fmla="*/ 9587647 w 12217395"/>
              <a:gd name="connsiteY428" fmla="*/ 2166380 h 2289324"/>
              <a:gd name="connsiteX429" fmla="*/ 9587752 w 12217395"/>
              <a:gd name="connsiteY429" fmla="*/ 2166380 h 2289324"/>
              <a:gd name="connsiteX430" fmla="*/ 9614661 w 12217395"/>
              <a:gd name="connsiteY430" fmla="*/ 2193394 h 2289324"/>
              <a:gd name="connsiteX431" fmla="*/ 9614661 w 12217395"/>
              <a:gd name="connsiteY431" fmla="*/ 2193500 h 2289324"/>
              <a:gd name="connsiteX432" fmla="*/ 9587647 w 12217395"/>
              <a:gd name="connsiteY432" fmla="*/ 2220409 h 2289324"/>
              <a:gd name="connsiteX433" fmla="*/ 9587541 w 12217395"/>
              <a:gd name="connsiteY433" fmla="*/ 2220409 h 2289324"/>
              <a:gd name="connsiteX434" fmla="*/ 9560621 w 12217395"/>
              <a:gd name="connsiteY434" fmla="*/ 2193383 h 2289324"/>
              <a:gd name="connsiteX435" fmla="*/ 9560621 w 12217395"/>
              <a:gd name="connsiteY435" fmla="*/ 2193301 h 2289324"/>
              <a:gd name="connsiteX436" fmla="*/ 9587647 w 12217395"/>
              <a:gd name="connsiteY436" fmla="*/ 2166380 h 2289324"/>
              <a:gd name="connsiteX437" fmla="*/ 9284566 w 12217395"/>
              <a:gd name="connsiteY437" fmla="*/ 2163468 h 2289324"/>
              <a:gd name="connsiteX438" fmla="*/ 9284789 w 12217395"/>
              <a:gd name="connsiteY438" fmla="*/ 2163468 h 2289324"/>
              <a:gd name="connsiteX439" fmla="*/ 9310749 w 12217395"/>
              <a:gd name="connsiteY439" fmla="*/ 2189653 h 2289324"/>
              <a:gd name="connsiteX440" fmla="*/ 9284566 w 12217395"/>
              <a:gd name="connsiteY440" fmla="*/ 2216247 h 2289324"/>
              <a:gd name="connsiteX441" fmla="*/ 9257949 w 12217395"/>
              <a:gd name="connsiteY441" fmla="*/ 2189653 h 2289324"/>
              <a:gd name="connsiteX442" fmla="*/ 9284566 w 12217395"/>
              <a:gd name="connsiteY442" fmla="*/ 2163468 h 2289324"/>
              <a:gd name="connsiteX443" fmla="*/ 1663838 w 12217395"/>
              <a:gd name="connsiteY443" fmla="*/ 2161797 h 2289324"/>
              <a:gd name="connsiteX444" fmla="*/ 1680912 w 12217395"/>
              <a:gd name="connsiteY444" fmla="*/ 2178852 h 2289324"/>
              <a:gd name="connsiteX445" fmla="*/ 1663838 w 12217395"/>
              <a:gd name="connsiteY445" fmla="*/ 2195885 h 2289324"/>
              <a:gd name="connsiteX446" fmla="*/ 1646882 w 12217395"/>
              <a:gd name="connsiteY446" fmla="*/ 2178852 h 2289324"/>
              <a:gd name="connsiteX447" fmla="*/ 1663838 w 12217395"/>
              <a:gd name="connsiteY447" fmla="*/ 2161797 h 2289324"/>
              <a:gd name="connsiteX448" fmla="*/ 3638275 w 12217395"/>
              <a:gd name="connsiteY448" fmla="*/ 2158887 h 2289324"/>
              <a:gd name="connsiteX449" fmla="*/ 3659887 w 12217395"/>
              <a:gd name="connsiteY449" fmla="*/ 2180933 h 2289324"/>
              <a:gd name="connsiteX450" fmla="*/ 3638275 w 12217395"/>
              <a:gd name="connsiteY450" fmla="*/ 2202956 h 2289324"/>
              <a:gd name="connsiteX451" fmla="*/ 3616233 w 12217395"/>
              <a:gd name="connsiteY451" fmla="*/ 2180933 h 2289324"/>
              <a:gd name="connsiteX452" fmla="*/ 3616233 w 12217395"/>
              <a:gd name="connsiteY452" fmla="*/ 2180687 h 2289324"/>
              <a:gd name="connsiteX453" fmla="*/ 3638275 w 12217395"/>
              <a:gd name="connsiteY453" fmla="*/ 2158887 h 2289324"/>
              <a:gd name="connsiteX454" fmla="*/ 1547269 w 12217395"/>
              <a:gd name="connsiteY454" fmla="*/ 2156572 h 2289324"/>
              <a:gd name="connsiteX455" fmla="*/ 1564554 w 12217395"/>
              <a:gd name="connsiteY455" fmla="*/ 2172610 h 2289324"/>
              <a:gd name="connsiteX456" fmla="*/ 1547831 w 12217395"/>
              <a:gd name="connsiteY456" fmla="*/ 2189233 h 2289324"/>
              <a:gd name="connsiteX457" fmla="*/ 1547831 w 12217395"/>
              <a:gd name="connsiteY457" fmla="*/ 2189244 h 2289324"/>
              <a:gd name="connsiteX458" fmla="*/ 1531226 w 12217395"/>
              <a:gd name="connsiteY458" fmla="*/ 2172610 h 2289324"/>
              <a:gd name="connsiteX459" fmla="*/ 1547269 w 12217395"/>
              <a:gd name="connsiteY459" fmla="*/ 2156572 h 2289324"/>
              <a:gd name="connsiteX460" fmla="*/ 4891752 w 12217395"/>
              <a:gd name="connsiteY460" fmla="*/ 2155568 h 2289324"/>
              <a:gd name="connsiteX461" fmla="*/ 4922942 w 12217395"/>
              <a:gd name="connsiteY461" fmla="*/ 2186743 h 2289324"/>
              <a:gd name="connsiteX462" fmla="*/ 4891752 w 12217395"/>
              <a:gd name="connsiteY462" fmla="*/ 2218340 h 2289324"/>
              <a:gd name="connsiteX463" fmla="*/ 4891752 w 12217395"/>
              <a:gd name="connsiteY463" fmla="*/ 2218329 h 2289324"/>
              <a:gd name="connsiteX464" fmla="*/ 4860575 w 12217395"/>
              <a:gd name="connsiteY464" fmla="*/ 2186743 h 2289324"/>
              <a:gd name="connsiteX465" fmla="*/ 4860575 w 12217395"/>
              <a:gd name="connsiteY465" fmla="*/ 2186662 h 2289324"/>
              <a:gd name="connsiteX466" fmla="*/ 4891752 w 12217395"/>
              <a:gd name="connsiteY466" fmla="*/ 2155568 h 2289324"/>
              <a:gd name="connsiteX467" fmla="*/ 8591073 w 12217395"/>
              <a:gd name="connsiteY467" fmla="*/ 2151814 h 2289324"/>
              <a:gd name="connsiteX468" fmla="*/ 8618951 w 12217395"/>
              <a:gd name="connsiteY468" fmla="*/ 2179658 h 2289324"/>
              <a:gd name="connsiteX469" fmla="*/ 8591096 w 12217395"/>
              <a:gd name="connsiteY469" fmla="*/ 2207527 h 2289324"/>
              <a:gd name="connsiteX470" fmla="*/ 8588185 w 12217395"/>
              <a:gd name="connsiteY470" fmla="*/ 2206323 h 2289324"/>
              <a:gd name="connsiteX471" fmla="*/ 8580696 w 12217395"/>
              <a:gd name="connsiteY471" fmla="*/ 2224204 h 2289324"/>
              <a:gd name="connsiteX472" fmla="*/ 8564611 w 12217395"/>
              <a:gd name="connsiteY472" fmla="*/ 2230789 h 2289324"/>
              <a:gd name="connsiteX473" fmla="*/ 8560283 w 12217395"/>
              <a:gd name="connsiteY473" fmla="*/ 2241143 h 2289324"/>
              <a:gd name="connsiteX474" fmla="*/ 8553512 w 12217395"/>
              <a:gd name="connsiteY474" fmla="*/ 2243977 h 2289324"/>
              <a:gd name="connsiteX475" fmla="*/ 8549989 w 12217395"/>
              <a:gd name="connsiteY475" fmla="*/ 2252466 h 2289324"/>
              <a:gd name="connsiteX476" fmla="*/ 8527070 w 12217395"/>
              <a:gd name="connsiteY476" fmla="*/ 2261978 h 2289324"/>
              <a:gd name="connsiteX477" fmla="*/ 8495051 w 12217395"/>
              <a:gd name="connsiteY477" fmla="*/ 2229550 h 2289324"/>
              <a:gd name="connsiteX478" fmla="*/ 8504356 w 12217395"/>
              <a:gd name="connsiteY478" fmla="*/ 2206640 h 2289324"/>
              <a:gd name="connsiteX479" fmla="*/ 8513596 w 12217395"/>
              <a:gd name="connsiteY479" fmla="*/ 2202773 h 2289324"/>
              <a:gd name="connsiteX480" fmla="*/ 8515945 w 12217395"/>
              <a:gd name="connsiteY480" fmla="*/ 2197192 h 2289324"/>
              <a:gd name="connsiteX481" fmla="*/ 8535864 w 12217395"/>
              <a:gd name="connsiteY481" fmla="*/ 2188994 h 2289324"/>
              <a:gd name="connsiteX482" fmla="*/ 8538657 w 12217395"/>
              <a:gd name="connsiteY482" fmla="*/ 2182169 h 2289324"/>
              <a:gd name="connsiteX483" fmla="*/ 8559498 w 12217395"/>
              <a:gd name="connsiteY483" fmla="*/ 2173441 h 2289324"/>
              <a:gd name="connsiteX484" fmla="*/ 8559766 w 12217395"/>
              <a:gd name="connsiteY484" fmla="*/ 2173441 h 2289324"/>
              <a:gd name="connsiteX485" fmla="*/ 8564908 w 12217395"/>
              <a:gd name="connsiteY485" fmla="*/ 2175599 h 2289324"/>
              <a:gd name="connsiteX486" fmla="*/ 8571369 w 12217395"/>
              <a:gd name="connsiteY486" fmla="*/ 2159984 h 2289324"/>
              <a:gd name="connsiteX487" fmla="*/ 8591073 w 12217395"/>
              <a:gd name="connsiteY487" fmla="*/ 2151814 h 2289324"/>
              <a:gd name="connsiteX488" fmla="*/ 1431940 w 12217395"/>
              <a:gd name="connsiteY488" fmla="*/ 2150166 h 2289324"/>
              <a:gd name="connsiteX489" fmla="*/ 1448079 w 12217395"/>
              <a:gd name="connsiteY489" fmla="*/ 2166379 h 2289324"/>
              <a:gd name="connsiteX490" fmla="*/ 1431940 w 12217395"/>
              <a:gd name="connsiteY490" fmla="*/ 2182594 h 2289324"/>
              <a:gd name="connsiteX491" fmla="*/ 1415685 w 12217395"/>
              <a:gd name="connsiteY491" fmla="*/ 2166379 h 2289324"/>
              <a:gd name="connsiteX492" fmla="*/ 1431940 w 12217395"/>
              <a:gd name="connsiteY492" fmla="*/ 2150166 h 2289324"/>
              <a:gd name="connsiteX493" fmla="*/ 3753431 w 12217395"/>
              <a:gd name="connsiteY493" fmla="*/ 2146426 h 2289324"/>
              <a:gd name="connsiteX494" fmla="*/ 3775883 w 12217395"/>
              <a:gd name="connsiteY494" fmla="*/ 2168460 h 2289324"/>
              <a:gd name="connsiteX495" fmla="*/ 3753431 w 12217395"/>
              <a:gd name="connsiteY495" fmla="*/ 2190483 h 2289324"/>
              <a:gd name="connsiteX496" fmla="*/ 3731399 w 12217395"/>
              <a:gd name="connsiteY496" fmla="*/ 2168460 h 2289324"/>
              <a:gd name="connsiteX497" fmla="*/ 3753431 w 12217395"/>
              <a:gd name="connsiteY497" fmla="*/ 2146426 h 2289324"/>
              <a:gd name="connsiteX498" fmla="*/ 1315933 w 12217395"/>
              <a:gd name="connsiteY498" fmla="*/ 2143936 h 2289324"/>
              <a:gd name="connsiteX499" fmla="*/ 1331721 w 12217395"/>
              <a:gd name="connsiteY499" fmla="*/ 2159717 h 2289324"/>
              <a:gd name="connsiteX500" fmla="*/ 1315933 w 12217395"/>
              <a:gd name="connsiteY500" fmla="*/ 2175521 h 2289324"/>
              <a:gd name="connsiteX501" fmla="*/ 1300147 w 12217395"/>
              <a:gd name="connsiteY501" fmla="*/ 2159717 h 2289324"/>
              <a:gd name="connsiteX502" fmla="*/ 1315933 w 12217395"/>
              <a:gd name="connsiteY502" fmla="*/ 2143936 h 2289324"/>
              <a:gd name="connsiteX503" fmla="*/ 1199926 w 12217395"/>
              <a:gd name="connsiteY503" fmla="*/ 2137285 h 2289324"/>
              <a:gd name="connsiteX504" fmla="*/ 1214895 w 12217395"/>
              <a:gd name="connsiteY504" fmla="*/ 2152656 h 2289324"/>
              <a:gd name="connsiteX505" fmla="*/ 1199926 w 12217395"/>
              <a:gd name="connsiteY505" fmla="*/ 2168039 h 2289324"/>
              <a:gd name="connsiteX506" fmla="*/ 1184537 w 12217395"/>
              <a:gd name="connsiteY506" fmla="*/ 2152656 h 2289324"/>
              <a:gd name="connsiteX507" fmla="*/ 1199926 w 12217395"/>
              <a:gd name="connsiteY507" fmla="*/ 2137285 h 2289324"/>
              <a:gd name="connsiteX508" fmla="*/ 9397650 w 12217395"/>
              <a:gd name="connsiteY508" fmla="*/ 2136863 h 2289324"/>
              <a:gd name="connsiteX509" fmla="*/ 9397872 w 12217395"/>
              <a:gd name="connsiteY509" fmla="*/ 2136863 h 2289324"/>
              <a:gd name="connsiteX510" fmla="*/ 9423833 w 12217395"/>
              <a:gd name="connsiteY510" fmla="*/ 2163047 h 2289324"/>
              <a:gd name="connsiteX511" fmla="*/ 9423833 w 12217395"/>
              <a:gd name="connsiteY511" fmla="*/ 2163269 h 2289324"/>
              <a:gd name="connsiteX512" fmla="*/ 9397650 w 12217395"/>
              <a:gd name="connsiteY512" fmla="*/ 2189232 h 2289324"/>
              <a:gd name="connsiteX513" fmla="*/ 9397417 w 12217395"/>
              <a:gd name="connsiteY513" fmla="*/ 2189232 h 2289324"/>
              <a:gd name="connsiteX514" fmla="*/ 9371455 w 12217395"/>
              <a:gd name="connsiteY514" fmla="*/ 2163047 h 2289324"/>
              <a:gd name="connsiteX515" fmla="*/ 9371455 w 12217395"/>
              <a:gd name="connsiteY515" fmla="*/ 2162814 h 2289324"/>
              <a:gd name="connsiteX516" fmla="*/ 9397650 w 12217395"/>
              <a:gd name="connsiteY516" fmla="*/ 2136863 h 2289324"/>
              <a:gd name="connsiteX517" fmla="*/ 4239025 w 12217395"/>
              <a:gd name="connsiteY517" fmla="*/ 2136033 h 2289324"/>
              <a:gd name="connsiteX518" fmla="*/ 4239467 w 12217395"/>
              <a:gd name="connsiteY518" fmla="*/ 2136033 h 2289324"/>
              <a:gd name="connsiteX519" fmla="*/ 4263560 w 12217395"/>
              <a:gd name="connsiteY519" fmla="*/ 2160558 h 2289324"/>
              <a:gd name="connsiteX520" fmla="*/ 4239025 w 12217395"/>
              <a:gd name="connsiteY520" fmla="*/ 2185083 h 2289324"/>
              <a:gd name="connsiteX521" fmla="*/ 4214501 w 12217395"/>
              <a:gd name="connsiteY521" fmla="*/ 2160558 h 2289324"/>
              <a:gd name="connsiteX522" fmla="*/ 4239025 w 12217395"/>
              <a:gd name="connsiteY522" fmla="*/ 2136033 h 2289324"/>
              <a:gd name="connsiteX523" fmla="*/ 8864660 w 12217395"/>
              <a:gd name="connsiteY523" fmla="*/ 2131462 h 2289324"/>
              <a:gd name="connsiteX524" fmla="*/ 8890434 w 12217395"/>
              <a:gd name="connsiteY524" fmla="*/ 2157226 h 2289324"/>
              <a:gd name="connsiteX525" fmla="*/ 8864660 w 12217395"/>
              <a:gd name="connsiteY525" fmla="*/ 2183002 h 2289324"/>
              <a:gd name="connsiteX526" fmla="*/ 8838875 w 12217395"/>
              <a:gd name="connsiteY526" fmla="*/ 2157226 h 2289324"/>
              <a:gd name="connsiteX527" fmla="*/ 8838875 w 12217395"/>
              <a:gd name="connsiteY527" fmla="*/ 2156958 h 2289324"/>
              <a:gd name="connsiteX528" fmla="*/ 8864660 w 12217395"/>
              <a:gd name="connsiteY528" fmla="*/ 2131462 h 2289324"/>
              <a:gd name="connsiteX529" fmla="*/ 3869017 w 12217395"/>
              <a:gd name="connsiteY529" fmla="*/ 2130633 h 2289324"/>
              <a:gd name="connsiteX530" fmla="*/ 3891049 w 12217395"/>
              <a:gd name="connsiteY530" fmla="*/ 2153077 h 2289324"/>
              <a:gd name="connsiteX531" fmla="*/ 3869017 w 12217395"/>
              <a:gd name="connsiteY531" fmla="*/ 2175521 h 2289324"/>
              <a:gd name="connsiteX532" fmla="*/ 3846563 w 12217395"/>
              <a:gd name="connsiteY532" fmla="*/ 2153077 h 2289324"/>
              <a:gd name="connsiteX533" fmla="*/ 3869017 w 12217395"/>
              <a:gd name="connsiteY533" fmla="*/ 2130633 h 2289324"/>
              <a:gd name="connsiteX534" fmla="*/ 1083920 w 12217395"/>
              <a:gd name="connsiteY534" fmla="*/ 2130633 h 2289324"/>
              <a:gd name="connsiteX535" fmla="*/ 1098421 w 12217395"/>
              <a:gd name="connsiteY535" fmla="*/ 2145596 h 2289324"/>
              <a:gd name="connsiteX536" fmla="*/ 1083920 w 12217395"/>
              <a:gd name="connsiteY536" fmla="*/ 2160137 h 2289324"/>
              <a:gd name="connsiteX537" fmla="*/ 1068952 w 12217395"/>
              <a:gd name="connsiteY537" fmla="*/ 2145596 h 2289324"/>
              <a:gd name="connsiteX538" fmla="*/ 1083920 w 12217395"/>
              <a:gd name="connsiteY538" fmla="*/ 2130633 h 2289324"/>
              <a:gd name="connsiteX539" fmla="*/ 5152851 w 12217395"/>
              <a:gd name="connsiteY539" fmla="*/ 2129383 h 2289324"/>
              <a:gd name="connsiteX540" fmla="*/ 5152959 w 12217395"/>
              <a:gd name="connsiteY540" fmla="*/ 2129383 h 2289324"/>
              <a:gd name="connsiteX541" fmla="*/ 5187769 w 12217395"/>
              <a:gd name="connsiteY541" fmla="*/ 2164300 h 2289324"/>
              <a:gd name="connsiteX542" fmla="*/ 5152851 w 12217395"/>
              <a:gd name="connsiteY542" fmla="*/ 2199215 h 2289324"/>
              <a:gd name="connsiteX543" fmla="*/ 5117920 w 12217395"/>
              <a:gd name="connsiteY543" fmla="*/ 2164300 h 2289324"/>
              <a:gd name="connsiteX544" fmla="*/ 5117920 w 12217395"/>
              <a:gd name="connsiteY544" fmla="*/ 2164182 h 2289324"/>
              <a:gd name="connsiteX545" fmla="*/ 5152851 w 12217395"/>
              <a:gd name="connsiteY545" fmla="*/ 2129383 h 2289324"/>
              <a:gd name="connsiteX546" fmla="*/ 8748243 w 12217395"/>
              <a:gd name="connsiteY546" fmla="*/ 2128553 h 2289324"/>
              <a:gd name="connsiteX547" fmla="*/ 8748489 w 12217395"/>
              <a:gd name="connsiteY547" fmla="*/ 2128553 h 2289324"/>
              <a:gd name="connsiteX548" fmla="*/ 8774439 w 12217395"/>
              <a:gd name="connsiteY548" fmla="*/ 2154748 h 2289324"/>
              <a:gd name="connsiteX549" fmla="*/ 8748243 w 12217395"/>
              <a:gd name="connsiteY549" fmla="*/ 2180933 h 2289324"/>
              <a:gd name="connsiteX550" fmla="*/ 8748243 w 12217395"/>
              <a:gd name="connsiteY550" fmla="*/ 2180922 h 2289324"/>
              <a:gd name="connsiteX551" fmla="*/ 8722470 w 12217395"/>
              <a:gd name="connsiteY551" fmla="*/ 2154737 h 2289324"/>
              <a:gd name="connsiteX552" fmla="*/ 8748243 w 12217395"/>
              <a:gd name="connsiteY552" fmla="*/ 2128553 h 2289324"/>
              <a:gd name="connsiteX553" fmla="*/ 8980644 w 12217395"/>
              <a:gd name="connsiteY553" fmla="*/ 2127301 h 2289324"/>
              <a:gd name="connsiteX554" fmla="*/ 9006430 w 12217395"/>
              <a:gd name="connsiteY554" fmla="*/ 2153077 h 2289324"/>
              <a:gd name="connsiteX555" fmla="*/ 8980644 w 12217395"/>
              <a:gd name="connsiteY555" fmla="*/ 2178852 h 2289324"/>
              <a:gd name="connsiteX556" fmla="*/ 8954870 w 12217395"/>
              <a:gd name="connsiteY556" fmla="*/ 2153077 h 2289324"/>
              <a:gd name="connsiteX557" fmla="*/ 8980644 w 12217395"/>
              <a:gd name="connsiteY557" fmla="*/ 2127301 h 2289324"/>
              <a:gd name="connsiteX558" fmla="*/ 4653531 w 12217395"/>
              <a:gd name="connsiteY558" fmla="*/ 2124811 h 2289324"/>
              <a:gd name="connsiteX559" fmla="*/ 4681806 w 12217395"/>
              <a:gd name="connsiteY559" fmla="*/ 2153077 h 2289324"/>
              <a:gd name="connsiteX560" fmla="*/ 4653531 w 12217395"/>
              <a:gd name="connsiteY560" fmla="*/ 2180933 h 2289324"/>
              <a:gd name="connsiteX561" fmla="*/ 4625265 w 12217395"/>
              <a:gd name="connsiteY561" fmla="*/ 2153077 h 2289324"/>
              <a:gd name="connsiteX562" fmla="*/ 4653531 w 12217395"/>
              <a:gd name="connsiteY562" fmla="*/ 2124811 h 2289324"/>
              <a:gd name="connsiteX563" fmla="*/ 967911 w 12217395"/>
              <a:gd name="connsiteY563" fmla="*/ 2123561 h 2289324"/>
              <a:gd name="connsiteX564" fmla="*/ 982062 w 12217395"/>
              <a:gd name="connsiteY564" fmla="*/ 2138114 h 2289324"/>
              <a:gd name="connsiteX565" fmla="*/ 967911 w 12217395"/>
              <a:gd name="connsiteY565" fmla="*/ 2152236 h 2289324"/>
              <a:gd name="connsiteX566" fmla="*/ 953411 w 12217395"/>
              <a:gd name="connsiteY566" fmla="*/ 2138114 h 2289324"/>
              <a:gd name="connsiteX567" fmla="*/ 967911 w 12217395"/>
              <a:gd name="connsiteY567" fmla="*/ 2123561 h 2289324"/>
              <a:gd name="connsiteX568" fmla="*/ 9877420 w 12217395"/>
              <a:gd name="connsiteY568" fmla="*/ 2121070 h 2289324"/>
              <a:gd name="connsiteX569" fmla="*/ 9877513 w 12217395"/>
              <a:gd name="connsiteY569" fmla="*/ 2121070 h 2289324"/>
              <a:gd name="connsiteX570" fmla="*/ 9904445 w 12217395"/>
              <a:gd name="connsiteY570" fmla="*/ 2148085 h 2289324"/>
              <a:gd name="connsiteX571" fmla="*/ 9877420 w 12217395"/>
              <a:gd name="connsiteY571" fmla="*/ 2175520 h 2289324"/>
              <a:gd name="connsiteX572" fmla="*/ 9849985 w 12217395"/>
              <a:gd name="connsiteY572" fmla="*/ 2148085 h 2289324"/>
              <a:gd name="connsiteX573" fmla="*/ 9877420 w 12217395"/>
              <a:gd name="connsiteY573" fmla="*/ 2121070 h 2289324"/>
              <a:gd name="connsiteX574" fmla="*/ 9694077 w 12217395"/>
              <a:gd name="connsiteY574" fmla="*/ 2119820 h 2289324"/>
              <a:gd name="connsiteX575" fmla="*/ 9720260 w 12217395"/>
              <a:gd name="connsiteY575" fmla="*/ 2146426 h 2289324"/>
              <a:gd name="connsiteX576" fmla="*/ 9694077 w 12217395"/>
              <a:gd name="connsiteY576" fmla="*/ 2173031 h 2289324"/>
              <a:gd name="connsiteX577" fmla="*/ 9693937 w 12217395"/>
              <a:gd name="connsiteY577" fmla="*/ 2173031 h 2289324"/>
              <a:gd name="connsiteX578" fmla="*/ 9667460 w 12217395"/>
              <a:gd name="connsiteY578" fmla="*/ 2146426 h 2289324"/>
              <a:gd name="connsiteX579" fmla="*/ 9667460 w 12217395"/>
              <a:gd name="connsiteY579" fmla="*/ 2146286 h 2289324"/>
              <a:gd name="connsiteX580" fmla="*/ 9694077 w 12217395"/>
              <a:gd name="connsiteY580" fmla="*/ 2119820 h 2289324"/>
              <a:gd name="connsiteX581" fmla="*/ 8632669 w 12217395"/>
              <a:gd name="connsiteY581" fmla="*/ 2119820 h 2289324"/>
              <a:gd name="connsiteX582" fmla="*/ 8658865 w 12217395"/>
              <a:gd name="connsiteY582" fmla="*/ 2146426 h 2289324"/>
              <a:gd name="connsiteX583" fmla="*/ 8658865 w 12217395"/>
              <a:gd name="connsiteY583" fmla="*/ 2146660 h 2289324"/>
              <a:gd name="connsiteX584" fmla="*/ 8632669 w 12217395"/>
              <a:gd name="connsiteY584" fmla="*/ 2172610 h 2289324"/>
              <a:gd name="connsiteX585" fmla="*/ 8606053 w 12217395"/>
              <a:gd name="connsiteY585" fmla="*/ 2146426 h 2289324"/>
              <a:gd name="connsiteX586" fmla="*/ 8632669 w 12217395"/>
              <a:gd name="connsiteY586" fmla="*/ 2119820 h 2289324"/>
              <a:gd name="connsiteX587" fmla="*/ 4497211 w 12217395"/>
              <a:gd name="connsiteY587" fmla="*/ 2119820 h 2289324"/>
              <a:gd name="connsiteX588" fmla="*/ 4523816 w 12217395"/>
              <a:gd name="connsiteY588" fmla="*/ 2146005 h 2289324"/>
              <a:gd name="connsiteX589" fmla="*/ 4497211 w 12217395"/>
              <a:gd name="connsiteY589" fmla="*/ 2172611 h 2289324"/>
              <a:gd name="connsiteX590" fmla="*/ 4471017 w 12217395"/>
              <a:gd name="connsiteY590" fmla="*/ 2146005 h 2289324"/>
              <a:gd name="connsiteX591" fmla="*/ 4497211 w 12217395"/>
              <a:gd name="connsiteY591" fmla="*/ 2119820 h 2289324"/>
              <a:gd name="connsiteX592" fmla="*/ 9096230 w 12217395"/>
              <a:gd name="connsiteY592" fmla="*/ 2116488 h 2289324"/>
              <a:gd name="connsiteX593" fmla="*/ 9121584 w 12217395"/>
              <a:gd name="connsiteY593" fmla="*/ 2141855 h 2289324"/>
              <a:gd name="connsiteX594" fmla="*/ 9096230 w 12217395"/>
              <a:gd name="connsiteY594" fmla="*/ 2167210 h 2289324"/>
              <a:gd name="connsiteX595" fmla="*/ 9070866 w 12217395"/>
              <a:gd name="connsiteY595" fmla="*/ 2141855 h 2289324"/>
              <a:gd name="connsiteX596" fmla="*/ 9096230 w 12217395"/>
              <a:gd name="connsiteY596" fmla="*/ 2116488 h 2289324"/>
              <a:gd name="connsiteX597" fmla="*/ 851904 w 12217395"/>
              <a:gd name="connsiteY597" fmla="*/ 2116488 h 2289324"/>
              <a:gd name="connsiteX598" fmla="*/ 865586 w 12217395"/>
              <a:gd name="connsiteY598" fmla="*/ 2130633 h 2289324"/>
              <a:gd name="connsiteX599" fmla="*/ 851904 w 12217395"/>
              <a:gd name="connsiteY599" fmla="*/ 2144345 h 2289324"/>
              <a:gd name="connsiteX600" fmla="*/ 837754 w 12217395"/>
              <a:gd name="connsiteY600" fmla="*/ 2130633 h 2289324"/>
              <a:gd name="connsiteX601" fmla="*/ 851904 w 12217395"/>
              <a:gd name="connsiteY601" fmla="*/ 2116488 h 2289324"/>
              <a:gd name="connsiteX602" fmla="*/ 4815259 w 12217395"/>
              <a:gd name="connsiteY602" fmla="*/ 2111930 h 2289324"/>
              <a:gd name="connsiteX603" fmla="*/ 4815495 w 12217395"/>
              <a:gd name="connsiteY603" fmla="*/ 2111930 h 2289324"/>
              <a:gd name="connsiteX604" fmla="*/ 4845196 w 12217395"/>
              <a:gd name="connsiteY604" fmla="*/ 2141855 h 2289324"/>
              <a:gd name="connsiteX605" fmla="*/ 4815259 w 12217395"/>
              <a:gd name="connsiteY605" fmla="*/ 2171780 h 2289324"/>
              <a:gd name="connsiteX606" fmla="*/ 4785743 w 12217395"/>
              <a:gd name="connsiteY606" fmla="*/ 2141855 h 2289324"/>
              <a:gd name="connsiteX607" fmla="*/ 4815259 w 12217395"/>
              <a:gd name="connsiteY607" fmla="*/ 2111930 h 2289324"/>
              <a:gd name="connsiteX608" fmla="*/ 3983340 w 12217395"/>
              <a:gd name="connsiteY608" fmla="*/ 2111099 h 2289324"/>
              <a:gd name="connsiteX609" fmla="*/ 4006214 w 12217395"/>
              <a:gd name="connsiteY609" fmla="*/ 2133953 h 2289324"/>
              <a:gd name="connsiteX610" fmla="*/ 3983340 w 12217395"/>
              <a:gd name="connsiteY610" fmla="*/ 2156397 h 2289324"/>
              <a:gd name="connsiteX611" fmla="*/ 3960886 w 12217395"/>
              <a:gd name="connsiteY611" fmla="*/ 2133953 h 2289324"/>
              <a:gd name="connsiteX612" fmla="*/ 3983340 w 12217395"/>
              <a:gd name="connsiteY612" fmla="*/ 2111099 h 2289324"/>
              <a:gd name="connsiteX613" fmla="*/ 5061798 w 12217395"/>
              <a:gd name="connsiteY613" fmla="*/ 2110270 h 2289324"/>
              <a:gd name="connsiteX614" fmla="*/ 5062173 w 12217395"/>
              <a:gd name="connsiteY614" fmla="*/ 2110270 h 2289324"/>
              <a:gd name="connsiteX615" fmla="*/ 5094638 w 12217395"/>
              <a:gd name="connsiteY615" fmla="*/ 2143094 h 2289324"/>
              <a:gd name="connsiteX616" fmla="*/ 5061798 w 12217395"/>
              <a:gd name="connsiteY616" fmla="*/ 2176351 h 2289324"/>
              <a:gd name="connsiteX617" fmla="*/ 5028541 w 12217395"/>
              <a:gd name="connsiteY617" fmla="*/ 2143094 h 2289324"/>
              <a:gd name="connsiteX618" fmla="*/ 5061798 w 12217395"/>
              <a:gd name="connsiteY618" fmla="*/ 2110270 h 2289324"/>
              <a:gd name="connsiteX619" fmla="*/ 735897 w 12217395"/>
              <a:gd name="connsiteY619" fmla="*/ 2109439 h 2289324"/>
              <a:gd name="connsiteX620" fmla="*/ 749228 w 12217395"/>
              <a:gd name="connsiteY620" fmla="*/ 2122719 h 2289324"/>
              <a:gd name="connsiteX621" fmla="*/ 735897 w 12217395"/>
              <a:gd name="connsiteY621" fmla="*/ 2136046 h 2289324"/>
              <a:gd name="connsiteX622" fmla="*/ 735897 w 12217395"/>
              <a:gd name="connsiteY622" fmla="*/ 2136033 h 2289324"/>
              <a:gd name="connsiteX623" fmla="*/ 722565 w 12217395"/>
              <a:gd name="connsiteY623" fmla="*/ 2122731 h 2289324"/>
              <a:gd name="connsiteX624" fmla="*/ 735897 w 12217395"/>
              <a:gd name="connsiteY624" fmla="*/ 2109439 h 2289324"/>
              <a:gd name="connsiteX625" fmla="*/ 8517083 w 12217395"/>
              <a:gd name="connsiteY625" fmla="*/ 2106109 h 2289324"/>
              <a:gd name="connsiteX626" fmla="*/ 8543699 w 12217395"/>
              <a:gd name="connsiteY626" fmla="*/ 2132714 h 2289324"/>
              <a:gd name="connsiteX627" fmla="*/ 8517083 w 12217395"/>
              <a:gd name="connsiteY627" fmla="*/ 2159307 h 2289324"/>
              <a:gd name="connsiteX628" fmla="*/ 8504247 w 12217395"/>
              <a:gd name="connsiteY628" fmla="*/ 2153940 h 2289324"/>
              <a:gd name="connsiteX629" fmla="*/ 8505447 w 12217395"/>
              <a:gd name="connsiteY629" fmla="*/ 2156816 h 2289324"/>
              <a:gd name="connsiteX630" fmla="*/ 8505447 w 12217395"/>
              <a:gd name="connsiteY630" fmla="*/ 2157285 h 2289324"/>
              <a:gd name="connsiteX631" fmla="*/ 8477169 w 12217395"/>
              <a:gd name="connsiteY631" fmla="*/ 2185083 h 2289324"/>
              <a:gd name="connsiteX632" fmla="*/ 8472950 w 12217395"/>
              <a:gd name="connsiteY632" fmla="*/ 2183322 h 2289324"/>
              <a:gd name="connsiteX633" fmla="*/ 8468779 w 12217395"/>
              <a:gd name="connsiteY633" fmla="*/ 2193318 h 2289324"/>
              <a:gd name="connsiteX634" fmla="*/ 8451510 w 12217395"/>
              <a:gd name="connsiteY634" fmla="*/ 2200519 h 2289324"/>
              <a:gd name="connsiteX635" fmla="*/ 8450512 w 12217395"/>
              <a:gd name="connsiteY635" fmla="*/ 2202902 h 2289324"/>
              <a:gd name="connsiteX636" fmla="*/ 8443729 w 12217395"/>
              <a:gd name="connsiteY636" fmla="*/ 2205739 h 2289324"/>
              <a:gd name="connsiteX637" fmla="*/ 8443138 w 12217395"/>
              <a:gd name="connsiteY637" fmla="*/ 2207164 h 2289324"/>
              <a:gd name="connsiteX638" fmla="*/ 8420218 w 12217395"/>
              <a:gd name="connsiteY638" fmla="*/ 2216669 h 2289324"/>
              <a:gd name="connsiteX639" fmla="*/ 8387791 w 12217395"/>
              <a:gd name="connsiteY639" fmla="*/ 2184254 h 2289324"/>
              <a:gd name="connsiteX640" fmla="*/ 8420218 w 12217395"/>
              <a:gd name="connsiteY640" fmla="*/ 2151826 h 2289324"/>
              <a:gd name="connsiteX641" fmla="*/ 8421360 w 12217395"/>
              <a:gd name="connsiteY641" fmla="*/ 2152299 h 2289324"/>
              <a:gd name="connsiteX642" fmla="*/ 8428533 w 12217395"/>
              <a:gd name="connsiteY642" fmla="*/ 2149336 h 2289324"/>
              <a:gd name="connsiteX643" fmla="*/ 8429624 w 12217395"/>
              <a:gd name="connsiteY643" fmla="*/ 2149794 h 2289324"/>
              <a:gd name="connsiteX644" fmla="*/ 8447654 w 12217395"/>
              <a:gd name="connsiteY644" fmla="*/ 2142277 h 2289324"/>
              <a:gd name="connsiteX645" fmla="*/ 8454203 w 12217395"/>
              <a:gd name="connsiteY645" fmla="*/ 2145038 h 2289324"/>
              <a:gd name="connsiteX646" fmla="*/ 8457482 w 12217395"/>
              <a:gd name="connsiteY646" fmla="*/ 2137124 h 2289324"/>
              <a:gd name="connsiteX647" fmla="*/ 8477169 w 12217395"/>
              <a:gd name="connsiteY647" fmla="*/ 2128972 h 2289324"/>
              <a:gd name="connsiteX648" fmla="*/ 8491320 w 12217395"/>
              <a:gd name="connsiteY648" fmla="*/ 2134723 h 2289324"/>
              <a:gd name="connsiteX649" fmla="*/ 8490479 w 12217395"/>
              <a:gd name="connsiteY649" fmla="*/ 2132714 h 2289324"/>
              <a:gd name="connsiteX650" fmla="*/ 8517083 w 12217395"/>
              <a:gd name="connsiteY650" fmla="*/ 2106109 h 2289324"/>
              <a:gd name="connsiteX651" fmla="*/ 10054109 w 12217395"/>
              <a:gd name="connsiteY651" fmla="*/ 2102379 h 2289324"/>
              <a:gd name="connsiteX652" fmla="*/ 10055254 w 12217395"/>
              <a:gd name="connsiteY652" fmla="*/ 2102379 h 2289324"/>
              <a:gd name="connsiteX653" fmla="*/ 10082526 w 12217395"/>
              <a:gd name="connsiteY653" fmla="*/ 2130785 h 2289324"/>
              <a:gd name="connsiteX654" fmla="*/ 10054109 w 12217395"/>
              <a:gd name="connsiteY654" fmla="*/ 2158057 h 2289324"/>
              <a:gd name="connsiteX655" fmla="*/ 10026826 w 12217395"/>
              <a:gd name="connsiteY655" fmla="*/ 2130785 h 2289324"/>
              <a:gd name="connsiteX656" fmla="*/ 10054109 w 12217395"/>
              <a:gd name="connsiteY656" fmla="*/ 2102379 h 2289324"/>
              <a:gd name="connsiteX657" fmla="*/ 9508231 w 12217395"/>
              <a:gd name="connsiteY657" fmla="*/ 2101538 h 2289324"/>
              <a:gd name="connsiteX658" fmla="*/ 9508512 w 12217395"/>
              <a:gd name="connsiteY658" fmla="*/ 2101538 h 2289324"/>
              <a:gd name="connsiteX659" fmla="*/ 9534006 w 12217395"/>
              <a:gd name="connsiteY659" fmla="*/ 2127301 h 2289324"/>
              <a:gd name="connsiteX660" fmla="*/ 9508231 w 12217395"/>
              <a:gd name="connsiteY660" fmla="*/ 2153076 h 2289324"/>
              <a:gd name="connsiteX661" fmla="*/ 9482456 w 12217395"/>
              <a:gd name="connsiteY661" fmla="*/ 2127301 h 2289324"/>
              <a:gd name="connsiteX662" fmla="*/ 9508231 w 12217395"/>
              <a:gd name="connsiteY662" fmla="*/ 2101538 h 2289324"/>
              <a:gd name="connsiteX663" fmla="*/ 619890 w 12217395"/>
              <a:gd name="connsiteY663" fmla="*/ 2101538 h 2289324"/>
              <a:gd name="connsiteX664" fmla="*/ 632870 w 12217395"/>
              <a:gd name="connsiteY664" fmla="*/ 2114841 h 2289324"/>
              <a:gd name="connsiteX665" fmla="*/ 619890 w 12217395"/>
              <a:gd name="connsiteY665" fmla="*/ 2127722 h 2289324"/>
              <a:gd name="connsiteX666" fmla="*/ 607027 w 12217395"/>
              <a:gd name="connsiteY666" fmla="*/ 2114841 h 2289324"/>
              <a:gd name="connsiteX667" fmla="*/ 619890 w 12217395"/>
              <a:gd name="connsiteY667" fmla="*/ 2101538 h 2289324"/>
              <a:gd name="connsiteX668" fmla="*/ 9210975 w 12217395"/>
              <a:gd name="connsiteY668" fmla="*/ 2097387 h 2289324"/>
              <a:gd name="connsiteX669" fmla="*/ 9235919 w 12217395"/>
              <a:gd name="connsiteY669" fmla="*/ 2122730 h 2289324"/>
              <a:gd name="connsiteX670" fmla="*/ 9210975 w 12217395"/>
              <a:gd name="connsiteY670" fmla="*/ 2147665 h 2289324"/>
              <a:gd name="connsiteX671" fmla="*/ 9185610 w 12217395"/>
              <a:gd name="connsiteY671" fmla="*/ 2122730 h 2289324"/>
              <a:gd name="connsiteX672" fmla="*/ 9210975 w 12217395"/>
              <a:gd name="connsiteY672" fmla="*/ 2097387 h 2289324"/>
              <a:gd name="connsiteX673" fmla="*/ 4348378 w 12217395"/>
              <a:gd name="connsiteY673" fmla="*/ 2096558 h 2289324"/>
              <a:gd name="connsiteX674" fmla="*/ 4372902 w 12217395"/>
              <a:gd name="connsiteY674" fmla="*/ 2121070 h 2289324"/>
              <a:gd name="connsiteX675" fmla="*/ 4348378 w 12217395"/>
              <a:gd name="connsiteY675" fmla="*/ 2146005 h 2289324"/>
              <a:gd name="connsiteX676" fmla="*/ 4323842 w 12217395"/>
              <a:gd name="connsiteY676" fmla="*/ 2121070 h 2289324"/>
              <a:gd name="connsiteX677" fmla="*/ 4348378 w 12217395"/>
              <a:gd name="connsiteY677" fmla="*/ 2096558 h 2289324"/>
              <a:gd name="connsiteX678" fmla="*/ 503882 w 12217395"/>
              <a:gd name="connsiteY678" fmla="*/ 2094044 h 2289324"/>
              <a:gd name="connsiteX679" fmla="*/ 516395 w 12217395"/>
              <a:gd name="connsiteY679" fmla="*/ 2106529 h 2289324"/>
              <a:gd name="connsiteX680" fmla="*/ 503882 w 12217395"/>
              <a:gd name="connsiteY680" fmla="*/ 2118979 h 2289324"/>
              <a:gd name="connsiteX681" fmla="*/ 503882 w 12217395"/>
              <a:gd name="connsiteY681" fmla="*/ 2118990 h 2289324"/>
              <a:gd name="connsiteX682" fmla="*/ 491487 w 12217395"/>
              <a:gd name="connsiteY682" fmla="*/ 2106529 h 2289324"/>
              <a:gd name="connsiteX683" fmla="*/ 503882 w 12217395"/>
              <a:gd name="connsiteY683" fmla="*/ 2094044 h 2289324"/>
              <a:gd name="connsiteX684" fmla="*/ 4097255 w 12217395"/>
              <a:gd name="connsiteY684" fmla="*/ 2086984 h 2289324"/>
              <a:gd name="connsiteX685" fmla="*/ 4120128 w 12217395"/>
              <a:gd name="connsiteY685" fmla="*/ 2109849 h 2289324"/>
              <a:gd name="connsiteX686" fmla="*/ 4097255 w 12217395"/>
              <a:gd name="connsiteY686" fmla="*/ 2132714 h 2289324"/>
              <a:gd name="connsiteX687" fmla="*/ 4097126 w 12217395"/>
              <a:gd name="connsiteY687" fmla="*/ 2132714 h 2289324"/>
              <a:gd name="connsiteX688" fmla="*/ 4074391 w 12217395"/>
              <a:gd name="connsiteY688" fmla="*/ 2109849 h 2289324"/>
              <a:gd name="connsiteX689" fmla="*/ 4074391 w 12217395"/>
              <a:gd name="connsiteY689" fmla="*/ 2109720 h 2289324"/>
              <a:gd name="connsiteX690" fmla="*/ 4097255 w 12217395"/>
              <a:gd name="connsiteY690" fmla="*/ 2086984 h 2289324"/>
              <a:gd name="connsiteX691" fmla="*/ 387993 w 12217395"/>
              <a:gd name="connsiteY691" fmla="*/ 2086155 h 2289324"/>
              <a:gd name="connsiteX692" fmla="*/ 400037 w 12217395"/>
              <a:gd name="connsiteY692" fmla="*/ 2098218 h 2289324"/>
              <a:gd name="connsiteX693" fmla="*/ 387993 w 12217395"/>
              <a:gd name="connsiteY693" fmla="*/ 2110270 h 2289324"/>
              <a:gd name="connsiteX694" fmla="*/ 387993 w 12217395"/>
              <a:gd name="connsiteY694" fmla="*/ 2110257 h 2289324"/>
              <a:gd name="connsiteX695" fmla="*/ 376298 w 12217395"/>
              <a:gd name="connsiteY695" fmla="*/ 2098218 h 2289324"/>
              <a:gd name="connsiteX696" fmla="*/ 387993 w 12217395"/>
              <a:gd name="connsiteY696" fmla="*/ 2086155 h 2289324"/>
              <a:gd name="connsiteX697" fmla="*/ 3042091 w 12217395"/>
              <a:gd name="connsiteY697" fmla="*/ 2082822 h 2289324"/>
              <a:gd name="connsiteX698" fmla="*/ 3042127 w 12217395"/>
              <a:gd name="connsiteY698" fmla="*/ 2082822 h 2289324"/>
              <a:gd name="connsiteX699" fmla="*/ 3061633 w 12217395"/>
              <a:gd name="connsiteY699" fmla="*/ 2102367 h 2289324"/>
              <a:gd name="connsiteX700" fmla="*/ 3061633 w 12217395"/>
              <a:gd name="connsiteY700" fmla="*/ 2102390 h 2289324"/>
              <a:gd name="connsiteX701" fmla="*/ 3042091 w 12217395"/>
              <a:gd name="connsiteY701" fmla="*/ 2121901 h 2289324"/>
              <a:gd name="connsiteX702" fmla="*/ 3042091 w 12217395"/>
              <a:gd name="connsiteY702" fmla="*/ 2121889 h 2289324"/>
              <a:gd name="connsiteX703" fmla="*/ 3022129 w 12217395"/>
              <a:gd name="connsiteY703" fmla="*/ 2102367 h 2289324"/>
              <a:gd name="connsiteX704" fmla="*/ 3042091 w 12217395"/>
              <a:gd name="connsiteY704" fmla="*/ 2082822 h 2289324"/>
              <a:gd name="connsiteX705" fmla="*/ 3158088 w 12217395"/>
              <a:gd name="connsiteY705" fmla="*/ 2082413 h 2289324"/>
              <a:gd name="connsiteX706" fmla="*/ 3178038 w 12217395"/>
              <a:gd name="connsiteY706" fmla="*/ 2102367 h 2289324"/>
              <a:gd name="connsiteX707" fmla="*/ 3158088 w 12217395"/>
              <a:gd name="connsiteY707" fmla="*/ 2121901 h 2289324"/>
              <a:gd name="connsiteX708" fmla="*/ 3158088 w 12217395"/>
              <a:gd name="connsiteY708" fmla="*/ 2121889 h 2289324"/>
              <a:gd name="connsiteX709" fmla="*/ 3138546 w 12217395"/>
              <a:gd name="connsiteY709" fmla="*/ 2102367 h 2289324"/>
              <a:gd name="connsiteX710" fmla="*/ 3158088 w 12217395"/>
              <a:gd name="connsiteY710" fmla="*/ 2082413 h 2289324"/>
              <a:gd name="connsiteX711" fmla="*/ 2925676 w 12217395"/>
              <a:gd name="connsiteY711" fmla="*/ 2081992 h 2289324"/>
              <a:gd name="connsiteX712" fmla="*/ 2945216 w 12217395"/>
              <a:gd name="connsiteY712" fmla="*/ 2101128 h 2289324"/>
              <a:gd name="connsiteX713" fmla="*/ 2945216 w 12217395"/>
              <a:gd name="connsiteY713" fmla="*/ 2101151 h 2289324"/>
              <a:gd name="connsiteX714" fmla="*/ 2925676 w 12217395"/>
              <a:gd name="connsiteY714" fmla="*/ 2120662 h 2289324"/>
              <a:gd name="connsiteX715" fmla="*/ 2925676 w 12217395"/>
              <a:gd name="connsiteY715" fmla="*/ 2120650 h 2289324"/>
              <a:gd name="connsiteX716" fmla="*/ 2925662 w 12217395"/>
              <a:gd name="connsiteY716" fmla="*/ 2120650 h 2289324"/>
              <a:gd name="connsiteX717" fmla="*/ 2906133 w 12217395"/>
              <a:gd name="connsiteY717" fmla="*/ 2101128 h 2289324"/>
              <a:gd name="connsiteX718" fmla="*/ 2925676 w 12217395"/>
              <a:gd name="connsiteY718" fmla="*/ 2081992 h 2289324"/>
              <a:gd name="connsiteX719" fmla="*/ 3274491 w 12217395"/>
              <a:gd name="connsiteY719" fmla="*/ 2080753 h 2289324"/>
              <a:gd name="connsiteX720" fmla="*/ 3294455 w 12217395"/>
              <a:gd name="connsiteY720" fmla="*/ 2100707 h 2289324"/>
              <a:gd name="connsiteX721" fmla="*/ 3274491 w 12217395"/>
              <a:gd name="connsiteY721" fmla="*/ 2121070 h 2289324"/>
              <a:gd name="connsiteX722" fmla="*/ 3254530 w 12217395"/>
              <a:gd name="connsiteY722" fmla="*/ 2100707 h 2289324"/>
              <a:gd name="connsiteX723" fmla="*/ 3274491 w 12217395"/>
              <a:gd name="connsiteY723" fmla="*/ 2080753 h 2289324"/>
              <a:gd name="connsiteX724" fmla="*/ 2809679 w 12217395"/>
              <a:gd name="connsiteY724" fmla="*/ 2080333 h 2289324"/>
              <a:gd name="connsiteX725" fmla="*/ 2828811 w 12217395"/>
              <a:gd name="connsiteY725" fmla="*/ 2099457 h 2289324"/>
              <a:gd name="connsiteX726" fmla="*/ 2809679 w 12217395"/>
              <a:gd name="connsiteY726" fmla="*/ 2118580 h 2289324"/>
              <a:gd name="connsiteX727" fmla="*/ 2790561 w 12217395"/>
              <a:gd name="connsiteY727" fmla="*/ 2099457 h 2289324"/>
              <a:gd name="connsiteX728" fmla="*/ 2790561 w 12217395"/>
              <a:gd name="connsiteY728" fmla="*/ 2098861 h 2289324"/>
              <a:gd name="connsiteX729" fmla="*/ 2809679 w 12217395"/>
              <a:gd name="connsiteY729" fmla="*/ 2080333 h 2289324"/>
              <a:gd name="connsiteX730" fmla="*/ 4979481 w 12217395"/>
              <a:gd name="connsiteY730" fmla="*/ 2079503 h 2289324"/>
              <a:gd name="connsiteX731" fmla="*/ 5011082 w 12217395"/>
              <a:gd name="connsiteY731" fmla="*/ 2110680 h 2289324"/>
              <a:gd name="connsiteX732" fmla="*/ 5011082 w 12217395"/>
              <a:gd name="connsiteY732" fmla="*/ 2110703 h 2289324"/>
              <a:gd name="connsiteX733" fmla="*/ 4979481 w 12217395"/>
              <a:gd name="connsiteY733" fmla="*/ 2142264 h 2289324"/>
              <a:gd name="connsiteX734" fmla="*/ 4948295 w 12217395"/>
              <a:gd name="connsiteY734" fmla="*/ 2110680 h 2289324"/>
              <a:gd name="connsiteX735" fmla="*/ 4948295 w 12217395"/>
              <a:gd name="connsiteY735" fmla="*/ 2110048 h 2289324"/>
              <a:gd name="connsiteX736" fmla="*/ 4979481 w 12217395"/>
              <a:gd name="connsiteY736" fmla="*/ 2079503 h 2289324"/>
              <a:gd name="connsiteX737" fmla="*/ 272336 w 12217395"/>
              <a:gd name="connsiteY737" fmla="*/ 2078252 h 2289324"/>
              <a:gd name="connsiteX738" fmla="*/ 283562 w 12217395"/>
              <a:gd name="connsiteY738" fmla="*/ 2089906 h 2289324"/>
              <a:gd name="connsiteX739" fmla="*/ 272336 w 12217395"/>
              <a:gd name="connsiteY739" fmla="*/ 2101129 h 2289324"/>
              <a:gd name="connsiteX740" fmla="*/ 272336 w 12217395"/>
              <a:gd name="connsiteY740" fmla="*/ 2101117 h 2289324"/>
              <a:gd name="connsiteX741" fmla="*/ 260759 w 12217395"/>
              <a:gd name="connsiteY741" fmla="*/ 2089895 h 2289324"/>
              <a:gd name="connsiteX742" fmla="*/ 272336 w 12217395"/>
              <a:gd name="connsiteY742" fmla="*/ 2078252 h 2289324"/>
              <a:gd name="connsiteX743" fmla="*/ 3390487 w 12217395"/>
              <a:gd name="connsiteY743" fmla="*/ 2077842 h 2289324"/>
              <a:gd name="connsiteX744" fmla="*/ 3410859 w 12217395"/>
              <a:gd name="connsiteY744" fmla="*/ 2097796 h 2289324"/>
              <a:gd name="connsiteX745" fmla="*/ 3390487 w 12217395"/>
              <a:gd name="connsiteY745" fmla="*/ 2118159 h 2289324"/>
              <a:gd name="connsiteX746" fmla="*/ 3370525 w 12217395"/>
              <a:gd name="connsiteY746" fmla="*/ 2097796 h 2289324"/>
              <a:gd name="connsiteX747" fmla="*/ 3390487 w 12217395"/>
              <a:gd name="connsiteY747" fmla="*/ 2077842 h 2289324"/>
              <a:gd name="connsiteX748" fmla="*/ 2693275 w 12217395"/>
              <a:gd name="connsiteY748" fmla="*/ 2077421 h 2289324"/>
              <a:gd name="connsiteX749" fmla="*/ 2712395 w 12217395"/>
              <a:gd name="connsiteY749" fmla="*/ 2096558 h 2289324"/>
              <a:gd name="connsiteX750" fmla="*/ 2693275 w 12217395"/>
              <a:gd name="connsiteY750" fmla="*/ 2115237 h 2289324"/>
              <a:gd name="connsiteX751" fmla="*/ 2693275 w 12217395"/>
              <a:gd name="connsiteY751" fmla="*/ 2115249 h 2289324"/>
              <a:gd name="connsiteX752" fmla="*/ 2674564 w 12217395"/>
              <a:gd name="connsiteY752" fmla="*/ 2096558 h 2289324"/>
              <a:gd name="connsiteX753" fmla="*/ 2693275 w 12217395"/>
              <a:gd name="connsiteY753" fmla="*/ 2077421 h 2289324"/>
              <a:gd name="connsiteX754" fmla="*/ 8682136 w 12217395"/>
              <a:gd name="connsiteY754" fmla="*/ 2076184 h 2289324"/>
              <a:gd name="connsiteX755" fmla="*/ 8706670 w 12217395"/>
              <a:gd name="connsiteY755" fmla="*/ 2101129 h 2289324"/>
              <a:gd name="connsiteX756" fmla="*/ 8682136 w 12217395"/>
              <a:gd name="connsiteY756" fmla="*/ 2126062 h 2289324"/>
              <a:gd name="connsiteX757" fmla="*/ 8657191 w 12217395"/>
              <a:gd name="connsiteY757" fmla="*/ 2101129 h 2289324"/>
              <a:gd name="connsiteX758" fmla="*/ 8682136 w 12217395"/>
              <a:gd name="connsiteY758" fmla="*/ 2076184 h 2289324"/>
              <a:gd name="connsiteX759" fmla="*/ 8798131 w 12217395"/>
              <a:gd name="connsiteY759" fmla="*/ 2074932 h 2289324"/>
              <a:gd name="connsiteX760" fmla="*/ 8798551 w 12217395"/>
              <a:gd name="connsiteY760" fmla="*/ 2074932 h 2289324"/>
              <a:gd name="connsiteX761" fmla="*/ 8822665 w 12217395"/>
              <a:gd name="connsiteY761" fmla="*/ 2099458 h 2289324"/>
              <a:gd name="connsiteX762" fmla="*/ 8822665 w 12217395"/>
              <a:gd name="connsiteY762" fmla="*/ 2099878 h 2289324"/>
              <a:gd name="connsiteX763" fmla="*/ 8798131 w 12217395"/>
              <a:gd name="connsiteY763" fmla="*/ 2123982 h 2289324"/>
              <a:gd name="connsiteX764" fmla="*/ 8773608 w 12217395"/>
              <a:gd name="connsiteY764" fmla="*/ 2099458 h 2289324"/>
              <a:gd name="connsiteX765" fmla="*/ 8798131 w 12217395"/>
              <a:gd name="connsiteY765" fmla="*/ 2074932 h 2289324"/>
              <a:gd name="connsiteX766" fmla="*/ 2577280 w 12217395"/>
              <a:gd name="connsiteY766" fmla="*/ 2074102 h 2289324"/>
              <a:gd name="connsiteX767" fmla="*/ 2595569 w 12217395"/>
              <a:gd name="connsiteY767" fmla="*/ 2092805 h 2289324"/>
              <a:gd name="connsiteX768" fmla="*/ 2577280 w 12217395"/>
              <a:gd name="connsiteY768" fmla="*/ 2111099 h 2289324"/>
              <a:gd name="connsiteX769" fmla="*/ 2558569 w 12217395"/>
              <a:gd name="connsiteY769" fmla="*/ 2092805 h 2289324"/>
              <a:gd name="connsiteX770" fmla="*/ 2577280 w 12217395"/>
              <a:gd name="connsiteY770" fmla="*/ 2074102 h 2289324"/>
              <a:gd name="connsiteX771" fmla="*/ 3506484 w 12217395"/>
              <a:gd name="connsiteY771" fmla="*/ 2072852 h 2289324"/>
              <a:gd name="connsiteX772" fmla="*/ 3527264 w 12217395"/>
              <a:gd name="connsiteY772" fmla="*/ 2093214 h 2289324"/>
              <a:gd name="connsiteX773" fmla="*/ 3506484 w 12217395"/>
              <a:gd name="connsiteY773" fmla="*/ 2113589 h 2289324"/>
              <a:gd name="connsiteX774" fmla="*/ 3486112 w 12217395"/>
              <a:gd name="connsiteY774" fmla="*/ 2093214 h 2289324"/>
              <a:gd name="connsiteX775" fmla="*/ 3506484 w 12217395"/>
              <a:gd name="connsiteY775" fmla="*/ 2072852 h 2289324"/>
              <a:gd name="connsiteX776" fmla="*/ 8565731 w 12217395"/>
              <a:gd name="connsiteY776" fmla="*/ 2072022 h 2289324"/>
              <a:gd name="connsiteX777" fmla="*/ 8591095 w 12217395"/>
              <a:gd name="connsiteY777" fmla="*/ 2096955 h 2289324"/>
              <a:gd name="connsiteX778" fmla="*/ 8565731 w 12217395"/>
              <a:gd name="connsiteY778" fmla="*/ 2122322 h 2289324"/>
              <a:gd name="connsiteX779" fmla="*/ 8540787 w 12217395"/>
              <a:gd name="connsiteY779" fmla="*/ 2096968 h 2289324"/>
              <a:gd name="connsiteX780" fmla="*/ 8565731 w 12217395"/>
              <a:gd name="connsiteY780" fmla="*/ 2072022 h 2289324"/>
              <a:gd name="connsiteX781" fmla="*/ 9324058 w 12217395"/>
              <a:gd name="connsiteY781" fmla="*/ 2070361 h 2289324"/>
              <a:gd name="connsiteX782" fmla="*/ 9349001 w 12217395"/>
              <a:gd name="connsiteY782" fmla="*/ 2095307 h 2289324"/>
              <a:gd name="connsiteX783" fmla="*/ 9349001 w 12217395"/>
              <a:gd name="connsiteY783" fmla="*/ 2095681 h 2289324"/>
              <a:gd name="connsiteX784" fmla="*/ 9324058 w 12217395"/>
              <a:gd name="connsiteY784" fmla="*/ 2120241 h 2289324"/>
              <a:gd name="connsiteX785" fmla="*/ 9299114 w 12217395"/>
              <a:gd name="connsiteY785" fmla="*/ 2095307 h 2289324"/>
              <a:gd name="connsiteX786" fmla="*/ 9324058 w 12217395"/>
              <a:gd name="connsiteY786" fmla="*/ 2070361 h 2289324"/>
              <a:gd name="connsiteX787" fmla="*/ 2460874 w 12217395"/>
              <a:gd name="connsiteY787" fmla="*/ 2070361 h 2289324"/>
              <a:gd name="connsiteX788" fmla="*/ 2479164 w 12217395"/>
              <a:gd name="connsiteY788" fmla="*/ 2088644 h 2289324"/>
              <a:gd name="connsiteX789" fmla="*/ 2460874 w 12217395"/>
              <a:gd name="connsiteY789" fmla="*/ 2106528 h 2289324"/>
              <a:gd name="connsiteX790" fmla="*/ 2442993 w 12217395"/>
              <a:gd name="connsiteY790" fmla="*/ 2088644 h 2289324"/>
              <a:gd name="connsiteX791" fmla="*/ 2460874 w 12217395"/>
              <a:gd name="connsiteY791" fmla="*/ 2070361 h 2289324"/>
              <a:gd name="connsiteX792" fmla="*/ 156329 w 12217395"/>
              <a:gd name="connsiteY792" fmla="*/ 2070361 h 2289324"/>
              <a:gd name="connsiteX793" fmla="*/ 167204 w 12217395"/>
              <a:gd name="connsiteY793" fmla="*/ 2081163 h 2289324"/>
              <a:gd name="connsiteX794" fmla="*/ 156329 w 12217395"/>
              <a:gd name="connsiteY794" fmla="*/ 2091976 h 2289324"/>
              <a:gd name="connsiteX795" fmla="*/ 145570 w 12217395"/>
              <a:gd name="connsiteY795" fmla="*/ 2081163 h 2289324"/>
              <a:gd name="connsiteX796" fmla="*/ 156329 w 12217395"/>
              <a:gd name="connsiteY796" fmla="*/ 2070361 h 2289324"/>
              <a:gd name="connsiteX797" fmla="*/ 8914126 w 12217395"/>
              <a:gd name="connsiteY797" fmla="*/ 2067451 h 2289324"/>
              <a:gd name="connsiteX798" fmla="*/ 8914546 w 12217395"/>
              <a:gd name="connsiteY798" fmla="*/ 2067451 h 2289324"/>
              <a:gd name="connsiteX799" fmla="*/ 8938661 w 12217395"/>
              <a:gd name="connsiteY799" fmla="*/ 2091976 h 2289324"/>
              <a:gd name="connsiteX800" fmla="*/ 8914126 w 12217395"/>
              <a:gd name="connsiteY800" fmla="*/ 2116080 h 2289324"/>
              <a:gd name="connsiteX801" fmla="*/ 8890013 w 12217395"/>
              <a:gd name="connsiteY801" fmla="*/ 2091976 h 2289324"/>
              <a:gd name="connsiteX802" fmla="*/ 8914126 w 12217395"/>
              <a:gd name="connsiteY802" fmla="*/ 2067451 h 2289324"/>
              <a:gd name="connsiteX803" fmla="*/ 3622478 w 12217395"/>
              <a:gd name="connsiteY803" fmla="*/ 2065790 h 2289324"/>
              <a:gd name="connsiteX804" fmla="*/ 3622874 w 12217395"/>
              <a:gd name="connsiteY804" fmla="*/ 2065790 h 2289324"/>
              <a:gd name="connsiteX805" fmla="*/ 3643258 w 12217395"/>
              <a:gd name="connsiteY805" fmla="*/ 2086562 h 2289324"/>
              <a:gd name="connsiteX806" fmla="*/ 3622478 w 12217395"/>
              <a:gd name="connsiteY806" fmla="*/ 2106938 h 2289324"/>
              <a:gd name="connsiteX807" fmla="*/ 3602106 w 12217395"/>
              <a:gd name="connsiteY807" fmla="*/ 2086562 h 2289324"/>
              <a:gd name="connsiteX808" fmla="*/ 3622478 w 12217395"/>
              <a:gd name="connsiteY808" fmla="*/ 2065790 h 2289324"/>
              <a:gd name="connsiteX809" fmla="*/ 2344879 w 12217395"/>
              <a:gd name="connsiteY809" fmla="*/ 2065790 h 2289324"/>
              <a:gd name="connsiteX810" fmla="*/ 2362759 w 12217395"/>
              <a:gd name="connsiteY810" fmla="*/ 2083652 h 2289324"/>
              <a:gd name="connsiteX811" fmla="*/ 2344879 w 12217395"/>
              <a:gd name="connsiteY811" fmla="*/ 2101538 h 2289324"/>
              <a:gd name="connsiteX812" fmla="*/ 2326998 w 12217395"/>
              <a:gd name="connsiteY812" fmla="*/ 2083652 h 2289324"/>
              <a:gd name="connsiteX813" fmla="*/ 2344879 w 12217395"/>
              <a:gd name="connsiteY813" fmla="*/ 2065790 h 2289324"/>
              <a:gd name="connsiteX814" fmla="*/ 9795934 w 12217395"/>
              <a:gd name="connsiteY814" fmla="*/ 2064961 h 2289324"/>
              <a:gd name="connsiteX815" fmla="*/ 9796156 w 12217395"/>
              <a:gd name="connsiteY815" fmla="*/ 2064961 h 2289324"/>
              <a:gd name="connsiteX816" fmla="*/ 9822128 w 12217395"/>
              <a:gd name="connsiteY816" fmla="*/ 2091134 h 2289324"/>
              <a:gd name="connsiteX817" fmla="*/ 9795934 w 12217395"/>
              <a:gd name="connsiteY817" fmla="*/ 2116921 h 2289324"/>
              <a:gd name="connsiteX818" fmla="*/ 9769739 w 12217395"/>
              <a:gd name="connsiteY818" fmla="*/ 2091145 h 2289324"/>
              <a:gd name="connsiteX819" fmla="*/ 9769739 w 12217395"/>
              <a:gd name="connsiteY819" fmla="*/ 2090912 h 2289324"/>
              <a:gd name="connsiteX820" fmla="*/ 9795934 w 12217395"/>
              <a:gd name="connsiteY820" fmla="*/ 2064961 h 2289324"/>
              <a:gd name="connsiteX821" fmla="*/ 8450155 w 12217395"/>
              <a:gd name="connsiteY821" fmla="*/ 2062880 h 2289324"/>
              <a:gd name="connsiteX822" fmla="*/ 8475100 w 12217395"/>
              <a:gd name="connsiteY822" fmla="*/ 2088235 h 2289324"/>
              <a:gd name="connsiteX823" fmla="*/ 8450155 w 12217395"/>
              <a:gd name="connsiteY823" fmla="*/ 2113589 h 2289324"/>
              <a:gd name="connsiteX824" fmla="*/ 8424790 w 12217395"/>
              <a:gd name="connsiteY824" fmla="*/ 2088247 h 2289324"/>
              <a:gd name="connsiteX825" fmla="*/ 8450155 w 12217395"/>
              <a:gd name="connsiteY825" fmla="*/ 2062880 h 2289324"/>
              <a:gd name="connsiteX826" fmla="*/ 4598238 w 12217395"/>
              <a:gd name="connsiteY826" fmla="*/ 2062459 h 2289324"/>
              <a:gd name="connsiteX827" fmla="*/ 4624843 w 12217395"/>
              <a:gd name="connsiteY827" fmla="*/ 2089066 h 2289324"/>
              <a:gd name="connsiteX828" fmla="*/ 4624843 w 12217395"/>
              <a:gd name="connsiteY828" fmla="*/ 2089240 h 2289324"/>
              <a:gd name="connsiteX829" fmla="*/ 4598238 w 12217395"/>
              <a:gd name="connsiteY829" fmla="*/ 2115671 h 2289324"/>
              <a:gd name="connsiteX830" fmla="*/ 4571632 w 12217395"/>
              <a:gd name="connsiteY830" fmla="*/ 2089066 h 2289324"/>
              <a:gd name="connsiteX831" fmla="*/ 4571632 w 12217395"/>
              <a:gd name="connsiteY831" fmla="*/ 2088914 h 2289324"/>
              <a:gd name="connsiteX832" fmla="*/ 4598238 w 12217395"/>
              <a:gd name="connsiteY832" fmla="*/ 2062459 h 2289324"/>
              <a:gd name="connsiteX833" fmla="*/ 40322 w 12217395"/>
              <a:gd name="connsiteY833" fmla="*/ 2062459 h 2289324"/>
              <a:gd name="connsiteX834" fmla="*/ 50379 w 12217395"/>
              <a:gd name="connsiteY834" fmla="*/ 2072443 h 2289324"/>
              <a:gd name="connsiteX835" fmla="*/ 40322 w 12217395"/>
              <a:gd name="connsiteY835" fmla="*/ 2082413 h 2289324"/>
              <a:gd name="connsiteX836" fmla="*/ 30381 w 12217395"/>
              <a:gd name="connsiteY836" fmla="*/ 2072443 h 2289324"/>
              <a:gd name="connsiteX837" fmla="*/ 40322 w 12217395"/>
              <a:gd name="connsiteY837" fmla="*/ 2062459 h 2289324"/>
              <a:gd name="connsiteX838" fmla="*/ 2228884 w 12217395"/>
              <a:gd name="connsiteY838" fmla="*/ 2060800 h 2289324"/>
              <a:gd name="connsiteX839" fmla="*/ 2229188 w 12217395"/>
              <a:gd name="connsiteY839" fmla="*/ 2060800 h 2289324"/>
              <a:gd name="connsiteX840" fmla="*/ 2246343 w 12217395"/>
              <a:gd name="connsiteY840" fmla="*/ 2078252 h 2289324"/>
              <a:gd name="connsiteX841" fmla="*/ 2228884 w 12217395"/>
              <a:gd name="connsiteY841" fmla="*/ 2095716 h 2289324"/>
              <a:gd name="connsiteX842" fmla="*/ 2211424 w 12217395"/>
              <a:gd name="connsiteY842" fmla="*/ 2078252 h 2289324"/>
              <a:gd name="connsiteX843" fmla="*/ 2211424 w 12217395"/>
              <a:gd name="connsiteY843" fmla="*/ 2077948 h 2289324"/>
              <a:gd name="connsiteX844" fmla="*/ 2228884 w 12217395"/>
              <a:gd name="connsiteY844" fmla="*/ 2060800 h 2289324"/>
              <a:gd name="connsiteX845" fmla="*/ 4749983 w 12217395"/>
              <a:gd name="connsiteY845" fmla="*/ 2059969 h 2289324"/>
              <a:gd name="connsiteX846" fmla="*/ 4778259 w 12217395"/>
              <a:gd name="connsiteY846" fmla="*/ 2088234 h 2289324"/>
              <a:gd name="connsiteX847" fmla="*/ 4778259 w 12217395"/>
              <a:gd name="connsiteY847" fmla="*/ 2088703 h 2289324"/>
              <a:gd name="connsiteX848" fmla="*/ 4749983 w 12217395"/>
              <a:gd name="connsiteY848" fmla="*/ 2116501 h 2289324"/>
              <a:gd name="connsiteX849" fmla="*/ 4721717 w 12217395"/>
              <a:gd name="connsiteY849" fmla="*/ 2088234 h 2289324"/>
              <a:gd name="connsiteX850" fmla="*/ 4749983 w 12217395"/>
              <a:gd name="connsiteY850" fmla="*/ 2059969 h 2289324"/>
              <a:gd name="connsiteX851" fmla="*/ 9615502 w 12217395"/>
              <a:gd name="connsiteY851" fmla="*/ 2057479 h 2289324"/>
              <a:gd name="connsiteX852" fmla="*/ 9640856 w 12217395"/>
              <a:gd name="connsiteY852" fmla="*/ 2082822 h 2289324"/>
              <a:gd name="connsiteX853" fmla="*/ 9615502 w 12217395"/>
              <a:gd name="connsiteY853" fmla="*/ 2108188 h 2289324"/>
              <a:gd name="connsiteX854" fmla="*/ 9590137 w 12217395"/>
              <a:gd name="connsiteY854" fmla="*/ 2082822 h 2289324"/>
              <a:gd name="connsiteX855" fmla="*/ 9615502 w 12217395"/>
              <a:gd name="connsiteY855" fmla="*/ 2057479 h 2289324"/>
              <a:gd name="connsiteX856" fmla="*/ 4209508 w 12217395"/>
              <a:gd name="connsiteY856" fmla="*/ 2057059 h 2289324"/>
              <a:gd name="connsiteX857" fmla="*/ 4232381 w 12217395"/>
              <a:gd name="connsiteY857" fmla="*/ 2079935 h 2289324"/>
              <a:gd name="connsiteX858" fmla="*/ 4209508 w 12217395"/>
              <a:gd name="connsiteY858" fmla="*/ 2103197 h 2289324"/>
              <a:gd name="connsiteX859" fmla="*/ 4209508 w 12217395"/>
              <a:gd name="connsiteY859" fmla="*/ 2103186 h 2289324"/>
              <a:gd name="connsiteX860" fmla="*/ 4186644 w 12217395"/>
              <a:gd name="connsiteY860" fmla="*/ 2079924 h 2289324"/>
              <a:gd name="connsiteX861" fmla="*/ 4186644 w 12217395"/>
              <a:gd name="connsiteY861" fmla="*/ 2079795 h 2289324"/>
              <a:gd name="connsiteX862" fmla="*/ 4209508 w 12217395"/>
              <a:gd name="connsiteY862" fmla="*/ 2057059 h 2289324"/>
              <a:gd name="connsiteX863" fmla="*/ 3738460 w 12217395"/>
              <a:gd name="connsiteY863" fmla="*/ 2056229 h 2289324"/>
              <a:gd name="connsiteX864" fmla="*/ 3738882 w 12217395"/>
              <a:gd name="connsiteY864" fmla="*/ 2056229 h 2289324"/>
              <a:gd name="connsiteX865" fmla="*/ 3759254 w 12217395"/>
              <a:gd name="connsiteY865" fmla="*/ 2077013 h 2289324"/>
              <a:gd name="connsiteX866" fmla="*/ 3738460 w 12217395"/>
              <a:gd name="connsiteY866" fmla="*/ 2097796 h 2289324"/>
              <a:gd name="connsiteX867" fmla="*/ 3717681 w 12217395"/>
              <a:gd name="connsiteY867" fmla="*/ 2077013 h 2289324"/>
              <a:gd name="connsiteX868" fmla="*/ 3738460 w 12217395"/>
              <a:gd name="connsiteY868" fmla="*/ 2056229 h 2289324"/>
              <a:gd name="connsiteX869" fmla="*/ 9972213 w 12217395"/>
              <a:gd name="connsiteY869" fmla="*/ 2054977 h 2289324"/>
              <a:gd name="connsiteX870" fmla="*/ 9999239 w 12217395"/>
              <a:gd name="connsiteY870" fmla="*/ 2081583 h 2289324"/>
              <a:gd name="connsiteX871" fmla="*/ 9972213 w 12217395"/>
              <a:gd name="connsiteY871" fmla="*/ 2108189 h 2289324"/>
              <a:gd name="connsiteX872" fmla="*/ 9945597 w 12217395"/>
              <a:gd name="connsiteY872" fmla="*/ 2081583 h 2289324"/>
              <a:gd name="connsiteX873" fmla="*/ 9945597 w 12217395"/>
              <a:gd name="connsiteY873" fmla="*/ 2081443 h 2289324"/>
              <a:gd name="connsiteX874" fmla="*/ 9972213 w 12217395"/>
              <a:gd name="connsiteY874" fmla="*/ 2054977 h 2289324"/>
              <a:gd name="connsiteX875" fmla="*/ 2112887 w 12217395"/>
              <a:gd name="connsiteY875" fmla="*/ 2054977 h 2289324"/>
              <a:gd name="connsiteX876" fmla="*/ 2129939 w 12217395"/>
              <a:gd name="connsiteY876" fmla="*/ 2072442 h 2289324"/>
              <a:gd name="connsiteX877" fmla="*/ 2112887 w 12217395"/>
              <a:gd name="connsiteY877" fmla="*/ 2089473 h 2289324"/>
              <a:gd name="connsiteX878" fmla="*/ 2095428 w 12217395"/>
              <a:gd name="connsiteY878" fmla="*/ 2072442 h 2289324"/>
              <a:gd name="connsiteX879" fmla="*/ 2112887 w 12217395"/>
              <a:gd name="connsiteY879" fmla="*/ 2054977 h 2289324"/>
              <a:gd name="connsiteX880" fmla="*/ 9029701 w 12217395"/>
              <a:gd name="connsiteY880" fmla="*/ 2053319 h 2289324"/>
              <a:gd name="connsiteX881" fmla="*/ 9053288 w 12217395"/>
              <a:gd name="connsiteY881" fmla="*/ 2076896 h 2289324"/>
              <a:gd name="connsiteX882" fmla="*/ 9029701 w 12217395"/>
              <a:gd name="connsiteY882" fmla="*/ 2101538 h 2289324"/>
              <a:gd name="connsiteX883" fmla="*/ 9005587 w 12217395"/>
              <a:gd name="connsiteY883" fmla="*/ 2077423 h 2289324"/>
              <a:gd name="connsiteX884" fmla="*/ 9005587 w 12217395"/>
              <a:gd name="connsiteY884" fmla="*/ 2076955 h 2289324"/>
              <a:gd name="connsiteX885" fmla="*/ 9029701 w 12217395"/>
              <a:gd name="connsiteY885" fmla="*/ 2053319 h 2289324"/>
              <a:gd name="connsiteX886" fmla="*/ 8334570 w 12217395"/>
              <a:gd name="connsiteY886" fmla="*/ 2049566 h 2289324"/>
              <a:gd name="connsiteX887" fmla="*/ 8359935 w 12217395"/>
              <a:gd name="connsiteY887" fmla="*/ 2074932 h 2289324"/>
              <a:gd name="connsiteX888" fmla="*/ 8334570 w 12217395"/>
              <a:gd name="connsiteY888" fmla="*/ 2100298 h 2289324"/>
              <a:gd name="connsiteX889" fmla="*/ 8309216 w 12217395"/>
              <a:gd name="connsiteY889" fmla="*/ 2074932 h 2289324"/>
              <a:gd name="connsiteX890" fmla="*/ 8309216 w 12217395"/>
              <a:gd name="connsiteY890" fmla="*/ 2074629 h 2289324"/>
              <a:gd name="connsiteX891" fmla="*/ 8334570 w 12217395"/>
              <a:gd name="connsiteY891" fmla="*/ 2049566 h 2289324"/>
              <a:gd name="connsiteX892" fmla="*/ 1996892 w 12217395"/>
              <a:gd name="connsiteY892" fmla="*/ 2049168 h 2289324"/>
              <a:gd name="connsiteX893" fmla="*/ 2013521 w 12217395"/>
              <a:gd name="connsiteY893" fmla="*/ 2066200 h 2289324"/>
              <a:gd name="connsiteX894" fmla="*/ 1996892 w 12217395"/>
              <a:gd name="connsiteY894" fmla="*/ 2082822 h 2289324"/>
              <a:gd name="connsiteX895" fmla="*/ 1979853 w 12217395"/>
              <a:gd name="connsiteY895" fmla="*/ 2066200 h 2289324"/>
              <a:gd name="connsiteX896" fmla="*/ 1996892 w 12217395"/>
              <a:gd name="connsiteY896" fmla="*/ 2049168 h 2289324"/>
              <a:gd name="connsiteX897" fmla="*/ 4454386 w 12217395"/>
              <a:gd name="connsiteY897" fmla="*/ 2048338 h 2289324"/>
              <a:gd name="connsiteX898" fmla="*/ 4479331 w 12217395"/>
              <a:gd name="connsiteY898" fmla="*/ 2073272 h 2289324"/>
              <a:gd name="connsiteX899" fmla="*/ 4454386 w 12217395"/>
              <a:gd name="connsiteY899" fmla="*/ 2098218 h 2289324"/>
              <a:gd name="connsiteX900" fmla="*/ 4429440 w 12217395"/>
              <a:gd name="connsiteY900" fmla="*/ 2073272 h 2289324"/>
              <a:gd name="connsiteX901" fmla="*/ 4454386 w 12217395"/>
              <a:gd name="connsiteY901" fmla="*/ 2048338 h 2289324"/>
              <a:gd name="connsiteX902" fmla="*/ 3854047 w 12217395"/>
              <a:gd name="connsiteY902" fmla="*/ 2043346 h 2289324"/>
              <a:gd name="connsiteX903" fmla="*/ 3874829 w 12217395"/>
              <a:gd name="connsiteY903" fmla="*/ 2064540 h 2289324"/>
              <a:gd name="connsiteX904" fmla="*/ 3854047 w 12217395"/>
              <a:gd name="connsiteY904" fmla="*/ 2085324 h 2289324"/>
              <a:gd name="connsiteX905" fmla="*/ 3833255 w 12217395"/>
              <a:gd name="connsiteY905" fmla="*/ 2064540 h 2289324"/>
              <a:gd name="connsiteX906" fmla="*/ 3854047 w 12217395"/>
              <a:gd name="connsiteY906" fmla="*/ 2043346 h 2289324"/>
              <a:gd name="connsiteX907" fmla="*/ 1880896 w 12217395"/>
              <a:gd name="connsiteY907" fmla="*/ 2042925 h 2289324"/>
              <a:gd name="connsiteX908" fmla="*/ 1897117 w 12217395"/>
              <a:gd name="connsiteY908" fmla="*/ 2059140 h 2289324"/>
              <a:gd name="connsiteX909" fmla="*/ 1880896 w 12217395"/>
              <a:gd name="connsiteY909" fmla="*/ 2075762 h 2289324"/>
              <a:gd name="connsiteX910" fmla="*/ 1864267 w 12217395"/>
              <a:gd name="connsiteY910" fmla="*/ 2059140 h 2289324"/>
              <a:gd name="connsiteX911" fmla="*/ 1880896 w 12217395"/>
              <a:gd name="connsiteY911" fmla="*/ 2042925 h 2289324"/>
              <a:gd name="connsiteX912" fmla="*/ 5229343 w 12217395"/>
              <a:gd name="connsiteY912" fmla="*/ 2041688 h 2289324"/>
              <a:gd name="connsiteX913" fmla="*/ 5264261 w 12217395"/>
              <a:gd name="connsiteY913" fmla="*/ 2076592 h 2289324"/>
              <a:gd name="connsiteX914" fmla="*/ 5229343 w 12217395"/>
              <a:gd name="connsiteY914" fmla="*/ 2111930 h 2289324"/>
              <a:gd name="connsiteX915" fmla="*/ 5194425 w 12217395"/>
              <a:gd name="connsiteY915" fmla="*/ 2076592 h 2289324"/>
              <a:gd name="connsiteX916" fmla="*/ 5194425 w 12217395"/>
              <a:gd name="connsiteY916" fmla="*/ 2076476 h 2289324"/>
              <a:gd name="connsiteX917" fmla="*/ 5229343 w 12217395"/>
              <a:gd name="connsiteY917" fmla="*/ 2041688 h 2289324"/>
              <a:gd name="connsiteX918" fmla="*/ 4906312 w 12217395"/>
              <a:gd name="connsiteY918" fmla="*/ 2039606 h 2289324"/>
              <a:gd name="connsiteX919" fmla="*/ 4935829 w 12217395"/>
              <a:gd name="connsiteY919" fmla="*/ 2069531 h 2289324"/>
              <a:gd name="connsiteX920" fmla="*/ 4906312 w 12217395"/>
              <a:gd name="connsiteY920" fmla="*/ 2099047 h 2289324"/>
              <a:gd name="connsiteX921" fmla="*/ 4876372 w 12217395"/>
              <a:gd name="connsiteY921" fmla="*/ 2069531 h 2289324"/>
              <a:gd name="connsiteX922" fmla="*/ 4876372 w 12217395"/>
              <a:gd name="connsiteY922" fmla="*/ 2069298 h 2289324"/>
              <a:gd name="connsiteX923" fmla="*/ 4906312 w 12217395"/>
              <a:gd name="connsiteY923" fmla="*/ 2039606 h 2289324"/>
              <a:gd name="connsiteX924" fmla="*/ 8139409 w 12217395"/>
              <a:gd name="connsiteY924" fmla="*/ 2036383 h 2289324"/>
              <a:gd name="connsiteX925" fmla="*/ 8137747 w 12217395"/>
              <a:gd name="connsiteY925" fmla="*/ 2040343 h 2289324"/>
              <a:gd name="connsiteX926" fmla="*/ 8137988 w 12217395"/>
              <a:gd name="connsiteY926" fmla="*/ 2040442 h 2289324"/>
              <a:gd name="connsiteX927" fmla="*/ 8140001 w 12217395"/>
              <a:gd name="connsiteY927" fmla="*/ 2039606 h 2289324"/>
              <a:gd name="connsiteX928" fmla="*/ 8140874 w 12217395"/>
              <a:gd name="connsiteY928" fmla="*/ 2039961 h 2289324"/>
              <a:gd name="connsiteX929" fmla="*/ 1764491 w 12217395"/>
              <a:gd name="connsiteY929" fmla="*/ 2035865 h 2289324"/>
              <a:gd name="connsiteX930" fmla="*/ 1781120 w 12217395"/>
              <a:gd name="connsiteY930" fmla="*/ 2052488 h 2289324"/>
              <a:gd name="connsiteX931" fmla="*/ 1764491 w 12217395"/>
              <a:gd name="connsiteY931" fmla="*/ 2068712 h 2289324"/>
              <a:gd name="connsiteX932" fmla="*/ 1764491 w 12217395"/>
              <a:gd name="connsiteY932" fmla="*/ 2068701 h 2289324"/>
              <a:gd name="connsiteX933" fmla="*/ 1748272 w 12217395"/>
              <a:gd name="connsiteY933" fmla="*/ 2052488 h 2289324"/>
              <a:gd name="connsiteX934" fmla="*/ 1764491 w 12217395"/>
              <a:gd name="connsiteY934" fmla="*/ 2035865 h 2289324"/>
              <a:gd name="connsiteX935" fmla="*/ 9434652 w 12217395"/>
              <a:gd name="connsiteY935" fmla="*/ 2035444 h 2289324"/>
              <a:gd name="connsiteX936" fmla="*/ 9459174 w 12217395"/>
              <a:gd name="connsiteY936" fmla="*/ 2060390 h 2289324"/>
              <a:gd name="connsiteX937" fmla="*/ 9434652 w 12217395"/>
              <a:gd name="connsiteY937" fmla="*/ 2084904 h 2289324"/>
              <a:gd name="connsiteX938" fmla="*/ 9410116 w 12217395"/>
              <a:gd name="connsiteY938" fmla="*/ 2060390 h 2289324"/>
              <a:gd name="connsiteX939" fmla="*/ 9434652 w 12217395"/>
              <a:gd name="connsiteY939" fmla="*/ 2035444 h 2289324"/>
              <a:gd name="connsiteX940" fmla="*/ 9143627 w 12217395"/>
              <a:gd name="connsiteY940" fmla="*/ 2032546 h 2289324"/>
              <a:gd name="connsiteX941" fmla="*/ 9167740 w 12217395"/>
              <a:gd name="connsiteY941" fmla="*/ 2056229 h 2289324"/>
              <a:gd name="connsiteX942" fmla="*/ 9143627 w 12217395"/>
              <a:gd name="connsiteY942" fmla="*/ 2080334 h 2289324"/>
              <a:gd name="connsiteX943" fmla="*/ 9119923 w 12217395"/>
              <a:gd name="connsiteY943" fmla="*/ 2056229 h 2289324"/>
              <a:gd name="connsiteX944" fmla="*/ 9143627 w 12217395"/>
              <a:gd name="connsiteY944" fmla="*/ 2032546 h 2289324"/>
              <a:gd name="connsiteX945" fmla="*/ 1648519 w 12217395"/>
              <a:gd name="connsiteY945" fmla="*/ 2029214 h 2289324"/>
              <a:gd name="connsiteX946" fmla="*/ 1664657 w 12217395"/>
              <a:gd name="connsiteY946" fmla="*/ 2045006 h 2289324"/>
              <a:gd name="connsiteX947" fmla="*/ 1648519 w 12217395"/>
              <a:gd name="connsiteY947" fmla="*/ 2061219 h 2289324"/>
              <a:gd name="connsiteX948" fmla="*/ 1632732 w 12217395"/>
              <a:gd name="connsiteY948" fmla="*/ 2044995 h 2289324"/>
              <a:gd name="connsiteX949" fmla="*/ 1648519 w 12217395"/>
              <a:gd name="connsiteY949" fmla="*/ 2029214 h 2289324"/>
              <a:gd name="connsiteX950" fmla="*/ 3969214 w 12217395"/>
              <a:gd name="connsiteY950" fmla="*/ 2026724 h 2289324"/>
              <a:gd name="connsiteX951" fmla="*/ 3969552 w 12217395"/>
              <a:gd name="connsiteY951" fmla="*/ 2026724 h 2289324"/>
              <a:gd name="connsiteX952" fmla="*/ 3990415 w 12217395"/>
              <a:gd name="connsiteY952" fmla="*/ 2047906 h 2289324"/>
              <a:gd name="connsiteX953" fmla="*/ 3969214 w 12217395"/>
              <a:gd name="connsiteY953" fmla="*/ 2068712 h 2289324"/>
              <a:gd name="connsiteX954" fmla="*/ 3969214 w 12217395"/>
              <a:gd name="connsiteY954" fmla="*/ 2068701 h 2289324"/>
              <a:gd name="connsiteX955" fmla="*/ 3948000 w 12217395"/>
              <a:gd name="connsiteY955" fmla="*/ 2047917 h 2289324"/>
              <a:gd name="connsiteX956" fmla="*/ 3969214 w 12217395"/>
              <a:gd name="connsiteY956" fmla="*/ 2026724 h 2289324"/>
              <a:gd name="connsiteX957" fmla="*/ 10141418 w 12217395"/>
              <a:gd name="connsiteY957" fmla="*/ 2026293 h 2289324"/>
              <a:gd name="connsiteX958" fmla="*/ 10168852 w 12217395"/>
              <a:gd name="connsiteY958" fmla="*/ 2053319 h 2289324"/>
              <a:gd name="connsiteX959" fmla="*/ 10168852 w 12217395"/>
              <a:gd name="connsiteY959" fmla="*/ 2053365 h 2289324"/>
              <a:gd name="connsiteX960" fmla="*/ 10141418 w 12217395"/>
              <a:gd name="connsiteY960" fmla="*/ 2080753 h 2289324"/>
              <a:gd name="connsiteX961" fmla="*/ 10141360 w 12217395"/>
              <a:gd name="connsiteY961" fmla="*/ 2080753 h 2289324"/>
              <a:gd name="connsiteX962" fmla="*/ 10113983 w 12217395"/>
              <a:gd name="connsiteY962" fmla="*/ 2053319 h 2289324"/>
              <a:gd name="connsiteX963" fmla="*/ 10141418 w 12217395"/>
              <a:gd name="connsiteY963" fmla="*/ 2026293 h 2289324"/>
              <a:gd name="connsiteX964" fmla="*/ 5142034 w 12217395"/>
              <a:gd name="connsiteY964" fmla="*/ 2026291 h 2289324"/>
              <a:gd name="connsiteX965" fmla="*/ 5175292 w 12217395"/>
              <a:gd name="connsiteY965" fmla="*/ 2059548 h 2289324"/>
              <a:gd name="connsiteX966" fmla="*/ 5142034 w 12217395"/>
              <a:gd name="connsiteY966" fmla="*/ 2092384 h 2289324"/>
              <a:gd name="connsiteX967" fmla="*/ 5142034 w 12217395"/>
              <a:gd name="connsiteY967" fmla="*/ 2092397 h 2289324"/>
              <a:gd name="connsiteX968" fmla="*/ 5141634 w 12217395"/>
              <a:gd name="connsiteY968" fmla="*/ 2092397 h 2289324"/>
              <a:gd name="connsiteX969" fmla="*/ 5109198 w 12217395"/>
              <a:gd name="connsiteY969" fmla="*/ 2059548 h 2289324"/>
              <a:gd name="connsiteX970" fmla="*/ 5142034 w 12217395"/>
              <a:gd name="connsiteY970" fmla="*/ 2026291 h 2289324"/>
              <a:gd name="connsiteX971" fmla="*/ 8506277 w 12217395"/>
              <a:gd name="connsiteY971" fmla="*/ 2025883 h 2289324"/>
              <a:gd name="connsiteX972" fmla="*/ 8506816 w 12217395"/>
              <a:gd name="connsiteY972" fmla="*/ 2025883 h 2289324"/>
              <a:gd name="connsiteX973" fmla="*/ 8529981 w 12217395"/>
              <a:gd name="connsiteY973" fmla="*/ 2049577 h 2289324"/>
              <a:gd name="connsiteX974" fmla="*/ 8529981 w 12217395"/>
              <a:gd name="connsiteY974" fmla="*/ 2049600 h 2289324"/>
              <a:gd name="connsiteX975" fmla="*/ 8506277 w 12217395"/>
              <a:gd name="connsiteY975" fmla="*/ 2073272 h 2289324"/>
              <a:gd name="connsiteX976" fmla="*/ 8482584 w 12217395"/>
              <a:gd name="connsiteY976" fmla="*/ 2049577 h 2289324"/>
              <a:gd name="connsiteX977" fmla="*/ 8506277 w 12217395"/>
              <a:gd name="connsiteY977" fmla="*/ 2025883 h 2289324"/>
              <a:gd name="connsiteX978" fmla="*/ 8622682 w 12217395"/>
              <a:gd name="connsiteY978" fmla="*/ 2025462 h 2289324"/>
              <a:gd name="connsiteX979" fmla="*/ 8622787 w 12217395"/>
              <a:gd name="connsiteY979" fmla="*/ 2025462 h 2289324"/>
              <a:gd name="connsiteX980" fmla="*/ 8645965 w 12217395"/>
              <a:gd name="connsiteY980" fmla="*/ 2048748 h 2289324"/>
              <a:gd name="connsiteX981" fmla="*/ 8622682 w 12217395"/>
              <a:gd name="connsiteY981" fmla="*/ 2072454 h 2289324"/>
              <a:gd name="connsiteX982" fmla="*/ 8622682 w 12217395"/>
              <a:gd name="connsiteY982" fmla="*/ 2072442 h 2289324"/>
              <a:gd name="connsiteX983" fmla="*/ 8598989 w 12217395"/>
              <a:gd name="connsiteY983" fmla="*/ 2048748 h 2289324"/>
              <a:gd name="connsiteX984" fmla="*/ 8622682 w 12217395"/>
              <a:gd name="connsiteY984" fmla="*/ 2025462 h 2289324"/>
              <a:gd name="connsiteX985" fmla="*/ 1532863 w 12217395"/>
              <a:gd name="connsiteY985" fmla="*/ 2021720 h 2289324"/>
              <a:gd name="connsiteX986" fmla="*/ 1548300 w 12217395"/>
              <a:gd name="connsiteY986" fmla="*/ 2037525 h 2289324"/>
              <a:gd name="connsiteX987" fmla="*/ 1532863 w 12217395"/>
              <a:gd name="connsiteY987" fmla="*/ 2053317 h 2289324"/>
              <a:gd name="connsiteX988" fmla="*/ 1532863 w 12217395"/>
              <a:gd name="connsiteY988" fmla="*/ 2053306 h 2289324"/>
              <a:gd name="connsiteX989" fmla="*/ 1517076 w 12217395"/>
              <a:gd name="connsiteY989" fmla="*/ 2037525 h 2289324"/>
              <a:gd name="connsiteX990" fmla="*/ 1532863 w 12217395"/>
              <a:gd name="connsiteY990" fmla="*/ 2021720 h 2289324"/>
              <a:gd name="connsiteX991" fmla="*/ 8390281 w 12217395"/>
              <a:gd name="connsiteY991" fmla="*/ 2021312 h 2289324"/>
              <a:gd name="connsiteX992" fmla="*/ 8413986 w 12217395"/>
              <a:gd name="connsiteY992" fmla="*/ 2045428 h 2289324"/>
              <a:gd name="connsiteX993" fmla="*/ 8413986 w 12217395"/>
              <a:gd name="connsiteY993" fmla="*/ 2045953 h 2289324"/>
              <a:gd name="connsiteX994" fmla="*/ 8390281 w 12217395"/>
              <a:gd name="connsiteY994" fmla="*/ 2069111 h 2289324"/>
              <a:gd name="connsiteX995" fmla="*/ 8366167 w 12217395"/>
              <a:gd name="connsiteY995" fmla="*/ 2045428 h 2289324"/>
              <a:gd name="connsiteX996" fmla="*/ 8390281 w 12217395"/>
              <a:gd name="connsiteY996" fmla="*/ 2021312 h 2289324"/>
              <a:gd name="connsiteX997" fmla="*/ 8738677 w 12217395"/>
              <a:gd name="connsiteY997" fmla="*/ 2019664 h 2289324"/>
              <a:gd name="connsiteX998" fmla="*/ 8761961 w 12217395"/>
              <a:gd name="connsiteY998" fmla="*/ 2042925 h 2289324"/>
              <a:gd name="connsiteX999" fmla="*/ 8761961 w 12217395"/>
              <a:gd name="connsiteY999" fmla="*/ 2043020 h 2289324"/>
              <a:gd name="connsiteX1000" fmla="*/ 8738677 w 12217395"/>
              <a:gd name="connsiteY1000" fmla="*/ 2066200 h 2289324"/>
              <a:gd name="connsiteX1001" fmla="*/ 8715406 w 12217395"/>
              <a:gd name="connsiteY1001" fmla="*/ 2042925 h 2289324"/>
              <a:gd name="connsiteX1002" fmla="*/ 8738677 w 12217395"/>
              <a:gd name="connsiteY1002" fmla="*/ 2019664 h 2289324"/>
              <a:gd name="connsiteX1003" fmla="*/ 4319269 w 12217395"/>
              <a:gd name="connsiteY1003" fmla="*/ 2019231 h 2289324"/>
              <a:gd name="connsiteX1004" fmla="*/ 4319355 w 12217395"/>
              <a:gd name="connsiteY1004" fmla="*/ 2019231 h 2289324"/>
              <a:gd name="connsiteX1005" fmla="*/ 4342554 w 12217395"/>
              <a:gd name="connsiteY1005" fmla="*/ 2042517 h 2289324"/>
              <a:gd name="connsiteX1006" fmla="*/ 4319269 w 12217395"/>
              <a:gd name="connsiteY1006" fmla="*/ 2065791 h 2289324"/>
              <a:gd name="connsiteX1007" fmla="*/ 4296407 w 12217395"/>
              <a:gd name="connsiteY1007" fmla="*/ 2042517 h 2289324"/>
              <a:gd name="connsiteX1008" fmla="*/ 4319269 w 12217395"/>
              <a:gd name="connsiteY1008" fmla="*/ 2019231 h 2289324"/>
              <a:gd name="connsiteX1009" fmla="*/ 1416973 w 12217395"/>
              <a:gd name="connsiteY1009" fmla="*/ 2014673 h 2289324"/>
              <a:gd name="connsiteX1010" fmla="*/ 1431942 w 12217395"/>
              <a:gd name="connsiteY1010" fmla="*/ 2029634 h 2289324"/>
              <a:gd name="connsiteX1011" fmla="*/ 1416973 w 12217395"/>
              <a:gd name="connsiteY1011" fmla="*/ 2045006 h 2289324"/>
              <a:gd name="connsiteX1012" fmla="*/ 1401536 w 12217395"/>
              <a:gd name="connsiteY1012" fmla="*/ 2029634 h 2289324"/>
              <a:gd name="connsiteX1013" fmla="*/ 1416973 w 12217395"/>
              <a:gd name="connsiteY1013" fmla="*/ 2014673 h 2289324"/>
              <a:gd name="connsiteX1014" fmla="*/ 8274309 w 12217395"/>
              <a:gd name="connsiteY1014" fmla="*/ 2012989 h 2289324"/>
              <a:gd name="connsiteX1015" fmla="*/ 8298423 w 12217395"/>
              <a:gd name="connsiteY1015" fmla="*/ 2037117 h 2289324"/>
              <a:gd name="connsiteX1016" fmla="*/ 8274286 w 12217395"/>
              <a:gd name="connsiteY1016" fmla="*/ 2061220 h 2289324"/>
              <a:gd name="connsiteX1017" fmla="*/ 8250172 w 12217395"/>
              <a:gd name="connsiteY1017" fmla="*/ 2037117 h 2289324"/>
              <a:gd name="connsiteX1018" fmla="*/ 8250172 w 12217395"/>
              <a:gd name="connsiteY1018" fmla="*/ 2037093 h 2289324"/>
              <a:gd name="connsiteX1019" fmla="*/ 8274309 w 12217395"/>
              <a:gd name="connsiteY1019" fmla="*/ 2012989 h 2289324"/>
              <a:gd name="connsiteX1020" fmla="*/ 8854263 w 12217395"/>
              <a:gd name="connsiteY1020" fmla="*/ 2008431 h 2289324"/>
              <a:gd name="connsiteX1021" fmla="*/ 8877547 w 12217395"/>
              <a:gd name="connsiteY1021" fmla="*/ 2031294 h 2289324"/>
              <a:gd name="connsiteX1022" fmla="*/ 8854263 w 12217395"/>
              <a:gd name="connsiteY1022" fmla="*/ 2054569 h 2289324"/>
              <a:gd name="connsiteX1023" fmla="*/ 8854263 w 12217395"/>
              <a:gd name="connsiteY1023" fmla="*/ 2054558 h 2289324"/>
              <a:gd name="connsiteX1024" fmla="*/ 8831390 w 12217395"/>
              <a:gd name="connsiteY1024" fmla="*/ 2031294 h 2289324"/>
              <a:gd name="connsiteX1025" fmla="*/ 8854263 w 12217395"/>
              <a:gd name="connsiteY1025" fmla="*/ 2008431 h 2289324"/>
              <a:gd name="connsiteX1026" fmla="*/ 1300965 w 12217395"/>
              <a:gd name="connsiteY1026" fmla="*/ 2006759 h 2289324"/>
              <a:gd name="connsiteX1027" fmla="*/ 1315466 w 12217395"/>
              <a:gd name="connsiteY1027" fmla="*/ 2021720 h 2289324"/>
              <a:gd name="connsiteX1028" fmla="*/ 1300965 w 12217395"/>
              <a:gd name="connsiteY1028" fmla="*/ 2036286 h 2289324"/>
              <a:gd name="connsiteX1029" fmla="*/ 1285997 w 12217395"/>
              <a:gd name="connsiteY1029" fmla="*/ 2021720 h 2289324"/>
              <a:gd name="connsiteX1030" fmla="*/ 1300965 w 12217395"/>
              <a:gd name="connsiteY1030" fmla="*/ 2006759 h 2289324"/>
              <a:gd name="connsiteX1031" fmla="*/ 9719431 w 12217395"/>
              <a:gd name="connsiteY1031" fmla="*/ 2005519 h 2289324"/>
              <a:gd name="connsiteX1032" fmla="*/ 9744374 w 12217395"/>
              <a:gd name="connsiteY1032" fmla="*/ 2030465 h 2289324"/>
              <a:gd name="connsiteX1033" fmla="*/ 9719431 w 12217395"/>
              <a:gd name="connsiteY1033" fmla="*/ 2055387 h 2289324"/>
              <a:gd name="connsiteX1034" fmla="*/ 9719431 w 12217395"/>
              <a:gd name="connsiteY1034" fmla="*/ 2055398 h 2289324"/>
              <a:gd name="connsiteX1035" fmla="*/ 9694077 w 12217395"/>
              <a:gd name="connsiteY1035" fmla="*/ 2030465 h 2289324"/>
              <a:gd name="connsiteX1036" fmla="*/ 9719431 w 12217395"/>
              <a:gd name="connsiteY1036" fmla="*/ 2005519 h 2289324"/>
              <a:gd name="connsiteX1037" fmla="*/ 4083128 w 12217395"/>
              <a:gd name="connsiteY1037" fmla="*/ 2004689 h 2289324"/>
              <a:gd name="connsiteX1038" fmla="*/ 4104738 w 12217395"/>
              <a:gd name="connsiteY1038" fmla="*/ 2025883 h 2289324"/>
              <a:gd name="connsiteX1039" fmla="*/ 4104738 w 12217395"/>
              <a:gd name="connsiteY1039" fmla="*/ 2026198 h 2289324"/>
              <a:gd name="connsiteX1040" fmla="*/ 4083128 w 12217395"/>
              <a:gd name="connsiteY1040" fmla="*/ 2047496 h 2289324"/>
              <a:gd name="connsiteX1041" fmla="*/ 4061915 w 12217395"/>
              <a:gd name="connsiteY1041" fmla="*/ 2025883 h 2289324"/>
              <a:gd name="connsiteX1042" fmla="*/ 4083128 w 12217395"/>
              <a:gd name="connsiteY1042" fmla="*/ 2004689 h 2289324"/>
              <a:gd name="connsiteX1043" fmla="*/ 9256710 w 12217395"/>
              <a:gd name="connsiteY1043" fmla="*/ 2004269 h 2289324"/>
              <a:gd name="connsiteX1044" fmla="*/ 9279983 w 12217395"/>
              <a:gd name="connsiteY1044" fmla="*/ 2027976 h 2289324"/>
              <a:gd name="connsiteX1045" fmla="*/ 9256710 w 12217395"/>
              <a:gd name="connsiteY1045" fmla="*/ 2051647 h 2289324"/>
              <a:gd name="connsiteX1046" fmla="*/ 9256710 w 12217395"/>
              <a:gd name="connsiteY1046" fmla="*/ 2051659 h 2289324"/>
              <a:gd name="connsiteX1047" fmla="*/ 9233005 w 12217395"/>
              <a:gd name="connsiteY1047" fmla="*/ 2027976 h 2289324"/>
              <a:gd name="connsiteX1048" fmla="*/ 9233005 w 12217395"/>
              <a:gd name="connsiteY1048" fmla="*/ 2027940 h 2289324"/>
              <a:gd name="connsiteX1049" fmla="*/ 9256710 w 12217395"/>
              <a:gd name="connsiteY1049" fmla="*/ 2004269 h 2289324"/>
              <a:gd name="connsiteX1050" fmla="*/ 9894049 w 12217395"/>
              <a:gd name="connsiteY1050" fmla="*/ 2002610 h 2289324"/>
              <a:gd name="connsiteX1051" fmla="*/ 9919414 w 12217395"/>
              <a:gd name="connsiteY1051" fmla="*/ 2028384 h 2289324"/>
              <a:gd name="connsiteX1052" fmla="*/ 9894049 w 12217395"/>
              <a:gd name="connsiteY1052" fmla="*/ 2054149 h 2289324"/>
              <a:gd name="connsiteX1053" fmla="*/ 9868274 w 12217395"/>
              <a:gd name="connsiteY1053" fmla="*/ 2028384 h 2289324"/>
              <a:gd name="connsiteX1054" fmla="*/ 9868274 w 12217395"/>
              <a:gd name="connsiteY1054" fmla="*/ 2028092 h 2289324"/>
              <a:gd name="connsiteX1055" fmla="*/ 9894049 w 12217395"/>
              <a:gd name="connsiteY1055" fmla="*/ 2002610 h 2289324"/>
              <a:gd name="connsiteX1056" fmla="*/ 4696774 w 12217395"/>
              <a:gd name="connsiteY1056" fmla="*/ 2000529 h 2289324"/>
              <a:gd name="connsiteX1057" fmla="*/ 4723786 w 12217395"/>
              <a:gd name="connsiteY1057" fmla="*/ 2027134 h 2289324"/>
              <a:gd name="connsiteX1058" fmla="*/ 4696774 w 12217395"/>
              <a:gd name="connsiteY1058" fmla="*/ 2054149 h 2289324"/>
              <a:gd name="connsiteX1059" fmla="*/ 4696774 w 12217395"/>
              <a:gd name="connsiteY1059" fmla="*/ 2054137 h 2289324"/>
              <a:gd name="connsiteX1060" fmla="*/ 4670157 w 12217395"/>
              <a:gd name="connsiteY1060" fmla="*/ 2027134 h 2289324"/>
              <a:gd name="connsiteX1061" fmla="*/ 4696774 w 12217395"/>
              <a:gd name="connsiteY1061" fmla="*/ 2000529 h 2289324"/>
              <a:gd name="connsiteX1062" fmla="*/ 1184958 w 12217395"/>
              <a:gd name="connsiteY1062" fmla="*/ 1999289 h 2289324"/>
              <a:gd name="connsiteX1063" fmla="*/ 1199107 w 12217395"/>
              <a:gd name="connsiteY1063" fmla="*/ 2013409 h 2289324"/>
              <a:gd name="connsiteX1064" fmla="*/ 1184958 w 12217395"/>
              <a:gd name="connsiteY1064" fmla="*/ 2027975 h 2289324"/>
              <a:gd name="connsiteX1065" fmla="*/ 1170808 w 12217395"/>
              <a:gd name="connsiteY1065" fmla="*/ 2013409 h 2289324"/>
              <a:gd name="connsiteX1066" fmla="*/ 1184958 w 12217395"/>
              <a:gd name="connsiteY1066" fmla="*/ 1999289 h 2289324"/>
              <a:gd name="connsiteX1067" fmla="*/ 5063460 w 12217395"/>
              <a:gd name="connsiteY1067" fmla="*/ 1998880 h 2289324"/>
              <a:gd name="connsiteX1068" fmla="*/ 5095058 w 12217395"/>
              <a:gd name="connsiteY1068" fmla="*/ 2030466 h 2289324"/>
              <a:gd name="connsiteX1069" fmla="*/ 5095058 w 12217395"/>
              <a:gd name="connsiteY1069" fmla="*/ 2030488 h 2289324"/>
              <a:gd name="connsiteX1070" fmla="*/ 5063460 w 12217395"/>
              <a:gd name="connsiteY1070" fmla="*/ 2062051 h 2289324"/>
              <a:gd name="connsiteX1071" fmla="*/ 5063435 w 12217395"/>
              <a:gd name="connsiteY1071" fmla="*/ 2062051 h 2289324"/>
              <a:gd name="connsiteX1072" fmla="*/ 5031861 w 12217395"/>
              <a:gd name="connsiteY1072" fmla="*/ 2030466 h 2289324"/>
              <a:gd name="connsiteX1073" fmla="*/ 5063460 w 12217395"/>
              <a:gd name="connsiteY1073" fmla="*/ 1998880 h 2289324"/>
              <a:gd name="connsiteX1074" fmla="*/ 4556666 w 12217395"/>
              <a:gd name="connsiteY1074" fmla="*/ 1993468 h 2289324"/>
              <a:gd name="connsiteX1075" fmla="*/ 4556992 w 12217395"/>
              <a:gd name="connsiteY1075" fmla="*/ 1993468 h 2289324"/>
              <a:gd name="connsiteX1076" fmla="*/ 4582019 w 12217395"/>
              <a:gd name="connsiteY1076" fmla="*/ 2018810 h 2289324"/>
              <a:gd name="connsiteX1077" fmla="*/ 4556666 w 12217395"/>
              <a:gd name="connsiteY1077" fmla="*/ 2043768 h 2289324"/>
              <a:gd name="connsiteX1078" fmla="*/ 4531720 w 12217395"/>
              <a:gd name="connsiteY1078" fmla="*/ 2018810 h 2289324"/>
              <a:gd name="connsiteX1079" fmla="*/ 4556666 w 12217395"/>
              <a:gd name="connsiteY1079" fmla="*/ 1993468 h 2289324"/>
              <a:gd name="connsiteX1080" fmla="*/ 9542742 w 12217395"/>
              <a:gd name="connsiteY1080" fmla="*/ 1993047 h 2289324"/>
              <a:gd name="connsiteX1081" fmla="*/ 9566855 w 12217395"/>
              <a:gd name="connsiteY1081" fmla="*/ 2017571 h 2289324"/>
              <a:gd name="connsiteX1082" fmla="*/ 9542742 w 12217395"/>
              <a:gd name="connsiteY1082" fmla="*/ 2041686 h 2289324"/>
              <a:gd name="connsiteX1083" fmla="*/ 9518207 w 12217395"/>
              <a:gd name="connsiteY1083" fmla="*/ 2017571 h 2289324"/>
              <a:gd name="connsiteX1084" fmla="*/ 9518207 w 12217395"/>
              <a:gd name="connsiteY1084" fmla="*/ 2017151 h 2289324"/>
              <a:gd name="connsiteX1085" fmla="*/ 9542742 w 12217395"/>
              <a:gd name="connsiteY1085" fmla="*/ 1993047 h 2289324"/>
              <a:gd name="connsiteX1086" fmla="*/ 1068951 w 12217395"/>
              <a:gd name="connsiteY1086" fmla="*/ 1991386 h 2289324"/>
              <a:gd name="connsiteX1087" fmla="*/ 1083100 w 12217395"/>
              <a:gd name="connsiteY1087" fmla="*/ 2005099 h 2289324"/>
              <a:gd name="connsiteX1088" fmla="*/ 1068951 w 12217395"/>
              <a:gd name="connsiteY1088" fmla="*/ 2018810 h 2289324"/>
              <a:gd name="connsiteX1089" fmla="*/ 1055268 w 12217395"/>
              <a:gd name="connsiteY1089" fmla="*/ 2005099 h 2289324"/>
              <a:gd name="connsiteX1090" fmla="*/ 1068951 w 12217395"/>
              <a:gd name="connsiteY1090" fmla="*/ 1991386 h 2289324"/>
              <a:gd name="connsiteX1091" fmla="*/ 8969417 w 12217395"/>
              <a:gd name="connsiteY1091" fmla="*/ 1990966 h 2289324"/>
              <a:gd name="connsiteX1092" fmla="*/ 8992291 w 12217395"/>
              <a:gd name="connsiteY1092" fmla="*/ 2013831 h 2289324"/>
              <a:gd name="connsiteX1093" fmla="*/ 8992291 w 12217395"/>
              <a:gd name="connsiteY1093" fmla="*/ 2013960 h 2289324"/>
              <a:gd name="connsiteX1094" fmla="*/ 8969417 w 12217395"/>
              <a:gd name="connsiteY1094" fmla="*/ 2036683 h 2289324"/>
              <a:gd name="connsiteX1095" fmla="*/ 8969417 w 12217395"/>
              <a:gd name="connsiteY1095" fmla="*/ 2036696 h 2289324"/>
              <a:gd name="connsiteX1096" fmla="*/ 8946554 w 12217395"/>
              <a:gd name="connsiteY1096" fmla="*/ 2013831 h 2289324"/>
              <a:gd name="connsiteX1097" fmla="*/ 8946554 w 12217395"/>
              <a:gd name="connsiteY1097" fmla="*/ 2013702 h 2289324"/>
              <a:gd name="connsiteX1098" fmla="*/ 8969417 w 12217395"/>
              <a:gd name="connsiteY1098" fmla="*/ 1990966 h 2289324"/>
              <a:gd name="connsiteX1099" fmla="*/ 4843527 w 12217395"/>
              <a:gd name="connsiteY1099" fmla="*/ 1990966 h 2289324"/>
              <a:gd name="connsiteX1100" fmla="*/ 4843970 w 12217395"/>
              <a:gd name="connsiteY1100" fmla="*/ 1990966 h 2289324"/>
              <a:gd name="connsiteX1101" fmla="*/ 4871802 w 12217395"/>
              <a:gd name="connsiteY1101" fmla="*/ 2019231 h 2289324"/>
              <a:gd name="connsiteX1102" fmla="*/ 4843527 w 12217395"/>
              <a:gd name="connsiteY1102" fmla="*/ 2047496 h 2289324"/>
              <a:gd name="connsiteX1103" fmla="*/ 4815260 w 12217395"/>
              <a:gd name="connsiteY1103" fmla="*/ 2019231 h 2289324"/>
              <a:gd name="connsiteX1104" fmla="*/ 4815260 w 12217395"/>
              <a:gd name="connsiteY1104" fmla="*/ 2018775 h 2289324"/>
              <a:gd name="connsiteX1105" fmla="*/ 4843527 w 12217395"/>
              <a:gd name="connsiteY1105" fmla="*/ 1990966 h 2289324"/>
              <a:gd name="connsiteX1106" fmla="*/ 10063253 w 12217395"/>
              <a:gd name="connsiteY1106" fmla="*/ 1983075 h 2289324"/>
              <a:gd name="connsiteX1107" fmla="*/ 10063487 w 12217395"/>
              <a:gd name="connsiteY1107" fmla="*/ 1983075 h 2289324"/>
              <a:gd name="connsiteX1108" fmla="*/ 10089449 w 12217395"/>
              <a:gd name="connsiteY1108" fmla="*/ 2009260 h 2289324"/>
              <a:gd name="connsiteX1109" fmla="*/ 10089449 w 12217395"/>
              <a:gd name="connsiteY1109" fmla="*/ 2009494 h 2289324"/>
              <a:gd name="connsiteX1110" fmla="*/ 10063253 w 12217395"/>
              <a:gd name="connsiteY1110" fmla="*/ 2035444 h 2289324"/>
              <a:gd name="connsiteX1111" fmla="*/ 10063031 w 12217395"/>
              <a:gd name="connsiteY1111" fmla="*/ 2035444 h 2289324"/>
              <a:gd name="connsiteX1112" fmla="*/ 10037070 w 12217395"/>
              <a:gd name="connsiteY1112" fmla="*/ 2009260 h 2289324"/>
              <a:gd name="connsiteX1113" fmla="*/ 10037070 w 12217395"/>
              <a:gd name="connsiteY1113" fmla="*/ 2009038 h 2289324"/>
              <a:gd name="connsiteX1114" fmla="*/ 10063253 w 12217395"/>
              <a:gd name="connsiteY1114" fmla="*/ 1983075 h 2289324"/>
              <a:gd name="connsiteX1115" fmla="*/ 952943 w 12217395"/>
              <a:gd name="connsiteY1115" fmla="*/ 1983075 h 2289324"/>
              <a:gd name="connsiteX1116" fmla="*/ 966625 w 12217395"/>
              <a:gd name="connsiteY1116" fmla="*/ 1996377 h 2289324"/>
              <a:gd name="connsiteX1117" fmla="*/ 952943 w 12217395"/>
              <a:gd name="connsiteY1117" fmla="*/ 2010089 h 2289324"/>
              <a:gd name="connsiteX1118" fmla="*/ 939612 w 12217395"/>
              <a:gd name="connsiteY1118" fmla="*/ 1996377 h 2289324"/>
              <a:gd name="connsiteX1119" fmla="*/ 952943 w 12217395"/>
              <a:gd name="connsiteY1119" fmla="*/ 1983075 h 2289324"/>
              <a:gd name="connsiteX1120" fmla="*/ 3275743 w 12217395"/>
              <a:gd name="connsiteY1120" fmla="*/ 1982246 h 2289324"/>
              <a:gd name="connsiteX1121" fmla="*/ 3294454 w 12217395"/>
              <a:gd name="connsiteY1121" fmla="*/ 2000950 h 2289324"/>
              <a:gd name="connsiteX1122" fmla="*/ 3275743 w 12217395"/>
              <a:gd name="connsiteY1122" fmla="*/ 2019652 h 2289324"/>
              <a:gd name="connsiteX1123" fmla="*/ 3257033 w 12217395"/>
              <a:gd name="connsiteY1123" fmla="*/ 2000950 h 2289324"/>
              <a:gd name="connsiteX1124" fmla="*/ 3275743 w 12217395"/>
              <a:gd name="connsiteY1124" fmla="*/ 1982246 h 2289324"/>
              <a:gd name="connsiteX1125" fmla="*/ 3392149 w 12217395"/>
              <a:gd name="connsiteY1125" fmla="*/ 1981825 h 2289324"/>
              <a:gd name="connsiteX1126" fmla="*/ 3410859 w 12217395"/>
              <a:gd name="connsiteY1126" fmla="*/ 2000528 h 2289324"/>
              <a:gd name="connsiteX1127" fmla="*/ 3392149 w 12217395"/>
              <a:gd name="connsiteY1127" fmla="*/ 2019652 h 2289324"/>
              <a:gd name="connsiteX1128" fmla="*/ 3373028 w 12217395"/>
              <a:gd name="connsiteY1128" fmla="*/ 2000528 h 2289324"/>
              <a:gd name="connsiteX1129" fmla="*/ 3392149 w 12217395"/>
              <a:gd name="connsiteY1129" fmla="*/ 1981825 h 2289324"/>
              <a:gd name="connsiteX1130" fmla="*/ 3159748 w 12217395"/>
              <a:gd name="connsiteY1130" fmla="*/ 1980995 h 2289324"/>
              <a:gd name="connsiteX1131" fmla="*/ 3178038 w 12217395"/>
              <a:gd name="connsiteY1131" fmla="*/ 1999698 h 2289324"/>
              <a:gd name="connsiteX1132" fmla="*/ 3159748 w 12217395"/>
              <a:gd name="connsiteY1132" fmla="*/ 2017981 h 2289324"/>
              <a:gd name="connsiteX1133" fmla="*/ 3141037 w 12217395"/>
              <a:gd name="connsiteY1133" fmla="*/ 1999698 h 2289324"/>
              <a:gd name="connsiteX1134" fmla="*/ 3159748 w 12217395"/>
              <a:gd name="connsiteY1134" fmla="*/ 1980995 h 2289324"/>
              <a:gd name="connsiteX1135" fmla="*/ 8337481 w 12217395"/>
              <a:gd name="connsiteY1135" fmla="*/ 1980165 h 2289324"/>
              <a:gd name="connsiteX1136" fmla="*/ 8360356 w 12217395"/>
              <a:gd name="connsiteY1136" fmla="*/ 2003018 h 2289324"/>
              <a:gd name="connsiteX1137" fmla="*/ 8337481 w 12217395"/>
              <a:gd name="connsiteY1137" fmla="*/ 2025462 h 2289324"/>
              <a:gd name="connsiteX1138" fmla="*/ 8315029 w 12217395"/>
              <a:gd name="connsiteY1138" fmla="*/ 2003018 h 2289324"/>
              <a:gd name="connsiteX1139" fmla="*/ 8337481 w 12217395"/>
              <a:gd name="connsiteY1139" fmla="*/ 1980165 h 2289324"/>
              <a:gd name="connsiteX1140" fmla="*/ 8453898 w 12217395"/>
              <a:gd name="connsiteY1140" fmla="*/ 1979743 h 2289324"/>
              <a:gd name="connsiteX1141" fmla="*/ 8476340 w 12217395"/>
              <a:gd name="connsiteY1141" fmla="*/ 2002189 h 2289324"/>
              <a:gd name="connsiteX1142" fmla="*/ 8453898 w 12217395"/>
              <a:gd name="connsiteY1142" fmla="*/ 2024223 h 2289324"/>
              <a:gd name="connsiteX1143" fmla="*/ 8431446 w 12217395"/>
              <a:gd name="connsiteY1143" fmla="*/ 2002189 h 2289324"/>
              <a:gd name="connsiteX1144" fmla="*/ 8453898 w 12217395"/>
              <a:gd name="connsiteY1144" fmla="*/ 1979743 h 2289324"/>
              <a:gd name="connsiteX1145" fmla="*/ 3508144 w 12217395"/>
              <a:gd name="connsiteY1145" fmla="*/ 1979743 h 2289324"/>
              <a:gd name="connsiteX1146" fmla="*/ 3527264 w 12217395"/>
              <a:gd name="connsiteY1146" fmla="*/ 1998447 h 2289324"/>
              <a:gd name="connsiteX1147" fmla="*/ 3527264 w 12217395"/>
              <a:gd name="connsiteY1147" fmla="*/ 1998576 h 2289324"/>
              <a:gd name="connsiteX1148" fmla="*/ 3508144 w 12217395"/>
              <a:gd name="connsiteY1148" fmla="*/ 2017571 h 2289324"/>
              <a:gd name="connsiteX1149" fmla="*/ 3508015 w 12217395"/>
              <a:gd name="connsiteY1149" fmla="*/ 2017571 h 2289324"/>
              <a:gd name="connsiteX1150" fmla="*/ 3489023 w 12217395"/>
              <a:gd name="connsiteY1150" fmla="*/ 1998447 h 2289324"/>
              <a:gd name="connsiteX1151" fmla="*/ 3508144 w 12217395"/>
              <a:gd name="connsiteY1151" fmla="*/ 1979743 h 2289324"/>
              <a:gd name="connsiteX1152" fmla="*/ 3043331 w 12217395"/>
              <a:gd name="connsiteY1152" fmla="*/ 1978926 h 2289324"/>
              <a:gd name="connsiteX1153" fmla="*/ 3061633 w 12217395"/>
              <a:gd name="connsiteY1153" fmla="*/ 1997208 h 2289324"/>
              <a:gd name="connsiteX1154" fmla="*/ 3043331 w 12217395"/>
              <a:gd name="connsiteY1154" fmla="*/ 2015491 h 2289324"/>
              <a:gd name="connsiteX1155" fmla="*/ 3025042 w 12217395"/>
              <a:gd name="connsiteY1155" fmla="*/ 1997208 h 2289324"/>
              <a:gd name="connsiteX1156" fmla="*/ 3043331 w 12217395"/>
              <a:gd name="connsiteY1156" fmla="*/ 1978926 h 2289324"/>
              <a:gd name="connsiteX1157" fmla="*/ 8221487 w 12217395"/>
              <a:gd name="connsiteY1157" fmla="*/ 1976845 h 2289324"/>
              <a:gd name="connsiteX1158" fmla="*/ 8244361 w 12217395"/>
              <a:gd name="connsiteY1158" fmla="*/ 1999290 h 2289324"/>
              <a:gd name="connsiteX1159" fmla="*/ 8244361 w 12217395"/>
              <a:gd name="connsiteY1159" fmla="*/ 1999417 h 2289324"/>
              <a:gd name="connsiteX1160" fmla="*/ 8221487 w 12217395"/>
              <a:gd name="connsiteY1160" fmla="*/ 2022142 h 2289324"/>
              <a:gd name="connsiteX1161" fmla="*/ 8221370 w 12217395"/>
              <a:gd name="connsiteY1161" fmla="*/ 2022142 h 2289324"/>
              <a:gd name="connsiteX1162" fmla="*/ 8198624 w 12217395"/>
              <a:gd name="connsiteY1162" fmla="*/ 1999290 h 2289324"/>
              <a:gd name="connsiteX1163" fmla="*/ 8221487 w 12217395"/>
              <a:gd name="connsiteY1163" fmla="*/ 1976845 h 2289324"/>
              <a:gd name="connsiteX1164" fmla="*/ 4195790 w 12217395"/>
              <a:gd name="connsiteY1164" fmla="*/ 1976014 h 2289324"/>
              <a:gd name="connsiteX1165" fmla="*/ 4196082 w 12217395"/>
              <a:gd name="connsiteY1165" fmla="*/ 1976014 h 2289324"/>
              <a:gd name="connsiteX1166" fmla="*/ 4217413 w 12217395"/>
              <a:gd name="connsiteY1166" fmla="*/ 1997617 h 2289324"/>
              <a:gd name="connsiteX1167" fmla="*/ 4195790 w 12217395"/>
              <a:gd name="connsiteY1167" fmla="*/ 2019231 h 2289324"/>
              <a:gd name="connsiteX1168" fmla="*/ 4195790 w 12217395"/>
              <a:gd name="connsiteY1168" fmla="*/ 2019242 h 2289324"/>
              <a:gd name="connsiteX1169" fmla="*/ 4174168 w 12217395"/>
              <a:gd name="connsiteY1169" fmla="*/ 1997617 h 2289324"/>
              <a:gd name="connsiteX1170" fmla="*/ 4195790 w 12217395"/>
              <a:gd name="connsiteY1170" fmla="*/ 1976014 h 2289324"/>
              <a:gd name="connsiteX1171" fmla="*/ 3624139 w 12217395"/>
              <a:gd name="connsiteY1171" fmla="*/ 1975185 h 2289324"/>
              <a:gd name="connsiteX1172" fmla="*/ 3643679 w 12217395"/>
              <a:gd name="connsiteY1172" fmla="*/ 1994298 h 2289324"/>
              <a:gd name="connsiteX1173" fmla="*/ 3643679 w 12217395"/>
              <a:gd name="connsiteY1173" fmla="*/ 1994321 h 2289324"/>
              <a:gd name="connsiteX1174" fmla="*/ 3624139 w 12217395"/>
              <a:gd name="connsiteY1174" fmla="*/ 2013831 h 2289324"/>
              <a:gd name="connsiteX1175" fmla="*/ 3605006 w 12217395"/>
              <a:gd name="connsiteY1175" fmla="*/ 1994298 h 2289324"/>
              <a:gd name="connsiteX1176" fmla="*/ 3624139 w 12217395"/>
              <a:gd name="connsiteY1176" fmla="*/ 1975185 h 2289324"/>
              <a:gd name="connsiteX1177" fmla="*/ 2927335 w 12217395"/>
              <a:gd name="connsiteY1177" fmla="*/ 1975185 h 2289324"/>
              <a:gd name="connsiteX1178" fmla="*/ 2945216 w 12217395"/>
              <a:gd name="connsiteY1178" fmla="*/ 1993468 h 2289324"/>
              <a:gd name="connsiteX1179" fmla="*/ 2927335 w 12217395"/>
              <a:gd name="connsiteY1179" fmla="*/ 2011750 h 2289324"/>
              <a:gd name="connsiteX1180" fmla="*/ 2909044 w 12217395"/>
              <a:gd name="connsiteY1180" fmla="*/ 1993468 h 2289324"/>
              <a:gd name="connsiteX1181" fmla="*/ 2927335 w 12217395"/>
              <a:gd name="connsiteY1181" fmla="*/ 1975185 h 2289324"/>
              <a:gd name="connsiteX1182" fmla="*/ 8569882 w 12217395"/>
              <a:gd name="connsiteY1182" fmla="*/ 1974764 h 2289324"/>
              <a:gd name="connsiteX1183" fmla="*/ 8570631 w 12217395"/>
              <a:gd name="connsiteY1183" fmla="*/ 1974764 h 2289324"/>
              <a:gd name="connsiteX1184" fmla="*/ 8591926 w 12217395"/>
              <a:gd name="connsiteY1184" fmla="*/ 1996787 h 2289324"/>
              <a:gd name="connsiteX1185" fmla="*/ 8591926 w 12217395"/>
              <a:gd name="connsiteY1185" fmla="*/ 1997033 h 2289324"/>
              <a:gd name="connsiteX1186" fmla="*/ 8569882 w 12217395"/>
              <a:gd name="connsiteY1186" fmla="*/ 2018810 h 2289324"/>
              <a:gd name="connsiteX1187" fmla="*/ 8547850 w 12217395"/>
              <a:gd name="connsiteY1187" fmla="*/ 1996787 h 2289324"/>
              <a:gd name="connsiteX1188" fmla="*/ 8547850 w 12217395"/>
              <a:gd name="connsiteY1188" fmla="*/ 1996554 h 2289324"/>
              <a:gd name="connsiteX1189" fmla="*/ 8569882 w 12217395"/>
              <a:gd name="connsiteY1189" fmla="*/ 1974764 h 2289324"/>
              <a:gd name="connsiteX1190" fmla="*/ 837404 w 12217395"/>
              <a:gd name="connsiteY1190" fmla="*/ 1974764 h 2289324"/>
              <a:gd name="connsiteX1191" fmla="*/ 850267 w 12217395"/>
              <a:gd name="connsiteY1191" fmla="*/ 1988066 h 2289324"/>
              <a:gd name="connsiteX1192" fmla="*/ 837404 w 12217395"/>
              <a:gd name="connsiteY1192" fmla="*/ 2000948 h 2289324"/>
              <a:gd name="connsiteX1193" fmla="*/ 824072 w 12217395"/>
              <a:gd name="connsiteY1193" fmla="*/ 1988066 h 2289324"/>
              <a:gd name="connsiteX1194" fmla="*/ 837404 w 12217395"/>
              <a:gd name="connsiteY1194" fmla="*/ 1974764 h 2289324"/>
              <a:gd name="connsiteX1195" fmla="*/ 4425701 w 12217395"/>
              <a:gd name="connsiteY1195" fmla="*/ 1972275 h 2289324"/>
              <a:gd name="connsiteX1196" fmla="*/ 4425795 w 12217395"/>
              <a:gd name="connsiteY1196" fmla="*/ 1972275 h 2289324"/>
              <a:gd name="connsiteX1197" fmla="*/ 4448983 w 12217395"/>
              <a:gd name="connsiteY1197" fmla="*/ 1995548 h 2289324"/>
              <a:gd name="connsiteX1198" fmla="*/ 4448983 w 12217395"/>
              <a:gd name="connsiteY1198" fmla="*/ 1995630 h 2289324"/>
              <a:gd name="connsiteX1199" fmla="*/ 4425701 w 12217395"/>
              <a:gd name="connsiteY1199" fmla="*/ 2018810 h 2289324"/>
              <a:gd name="connsiteX1200" fmla="*/ 4402416 w 12217395"/>
              <a:gd name="connsiteY1200" fmla="*/ 1995548 h 2289324"/>
              <a:gd name="connsiteX1201" fmla="*/ 4402416 w 12217395"/>
              <a:gd name="connsiteY1201" fmla="*/ 1995455 h 2289324"/>
              <a:gd name="connsiteX1202" fmla="*/ 4425701 w 12217395"/>
              <a:gd name="connsiteY1202" fmla="*/ 1972275 h 2289324"/>
              <a:gd name="connsiteX1203" fmla="*/ 2810931 w 12217395"/>
              <a:gd name="connsiteY1203" fmla="*/ 1971012 h 2289324"/>
              <a:gd name="connsiteX1204" fmla="*/ 2828811 w 12217395"/>
              <a:gd name="connsiteY1204" fmla="*/ 1988898 h 2289324"/>
              <a:gd name="connsiteX1205" fmla="*/ 2810931 w 12217395"/>
              <a:gd name="connsiteY1205" fmla="*/ 2006759 h 2289324"/>
              <a:gd name="connsiteX1206" fmla="*/ 2793050 w 12217395"/>
              <a:gd name="connsiteY1206" fmla="*/ 1988898 h 2289324"/>
              <a:gd name="connsiteX1207" fmla="*/ 2810931 w 12217395"/>
              <a:gd name="connsiteY1207" fmla="*/ 1971012 h 2289324"/>
              <a:gd name="connsiteX1208" fmla="*/ 9367292 w 12217395"/>
              <a:gd name="connsiteY1208" fmla="*/ 1969364 h 2289324"/>
              <a:gd name="connsiteX1209" fmla="*/ 9390575 w 12217395"/>
              <a:gd name="connsiteY1209" fmla="*/ 1993047 h 2289324"/>
              <a:gd name="connsiteX1210" fmla="*/ 9390575 w 12217395"/>
              <a:gd name="connsiteY1210" fmla="*/ 1993118 h 2289324"/>
              <a:gd name="connsiteX1211" fmla="*/ 9367292 w 12217395"/>
              <a:gd name="connsiteY1211" fmla="*/ 2016321 h 2289324"/>
              <a:gd name="connsiteX1212" fmla="*/ 9343599 w 12217395"/>
              <a:gd name="connsiteY1212" fmla="*/ 1993047 h 2289324"/>
              <a:gd name="connsiteX1213" fmla="*/ 9367292 w 12217395"/>
              <a:gd name="connsiteY1213" fmla="*/ 1969364 h 2289324"/>
              <a:gd name="connsiteX1214" fmla="*/ 3740134 w 12217395"/>
              <a:gd name="connsiteY1214" fmla="*/ 1968114 h 2289324"/>
              <a:gd name="connsiteX1215" fmla="*/ 3740157 w 12217395"/>
              <a:gd name="connsiteY1215" fmla="*/ 1968114 h 2289324"/>
              <a:gd name="connsiteX1216" fmla="*/ 3759674 w 12217395"/>
              <a:gd name="connsiteY1216" fmla="*/ 1987646 h 2289324"/>
              <a:gd name="connsiteX1217" fmla="*/ 3740134 w 12217395"/>
              <a:gd name="connsiteY1217" fmla="*/ 2006759 h 2289324"/>
              <a:gd name="connsiteX1218" fmla="*/ 3721002 w 12217395"/>
              <a:gd name="connsiteY1218" fmla="*/ 1987634 h 2289324"/>
              <a:gd name="connsiteX1219" fmla="*/ 3740134 w 12217395"/>
              <a:gd name="connsiteY1219" fmla="*/ 1968114 h 2289324"/>
              <a:gd name="connsiteX1220" fmla="*/ 9082921 w 12217395"/>
              <a:gd name="connsiteY1220" fmla="*/ 1967704 h 2289324"/>
              <a:gd name="connsiteX1221" fmla="*/ 9105784 w 12217395"/>
              <a:gd name="connsiteY1221" fmla="*/ 1990556 h 2289324"/>
              <a:gd name="connsiteX1222" fmla="*/ 9082921 w 12217395"/>
              <a:gd name="connsiteY1222" fmla="*/ 2013000 h 2289324"/>
              <a:gd name="connsiteX1223" fmla="*/ 9060469 w 12217395"/>
              <a:gd name="connsiteY1223" fmla="*/ 1990556 h 2289324"/>
              <a:gd name="connsiteX1224" fmla="*/ 9082921 w 12217395"/>
              <a:gd name="connsiteY1224" fmla="*/ 1967704 h 2289324"/>
              <a:gd name="connsiteX1225" fmla="*/ 721396 w 12217395"/>
              <a:gd name="connsiteY1225" fmla="*/ 1966452 h 2289324"/>
              <a:gd name="connsiteX1226" fmla="*/ 733793 w 12217395"/>
              <a:gd name="connsiteY1226" fmla="*/ 1978925 h 2289324"/>
              <a:gd name="connsiteX1227" fmla="*/ 721396 w 12217395"/>
              <a:gd name="connsiteY1227" fmla="*/ 1991808 h 2289324"/>
              <a:gd name="connsiteX1228" fmla="*/ 708884 w 12217395"/>
              <a:gd name="connsiteY1228" fmla="*/ 1978925 h 2289324"/>
              <a:gd name="connsiteX1229" fmla="*/ 721396 w 12217395"/>
              <a:gd name="connsiteY1229" fmla="*/ 1966452 h 2289324"/>
              <a:gd name="connsiteX1230" fmla="*/ 2694933 w 12217395"/>
              <a:gd name="connsiteY1230" fmla="*/ 1966033 h 2289324"/>
              <a:gd name="connsiteX1231" fmla="*/ 2695251 w 12217395"/>
              <a:gd name="connsiteY1231" fmla="*/ 1966033 h 2289324"/>
              <a:gd name="connsiteX1232" fmla="*/ 2712394 w 12217395"/>
              <a:gd name="connsiteY1232" fmla="*/ 1983496 h 2289324"/>
              <a:gd name="connsiteX1233" fmla="*/ 2694933 w 12217395"/>
              <a:gd name="connsiteY1233" fmla="*/ 2001358 h 2289324"/>
              <a:gd name="connsiteX1234" fmla="*/ 2677475 w 12217395"/>
              <a:gd name="connsiteY1234" fmla="*/ 1983496 h 2289324"/>
              <a:gd name="connsiteX1235" fmla="*/ 2694933 w 12217395"/>
              <a:gd name="connsiteY1235" fmla="*/ 1966033 h 2289324"/>
              <a:gd name="connsiteX1236" fmla="*/ 8685879 w 12217395"/>
              <a:gd name="connsiteY1236" fmla="*/ 1964373 h 2289324"/>
              <a:gd name="connsiteX1237" fmla="*/ 8707501 w 12217395"/>
              <a:gd name="connsiteY1237" fmla="*/ 1986395 h 2289324"/>
              <a:gd name="connsiteX1238" fmla="*/ 8685879 w 12217395"/>
              <a:gd name="connsiteY1238" fmla="*/ 2008431 h 2289324"/>
              <a:gd name="connsiteX1239" fmla="*/ 8663847 w 12217395"/>
              <a:gd name="connsiteY1239" fmla="*/ 1986395 h 2289324"/>
              <a:gd name="connsiteX1240" fmla="*/ 8663847 w 12217395"/>
              <a:gd name="connsiteY1240" fmla="*/ 1986162 h 2289324"/>
              <a:gd name="connsiteX1241" fmla="*/ 8685879 w 12217395"/>
              <a:gd name="connsiteY1241" fmla="*/ 1964373 h 2289324"/>
              <a:gd name="connsiteX1242" fmla="*/ 4993610 w 12217395"/>
              <a:gd name="connsiteY1242" fmla="*/ 1962712 h 2289324"/>
              <a:gd name="connsiteX1243" fmla="*/ 4993844 w 12217395"/>
              <a:gd name="connsiteY1243" fmla="*/ 1962712 h 2289324"/>
              <a:gd name="connsiteX1244" fmla="*/ 5023549 w 12217395"/>
              <a:gd name="connsiteY1244" fmla="*/ 1992637 h 2289324"/>
              <a:gd name="connsiteX1245" fmla="*/ 5023549 w 12217395"/>
              <a:gd name="connsiteY1245" fmla="*/ 1992906 h 2289324"/>
              <a:gd name="connsiteX1246" fmla="*/ 4993610 w 12217395"/>
              <a:gd name="connsiteY1246" fmla="*/ 2022551 h 2289324"/>
              <a:gd name="connsiteX1247" fmla="*/ 4993610 w 12217395"/>
              <a:gd name="connsiteY1247" fmla="*/ 2022562 h 2289324"/>
              <a:gd name="connsiteX1248" fmla="*/ 4963264 w 12217395"/>
              <a:gd name="connsiteY1248" fmla="*/ 1992637 h 2289324"/>
              <a:gd name="connsiteX1249" fmla="*/ 4993610 w 12217395"/>
              <a:gd name="connsiteY1249" fmla="*/ 1962712 h 2289324"/>
              <a:gd name="connsiteX1250" fmla="*/ 2578940 w 12217395"/>
              <a:gd name="connsiteY1250" fmla="*/ 1960223 h 2289324"/>
              <a:gd name="connsiteX1251" fmla="*/ 2596399 w 12217395"/>
              <a:gd name="connsiteY1251" fmla="*/ 1977675 h 2289324"/>
              <a:gd name="connsiteX1252" fmla="*/ 2578940 w 12217395"/>
              <a:gd name="connsiteY1252" fmla="*/ 1995127 h 2289324"/>
              <a:gd name="connsiteX1253" fmla="*/ 2561480 w 12217395"/>
              <a:gd name="connsiteY1253" fmla="*/ 1977675 h 2289324"/>
              <a:gd name="connsiteX1254" fmla="*/ 2578940 w 12217395"/>
              <a:gd name="connsiteY1254" fmla="*/ 1960223 h 2289324"/>
              <a:gd name="connsiteX1255" fmla="*/ 605389 w 12217395"/>
              <a:gd name="connsiteY1255" fmla="*/ 1958164 h 2289324"/>
              <a:gd name="connsiteX1256" fmla="*/ 617435 w 12217395"/>
              <a:gd name="connsiteY1256" fmla="*/ 1970205 h 2289324"/>
              <a:gd name="connsiteX1257" fmla="*/ 605389 w 12217395"/>
              <a:gd name="connsiteY1257" fmla="*/ 1982245 h 2289324"/>
              <a:gd name="connsiteX1258" fmla="*/ 593344 w 12217395"/>
              <a:gd name="connsiteY1258" fmla="*/ 1970205 h 2289324"/>
              <a:gd name="connsiteX1259" fmla="*/ 605389 w 12217395"/>
              <a:gd name="connsiteY1259" fmla="*/ 1958164 h 2289324"/>
              <a:gd name="connsiteX1260" fmla="*/ 3856127 w 12217395"/>
              <a:gd name="connsiteY1260" fmla="*/ 1957721 h 2289324"/>
              <a:gd name="connsiteX1261" fmla="*/ 3875659 w 12217395"/>
              <a:gd name="connsiteY1261" fmla="*/ 1977254 h 2289324"/>
              <a:gd name="connsiteX1262" fmla="*/ 3856127 w 12217395"/>
              <a:gd name="connsiteY1262" fmla="*/ 1996787 h 2289324"/>
              <a:gd name="connsiteX1263" fmla="*/ 3836588 w 12217395"/>
              <a:gd name="connsiteY1263" fmla="*/ 1977242 h 2289324"/>
              <a:gd name="connsiteX1264" fmla="*/ 3836588 w 12217395"/>
              <a:gd name="connsiteY1264" fmla="*/ 1977231 h 2289324"/>
              <a:gd name="connsiteX1265" fmla="*/ 3856127 w 12217395"/>
              <a:gd name="connsiteY1265" fmla="*/ 1957721 h 2289324"/>
              <a:gd name="connsiteX1266" fmla="*/ 2462943 w 12217395"/>
              <a:gd name="connsiteY1266" fmla="*/ 1953969 h 2289324"/>
              <a:gd name="connsiteX1267" fmla="*/ 2479994 w 12217395"/>
              <a:gd name="connsiteY1267" fmla="*/ 1971023 h 2289324"/>
              <a:gd name="connsiteX1268" fmla="*/ 2462943 w 12217395"/>
              <a:gd name="connsiteY1268" fmla="*/ 1988055 h 2289324"/>
              <a:gd name="connsiteX1269" fmla="*/ 2462943 w 12217395"/>
              <a:gd name="connsiteY1269" fmla="*/ 1988067 h 2289324"/>
              <a:gd name="connsiteX1270" fmla="*/ 2445905 w 12217395"/>
              <a:gd name="connsiteY1270" fmla="*/ 1971023 h 2289324"/>
              <a:gd name="connsiteX1271" fmla="*/ 2462943 w 12217395"/>
              <a:gd name="connsiteY1271" fmla="*/ 1953969 h 2289324"/>
              <a:gd name="connsiteX1272" fmla="*/ 5301683 w 12217395"/>
              <a:gd name="connsiteY1272" fmla="*/ 1950649 h 2289324"/>
              <a:gd name="connsiteX1273" fmla="*/ 5301741 w 12217395"/>
              <a:gd name="connsiteY1273" fmla="*/ 1950649 h 2289324"/>
              <a:gd name="connsiteX1274" fmla="*/ 5337025 w 12217395"/>
              <a:gd name="connsiteY1274" fmla="*/ 1985987 h 2289324"/>
              <a:gd name="connsiteX1275" fmla="*/ 5301683 w 12217395"/>
              <a:gd name="connsiteY1275" fmla="*/ 2020903 h 2289324"/>
              <a:gd name="connsiteX1276" fmla="*/ 5301683 w 12217395"/>
              <a:gd name="connsiteY1276" fmla="*/ 2020891 h 2289324"/>
              <a:gd name="connsiteX1277" fmla="*/ 5301054 w 12217395"/>
              <a:gd name="connsiteY1277" fmla="*/ 2020891 h 2289324"/>
              <a:gd name="connsiteX1278" fmla="*/ 5266766 w 12217395"/>
              <a:gd name="connsiteY1278" fmla="*/ 1985987 h 2289324"/>
              <a:gd name="connsiteX1279" fmla="*/ 5301683 w 12217395"/>
              <a:gd name="connsiteY1279" fmla="*/ 1950649 h 2289324"/>
              <a:gd name="connsiteX1280" fmla="*/ 8801043 w 12217395"/>
              <a:gd name="connsiteY1280" fmla="*/ 1949398 h 2289324"/>
              <a:gd name="connsiteX1281" fmla="*/ 8822666 w 12217395"/>
              <a:gd name="connsiteY1281" fmla="*/ 1971023 h 2289324"/>
              <a:gd name="connsiteX1282" fmla="*/ 8801043 w 12217395"/>
              <a:gd name="connsiteY1282" fmla="*/ 1993047 h 2289324"/>
              <a:gd name="connsiteX1283" fmla="*/ 8779011 w 12217395"/>
              <a:gd name="connsiteY1283" fmla="*/ 1971023 h 2289324"/>
              <a:gd name="connsiteX1284" fmla="*/ 8801043 w 12217395"/>
              <a:gd name="connsiteY1284" fmla="*/ 1949398 h 2289324"/>
              <a:gd name="connsiteX1285" fmla="*/ 489382 w 12217395"/>
              <a:gd name="connsiteY1285" fmla="*/ 1949398 h 2289324"/>
              <a:gd name="connsiteX1286" fmla="*/ 489394 w 12217395"/>
              <a:gd name="connsiteY1286" fmla="*/ 1949398 h 2289324"/>
              <a:gd name="connsiteX1287" fmla="*/ 501076 w 12217395"/>
              <a:gd name="connsiteY1287" fmla="*/ 1961052 h 2289324"/>
              <a:gd name="connsiteX1288" fmla="*/ 489382 w 12217395"/>
              <a:gd name="connsiteY1288" fmla="*/ 1972683 h 2289324"/>
              <a:gd name="connsiteX1289" fmla="*/ 477688 w 12217395"/>
              <a:gd name="connsiteY1289" fmla="*/ 1961052 h 2289324"/>
              <a:gd name="connsiteX1290" fmla="*/ 489382 w 12217395"/>
              <a:gd name="connsiteY1290" fmla="*/ 1949398 h 2289324"/>
              <a:gd name="connsiteX1291" fmla="*/ 2346959 w 12217395"/>
              <a:gd name="connsiteY1291" fmla="*/ 1947329 h 2289324"/>
              <a:gd name="connsiteX1292" fmla="*/ 2363590 w 12217395"/>
              <a:gd name="connsiteY1292" fmla="*/ 1963963 h 2289324"/>
              <a:gd name="connsiteX1293" fmla="*/ 2346959 w 12217395"/>
              <a:gd name="connsiteY1293" fmla="*/ 1980995 h 2289324"/>
              <a:gd name="connsiteX1294" fmla="*/ 2330319 w 12217395"/>
              <a:gd name="connsiteY1294" fmla="*/ 1963963 h 2289324"/>
              <a:gd name="connsiteX1295" fmla="*/ 2346959 w 12217395"/>
              <a:gd name="connsiteY1295" fmla="*/ 1947329 h 2289324"/>
              <a:gd name="connsiteX1296" fmla="*/ 9819217 w 12217395"/>
              <a:gd name="connsiteY1296" fmla="*/ 1946907 h 2289324"/>
              <a:gd name="connsiteX1297" fmla="*/ 9844162 w 12217395"/>
              <a:gd name="connsiteY1297" fmla="*/ 1971444 h 2289324"/>
              <a:gd name="connsiteX1298" fmla="*/ 9819217 w 12217395"/>
              <a:gd name="connsiteY1298" fmla="*/ 1995957 h 2289324"/>
              <a:gd name="connsiteX1299" fmla="*/ 9794683 w 12217395"/>
              <a:gd name="connsiteY1299" fmla="*/ 1971444 h 2289324"/>
              <a:gd name="connsiteX1300" fmla="*/ 9819217 w 12217395"/>
              <a:gd name="connsiteY1300" fmla="*/ 1946907 h 2289324"/>
              <a:gd name="connsiteX1301" fmla="*/ 10224985 w 12217395"/>
              <a:gd name="connsiteY1301" fmla="*/ 1946078 h 2289324"/>
              <a:gd name="connsiteX1302" fmla="*/ 10225102 w 12217395"/>
              <a:gd name="connsiteY1302" fmla="*/ 1946078 h 2289324"/>
              <a:gd name="connsiteX1303" fmla="*/ 10251999 w 12217395"/>
              <a:gd name="connsiteY1303" fmla="*/ 1973104 h 2289324"/>
              <a:gd name="connsiteX1304" fmla="*/ 10224985 w 12217395"/>
              <a:gd name="connsiteY1304" fmla="*/ 1999698 h 2289324"/>
              <a:gd name="connsiteX1305" fmla="*/ 10198440 w 12217395"/>
              <a:gd name="connsiteY1305" fmla="*/ 1973104 h 2289324"/>
              <a:gd name="connsiteX1306" fmla="*/ 10224985 w 12217395"/>
              <a:gd name="connsiteY1306" fmla="*/ 1946078 h 2289324"/>
              <a:gd name="connsiteX1307" fmla="*/ 9647510 w 12217395"/>
              <a:gd name="connsiteY1307" fmla="*/ 1943588 h 2289324"/>
              <a:gd name="connsiteX1308" fmla="*/ 9671624 w 12217395"/>
              <a:gd name="connsiteY1308" fmla="*/ 1967704 h 2289324"/>
              <a:gd name="connsiteX1309" fmla="*/ 9647510 w 12217395"/>
              <a:gd name="connsiteY1309" fmla="*/ 1991387 h 2289324"/>
              <a:gd name="connsiteX1310" fmla="*/ 9623817 w 12217395"/>
              <a:gd name="connsiteY1310" fmla="*/ 1967704 h 2289324"/>
              <a:gd name="connsiteX1311" fmla="*/ 9647510 w 12217395"/>
              <a:gd name="connsiteY1311" fmla="*/ 1943588 h 2289324"/>
              <a:gd name="connsiteX1312" fmla="*/ 3971283 w 12217395"/>
              <a:gd name="connsiteY1312" fmla="*/ 1942758 h 2289324"/>
              <a:gd name="connsiteX1313" fmla="*/ 3991246 w 12217395"/>
              <a:gd name="connsiteY1313" fmla="*/ 1962712 h 2289324"/>
              <a:gd name="connsiteX1314" fmla="*/ 3971283 w 12217395"/>
              <a:gd name="connsiteY1314" fmla="*/ 1982246 h 2289324"/>
              <a:gd name="connsiteX1315" fmla="*/ 3971283 w 12217395"/>
              <a:gd name="connsiteY1315" fmla="*/ 1982234 h 2289324"/>
              <a:gd name="connsiteX1316" fmla="*/ 3971270 w 12217395"/>
              <a:gd name="connsiteY1316" fmla="*/ 1982234 h 2289324"/>
              <a:gd name="connsiteX1317" fmla="*/ 3951742 w 12217395"/>
              <a:gd name="connsiteY1317" fmla="*/ 1962712 h 2289324"/>
              <a:gd name="connsiteX1318" fmla="*/ 3971283 w 12217395"/>
              <a:gd name="connsiteY1318" fmla="*/ 1942758 h 2289324"/>
              <a:gd name="connsiteX1319" fmla="*/ 373843 w 12217395"/>
              <a:gd name="connsiteY1319" fmla="*/ 1941086 h 2289324"/>
              <a:gd name="connsiteX1320" fmla="*/ 385069 w 12217395"/>
              <a:gd name="connsiteY1320" fmla="*/ 1952308 h 2289324"/>
              <a:gd name="connsiteX1321" fmla="*/ 373843 w 12217395"/>
              <a:gd name="connsiteY1321" fmla="*/ 1963133 h 2289324"/>
              <a:gd name="connsiteX1322" fmla="*/ 362617 w 12217395"/>
              <a:gd name="connsiteY1322" fmla="*/ 1952308 h 2289324"/>
              <a:gd name="connsiteX1323" fmla="*/ 373843 w 12217395"/>
              <a:gd name="connsiteY1323" fmla="*/ 1941086 h 2289324"/>
              <a:gd name="connsiteX1324" fmla="*/ 2230964 w 12217395"/>
              <a:gd name="connsiteY1324" fmla="*/ 1940257 h 2289324"/>
              <a:gd name="connsiteX1325" fmla="*/ 2247173 w 12217395"/>
              <a:gd name="connsiteY1325" fmla="*/ 1956470 h 2289324"/>
              <a:gd name="connsiteX1326" fmla="*/ 2230964 w 12217395"/>
              <a:gd name="connsiteY1326" fmla="*/ 1973093 h 2289324"/>
              <a:gd name="connsiteX1327" fmla="*/ 2230964 w 12217395"/>
              <a:gd name="connsiteY1327" fmla="*/ 1973104 h 2289324"/>
              <a:gd name="connsiteX1328" fmla="*/ 2214335 w 12217395"/>
              <a:gd name="connsiteY1328" fmla="*/ 1956470 h 2289324"/>
              <a:gd name="connsiteX1329" fmla="*/ 2230964 w 12217395"/>
              <a:gd name="connsiteY1329" fmla="*/ 1940257 h 2289324"/>
              <a:gd name="connsiteX1330" fmla="*/ 8175763 w 12217395"/>
              <a:gd name="connsiteY1330" fmla="*/ 1940256 h 2289324"/>
              <a:gd name="connsiteX1331" fmla="*/ 8196964 w 12217395"/>
              <a:gd name="connsiteY1331" fmla="*/ 1961450 h 2289324"/>
              <a:gd name="connsiteX1332" fmla="*/ 8175763 w 12217395"/>
              <a:gd name="connsiteY1332" fmla="*/ 1983075 h 2289324"/>
              <a:gd name="connsiteX1333" fmla="*/ 8154139 w 12217395"/>
              <a:gd name="connsiteY1333" fmla="*/ 1961461 h 2289324"/>
              <a:gd name="connsiteX1334" fmla="*/ 8175763 w 12217395"/>
              <a:gd name="connsiteY1334" fmla="*/ 1940256 h 2289324"/>
              <a:gd name="connsiteX1335" fmla="*/ 5218946 w 12217395"/>
              <a:gd name="connsiteY1335" fmla="*/ 1938608 h 2289324"/>
              <a:gd name="connsiteX1336" fmla="*/ 5252205 w 12217395"/>
              <a:gd name="connsiteY1336" fmla="*/ 1972275 h 2289324"/>
              <a:gd name="connsiteX1337" fmla="*/ 5218946 w 12217395"/>
              <a:gd name="connsiteY1337" fmla="*/ 2005519 h 2289324"/>
              <a:gd name="connsiteX1338" fmla="*/ 5185689 w 12217395"/>
              <a:gd name="connsiteY1338" fmla="*/ 1972275 h 2289324"/>
              <a:gd name="connsiteX1339" fmla="*/ 5218946 w 12217395"/>
              <a:gd name="connsiteY1339" fmla="*/ 1938608 h 2289324"/>
              <a:gd name="connsiteX1340" fmla="*/ 9195585 w 12217395"/>
              <a:gd name="connsiteY1340" fmla="*/ 1938597 h 2289324"/>
              <a:gd name="connsiteX1341" fmla="*/ 9218037 w 12217395"/>
              <a:gd name="connsiteY1341" fmla="*/ 1960631 h 2289324"/>
              <a:gd name="connsiteX1342" fmla="*/ 9195585 w 12217395"/>
              <a:gd name="connsiteY1342" fmla="*/ 1983075 h 2289324"/>
              <a:gd name="connsiteX1343" fmla="*/ 9173143 w 12217395"/>
              <a:gd name="connsiteY1343" fmla="*/ 1960631 h 2289324"/>
              <a:gd name="connsiteX1344" fmla="*/ 9195585 w 12217395"/>
              <a:gd name="connsiteY1344" fmla="*/ 1938597 h 2289324"/>
              <a:gd name="connsiteX1345" fmla="*/ 8291758 w 12217395"/>
              <a:gd name="connsiteY1345" fmla="*/ 1938596 h 2289324"/>
              <a:gd name="connsiteX1346" fmla="*/ 8312959 w 12217395"/>
              <a:gd name="connsiteY1346" fmla="*/ 1959801 h 2289324"/>
              <a:gd name="connsiteX1347" fmla="*/ 8291758 w 12217395"/>
              <a:gd name="connsiteY1347" fmla="*/ 1980995 h 2289324"/>
              <a:gd name="connsiteX1348" fmla="*/ 8270544 w 12217395"/>
              <a:gd name="connsiteY1348" fmla="*/ 1959801 h 2289324"/>
              <a:gd name="connsiteX1349" fmla="*/ 8291758 w 12217395"/>
              <a:gd name="connsiteY1349" fmla="*/ 1938596 h 2289324"/>
              <a:gd name="connsiteX1350" fmla="*/ 4305552 w 12217395"/>
              <a:gd name="connsiteY1350" fmla="*/ 1938175 h 2289324"/>
              <a:gd name="connsiteX1351" fmla="*/ 4327584 w 12217395"/>
              <a:gd name="connsiteY1351" fmla="*/ 1959790 h 2289324"/>
              <a:gd name="connsiteX1352" fmla="*/ 4305552 w 12217395"/>
              <a:gd name="connsiteY1352" fmla="*/ 1981416 h 2289324"/>
              <a:gd name="connsiteX1353" fmla="*/ 4283931 w 12217395"/>
              <a:gd name="connsiteY1353" fmla="*/ 1959801 h 2289324"/>
              <a:gd name="connsiteX1354" fmla="*/ 4305552 w 12217395"/>
              <a:gd name="connsiteY1354" fmla="*/ 1938175 h 2289324"/>
              <a:gd name="connsiteX1355" fmla="*/ 9988012 w 12217395"/>
              <a:gd name="connsiteY1355" fmla="*/ 1934857 h 2289324"/>
              <a:gd name="connsiteX1356" fmla="*/ 10012956 w 12217395"/>
              <a:gd name="connsiteY1356" fmla="*/ 1960223 h 2289324"/>
              <a:gd name="connsiteX1357" fmla="*/ 9988012 w 12217395"/>
              <a:gd name="connsiteY1357" fmla="*/ 1985157 h 2289324"/>
              <a:gd name="connsiteX1358" fmla="*/ 9962647 w 12217395"/>
              <a:gd name="connsiteY1358" fmla="*/ 1960223 h 2289324"/>
              <a:gd name="connsiteX1359" fmla="*/ 9988012 w 12217395"/>
              <a:gd name="connsiteY1359" fmla="*/ 1934857 h 2289324"/>
              <a:gd name="connsiteX1360" fmla="*/ 4792806 w 12217395"/>
              <a:gd name="connsiteY1360" fmla="*/ 1934857 h 2289324"/>
              <a:gd name="connsiteX1361" fmla="*/ 4819411 w 12217395"/>
              <a:gd name="connsiteY1361" fmla="*/ 1961462 h 2289324"/>
              <a:gd name="connsiteX1362" fmla="*/ 4819411 w 12217395"/>
              <a:gd name="connsiteY1362" fmla="*/ 1961602 h 2289324"/>
              <a:gd name="connsiteX1363" fmla="*/ 4792806 w 12217395"/>
              <a:gd name="connsiteY1363" fmla="*/ 1988056 h 2289324"/>
              <a:gd name="connsiteX1364" fmla="*/ 4792806 w 12217395"/>
              <a:gd name="connsiteY1364" fmla="*/ 1988067 h 2289324"/>
              <a:gd name="connsiteX1365" fmla="*/ 4766203 w 12217395"/>
              <a:gd name="connsiteY1365" fmla="*/ 1961462 h 2289324"/>
              <a:gd name="connsiteX1366" fmla="*/ 4766203 w 12217395"/>
              <a:gd name="connsiteY1366" fmla="*/ 1961286 h 2289324"/>
              <a:gd name="connsiteX1367" fmla="*/ 4792806 w 12217395"/>
              <a:gd name="connsiteY1367" fmla="*/ 1934857 h 2289324"/>
              <a:gd name="connsiteX1368" fmla="*/ 4657271 w 12217395"/>
              <a:gd name="connsiteY1368" fmla="*/ 1934855 h 2289324"/>
              <a:gd name="connsiteX1369" fmla="*/ 4682213 w 12217395"/>
              <a:gd name="connsiteY1369" fmla="*/ 1960223 h 2289324"/>
              <a:gd name="connsiteX1370" fmla="*/ 4657271 w 12217395"/>
              <a:gd name="connsiteY1370" fmla="*/ 1985156 h 2289324"/>
              <a:gd name="connsiteX1371" fmla="*/ 4631919 w 12217395"/>
              <a:gd name="connsiteY1371" fmla="*/ 1960223 h 2289324"/>
              <a:gd name="connsiteX1372" fmla="*/ 4657271 w 12217395"/>
              <a:gd name="connsiteY1372" fmla="*/ 1934855 h 2289324"/>
              <a:gd name="connsiteX1373" fmla="*/ 8407742 w 12217395"/>
              <a:gd name="connsiteY1373" fmla="*/ 1933196 h 2289324"/>
              <a:gd name="connsiteX1374" fmla="*/ 8428955 w 12217395"/>
              <a:gd name="connsiteY1374" fmla="*/ 1953969 h 2289324"/>
              <a:gd name="connsiteX1375" fmla="*/ 8407742 w 12217395"/>
              <a:gd name="connsiteY1375" fmla="*/ 1975185 h 2289324"/>
              <a:gd name="connsiteX1376" fmla="*/ 8386961 w 12217395"/>
              <a:gd name="connsiteY1376" fmla="*/ 1953969 h 2289324"/>
              <a:gd name="connsiteX1377" fmla="*/ 8386961 w 12217395"/>
              <a:gd name="connsiteY1377" fmla="*/ 1953571 h 2289324"/>
              <a:gd name="connsiteX1378" fmla="*/ 8407742 w 12217395"/>
              <a:gd name="connsiteY1378" fmla="*/ 1933196 h 2289324"/>
              <a:gd name="connsiteX1379" fmla="*/ 2114968 w 12217395"/>
              <a:gd name="connsiteY1379" fmla="*/ 1932787 h 2289324"/>
              <a:gd name="connsiteX1380" fmla="*/ 2131178 w 12217395"/>
              <a:gd name="connsiteY1380" fmla="*/ 1948568 h 2289324"/>
              <a:gd name="connsiteX1381" fmla="*/ 2114968 w 12217395"/>
              <a:gd name="connsiteY1381" fmla="*/ 1964793 h 2289324"/>
              <a:gd name="connsiteX1382" fmla="*/ 2098749 w 12217395"/>
              <a:gd name="connsiteY1382" fmla="*/ 1948568 h 2289324"/>
              <a:gd name="connsiteX1383" fmla="*/ 2114968 w 12217395"/>
              <a:gd name="connsiteY1383" fmla="*/ 1932787 h 2289324"/>
              <a:gd name="connsiteX1384" fmla="*/ 257836 w 12217395"/>
              <a:gd name="connsiteY1384" fmla="*/ 1932366 h 2289324"/>
              <a:gd name="connsiteX1385" fmla="*/ 268595 w 12217395"/>
              <a:gd name="connsiteY1385" fmla="*/ 1943167 h 2289324"/>
              <a:gd name="connsiteX1386" fmla="*/ 257836 w 12217395"/>
              <a:gd name="connsiteY1386" fmla="*/ 1953571 h 2289324"/>
              <a:gd name="connsiteX1387" fmla="*/ 247427 w 12217395"/>
              <a:gd name="connsiteY1387" fmla="*/ 1943167 h 2289324"/>
              <a:gd name="connsiteX1388" fmla="*/ 257836 w 12217395"/>
              <a:gd name="connsiteY1388" fmla="*/ 1932366 h 2289324"/>
              <a:gd name="connsiteX1389" fmla="*/ 8915378 w 12217395"/>
              <a:gd name="connsiteY1389" fmla="*/ 1929034 h 2289324"/>
              <a:gd name="connsiteX1390" fmla="*/ 8936989 w 12217395"/>
              <a:gd name="connsiteY1390" fmla="*/ 1950649 h 2289324"/>
              <a:gd name="connsiteX1391" fmla="*/ 8915378 w 12217395"/>
              <a:gd name="connsiteY1391" fmla="*/ 1972275 h 2289324"/>
              <a:gd name="connsiteX1392" fmla="*/ 8893756 w 12217395"/>
              <a:gd name="connsiteY1392" fmla="*/ 1950660 h 2289324"/>
              <a:gd name="connsiteX1393" fmla="*/ 8893756 w 12217395"/>
              <a:gd name="connsiteY1393" fmla="*/ 1950368 h 2289324"/>
              <a:gd name="connsiteX1394" fmla="*/ 8915378 w 12217395"/>
              <a:gd name="connsiteY1394" fmla="*/ 1929034 h 2289324"/>
              <a:gd name="connsiteX1395" fmla="*/ 9475802 w 12217395"/>
              <a:gd name="connsiteY1395" fmla="*/ 1927808 h 2289324"/>
              <a:gd name="connsiteX1396" fmla="*/ 9498677 w 12217395"/>
              <a:gd name="connsiteY1396" fmla="*/ 1951070 h 2289324"/>
              <a:gd name="connsiteX1397" fmla="*/ 9475802 w 12217395"/>
              <a:gd name="connsiteY1397" fmla="*/ 1973935 h 2289324"/>
              <a:gd name="connsiteX1398" fmla="*/ 9452519 w 12217395"/>
              <a:gd name="connsiteY1398" fmla="*/ 1951070 h 2289324"/>
              <a:gd name="connsiteX1399" fmla="*/ 9452519 w 12217395"/>
              <a:gd name="connsiteY1399" fmla="*/ 1950988 h 2289324"/>
              <a:gd name="connsiteX1400" fmla="*/ 9475802 w 12217395"/>
              <a:gd name="connsiteY1400" fmla="*/ 1927808 h 2289324"/>
              <a:gd name="connsiteX1401" fmla="*/ 1998973 w 12217395"/>
              <a:gd name="connsiteY1401" fmla="*/ 1924909 h 2289324"/>
              <a:gd name="connsiteX1402" fmla="*/ 2014761 w 12217395"/>
              <a:gd name="connsiteY1402" fmla="*/ 1940690 h 2289324"/>
              <a:gd name="connsiteX1403" fmla="*/ 1998973 w 12217395"/>
              <a:gd name="connsiteY1403" fmla="*/ 1956470 h 2289324"/>
              <a:gd name="connsiteX1404" fmla="*/ 1983186 w 12217395"/>
              <a:gd name="connsiteY1404" fmla="*/ 1940690 h 2289324"/>
              <a:gd name="connsiteX1405" fmla="*/ 1998973 w 12217395"/>
              <a:gd name="connsiteY1405" fmla="*/ 1924909 h 2289324"/>
              <a:gd name="connsiteX1406" fmla="*/ 141828 w 12217395"/>
              <a:gd name="connsiteY1406" fmla="*/ 1923634 h 2289324"/>
              <a:gd name="connsiteX1407" fmla="*/ 142144 w 12217395"/>
              <a:gd name="connsiteY1407" fmla="*/ 1923634 h 2289324"/>
              <a:gd name="connsiteX1408" fmla="*/ 151768 w 12217395"/>
              <a:gd name="connsiteY1408" fmla="*/ 1933605 h 2289324"/>
              <a:gd name="connsiteX1409" fmla="*/ 141828 w 12217395"/>
              <a:gd name="connsiteY1409" fmla="*/ 1943997 h 2289324"/>
              <a:gd name="connsiteX1410" fmla="*/ 141828 w 12217395"/>
              <a:gd name="connsiteY1410" fmla="*/ 1944008 h 2289324"/>
              <a:gd name="connsiteX1411" fmla="*/ 131888 w 12217395"/>
              <a:gd name="connsiteY1411" fmla="*/ 1933605 h 2289324"/>
              <a:gd name="connsiteX1412" fmla="*/ 141828 w 12217395"/>
              <a:gd name="connsiteY1412" fmla="*/ 1923634 h 2289324"/>
              <a:gd name="connsiteX1413" fmla="*/ 8523737 w 12217395"/>
              <a:gd name="connsiteY1413" fmla="*/ 1923224 h 2289324"/>
              <a:gd name="connsiteX1414" fmla="*/ 8544530 w 12217395"/>
              <a:gd name="connsiteY1414" fmla="*/ 1943997 h 2289324"/>
              <a:gd name="connsiteX1415" fmla="*/ 8523737 w 12217395"/>
              <a:gd name="connsiteY1415" fmla="*/ 1964793 h 2289324"/>
              <a:gd name="connsiteX1416" fmla="*/ 8523317 w 12217395"/>
              <a:gd name="connsiteY1416" fmla="*/ 1964793 h 2289324"/>
              <a:gd name="connsiteX1417" fmla="*/ 8502956 w 12217395"/>
              <a:gd name="connsiteY1417" fmla="*/ 1943997 h 2289324"/>
              <a:gd name="connsiteX1418" fmla="*/ 8523737 w 12217395"/>
              <a:gd name="connsiteY1418" fmla="*/ 1923224 h 2289324"/>
              <a:gd name="connsiteX1419" fmla="*/ 4085618 w 12217395"/>
              <a:gd name="connsiteY1419" fmla="*/ 1921974 h 2289324"/>
              <a:gd name="connsiteX1420" fmla="*/ 4105568 w 12217395"/>
              <a:gd name="connsiteY1420" fmla="*/ 1941917 h 2289324"/>
              <a:gd name="connsiteX1421" fmla="*/ 4085618 w 12217395"/>
              <a:gd name="connsiteY1421" fmla="*/ 1961870 h 2289324"/>
              <a:gd name="connsiteX1422" fmla="*/ 4085618 w 12217395"/>
              <a:gd name="connsiteY1422" fmla="*/ 1961883 h 2289324"/>
              <a:gd name="connsiteX1423" fmla="*/ 4065667 w 12217395"/>
              <a:gd name="connsiteY1423" fmla="*/ 1941917 h 2289324"/>
              <a:gd name="connsiteX1424" fmla="*/ 4085618 w 12217395"/>
              <a:gd name="connsiteY1424" fmla="*/ 1921974 h 2289324"/>
              <a:gd name="connsiteX1425" fmla="*/ 4529641 w 12217395"/>
              <a:gd name="connsiteY1425" fmla="*/ 1920314 h 2289324"/>
              <a:gd name="connsiteX1426" fmla="*/ 4530177 w 12217395"/>
              <a:gd name="connsiteY1426" fmla="*/ 1920314 h 2289324"/>
              <a:gd name="connsiteX1427" fmla="*/ 4553332 w 12217395"/>
              <a:gd name="connsiteY1427" fmla="*/ 1943997 h 2289324"/>
              <a:gd name="connsiteX1428" fmla="*/ 4529641 w 12217395"/>
              <a:gd name="connsiteY1428" fmla="*/ 1967283 h 2289324"/>
              <a:gd name="connsiteX1429" fmla="*/ 4506357 w 12217395"/>
              <a:gd name="connsiteY1429" fmla="*/ 1943997 h 2289324"/>
              <a:gd name="connsiteX1430" fmla="*/ 4529641 w 12217395"/>
              <a:gd name="connsiteY1430" fmla="*/ 1920314 h 2289324"/>
              <a:gd name="connsiteX1431" fmla="*/ 4933748 w 12217395"/>
              <a:gd name="connsiteY1431" fmla="*/ 1917403 h 2289324"/>
              <a:gd name="connsiteX1432" fmla="*/ 4962014 w 12217395"/>
              <a:gd name="connsiteY1432" fmla="*/ 1946078 h 2289324"/>
              <a:gd name="connsiteX1433" fmla="*/ 4962014 w 12217395"/>
              <a:gd name="connsiteY1433" fmla="*/ 1946558 h 2289324"/>
              <a:gd name="connsiteX1434" fmla="*/ 4933748 w 12217395"/>
              <a:gd name="connsiteY1434" fmla="*/ 1974343 h 2289324"/>
              <a:gd name="connsiteX1435" fmla="*/ 4933268 w 12217395"/>
              <a:gd name="connsiteY1435" fmla="*/ 1974343 h 2289324"/>
              <a:gd name="connsiteX1436" fmla="*/ 4905483 w 12217395"/>
              <a:gd name="connsiteY1436" fmla="*/ 1946078 h 2289324"/>
              <a:gd name="connsiteX1437" fmla="*/ 4933748 w 12217395"/>
              <a:gd name="connsiteY1437" fmla="*/ 1917403 h 2289324"/>
              <a:gd name="connsiteX1438" fmla="*/ 1882978 w 12217395"/>
              <a:gd name="connsiteY1438" fmla="*/ 1916574 h 2289324"/>
              <a:gd name="connsiteX1439" fmla="*/ 1898776 w 12217395"/>
              <a:gd name="connsiteY1439" fmla="*/ 1931945 h 2289324"/>
              <a:gd name="connsiteX1440" fmla="*/ 1882978 w 12217395"/>
              <a:gd name="connsiteY1440" fmla="*/ 1947329 h 2289324"/>
              <a:gd name="connsiteX1441" fmla="*/ 1867599 w 12217395"/>
              <a:gd name="connsiteY1441" fmla="*/ 1931945 h 2289324"/>
              <a:gd name="connsiteX1442" fmla="*/ 1882978 w 12217395"/>
              <a:gd name="connsiteY1442" fmla="*/ 1916574 h 2289324"/>
              <a:gd name="connsiteX1443" fmla="*/ 5144116 w 12217395"/>
              <a:gd name="connsiteY1443" fmla="*/ 1914914 h 2289324"/>
              <a:gd name="connsiteX1444" fmla="*/ 5144150 w 12217395"/>
              <a:gd name="connsiteY1444" fmla="*/ 1914914 h 2289324"/>
              <a:gd name="connsiteX1445" fmla="*/ 5175713 w 12217395"/>
              <a:gd name="connsiteY1445" fmla="*/ 1946488 h 2289324"/>
              <a:gd name="connsiteX1446" fmla="*/ 5144116 w 12217395"/>
              <a:gd name="connsiteY1446" fmla="*/ 1978506 h 2289324"/>
              <a:gd name="connsiteX1447" fmla="*/ 5112517 w 12217395"/>
              <a:gd name="connsiteY1447" fmla="*/ 1946488 h 2289324"/>
              <a:gd name="connsiteX1448" fmla="*/ 5112517 w 12217395"/>
              <a:gd name="connsiteY1448" fmla="*/ 1946452 h 2289324"/>
              <a:gd name="connsiteX1449" fmla="*/ 5144116 w 12217395"/>
              <a:gd name="connsiteY1449" fmla="*/ 1914914 h 2289324"/>
              <a:gd name="connsiteX1450" fmla="*/ 26288 w 12217395"/>
              <a:gd name="connsiteY1450" fmla="*/ 1914913 h 2289324"/>
              <a:gd name="connsiteX1451" fmla="*/ 35410 w 12217395"/>
              <a:gd name="connsiteY1451" fmla="*/ 1924463 h 2289324"/>
              <a:gd name="connsiteX1452" fmla="*/ 26288 w 12217395"/>
              <a:gd name="connsiteY1452" fmla="*/ 1934026 h 2289324"/>
              <a:gd name="connsiteX1453" fmla="*/ 16699 w 12217395"/>
              <a:gd name="connsiteY1453" fmla="*/ 1924463 h 2289324"/>
              <a:gd name="connsiteX1454" fmla="*/ 26288 w 12217395"/>
              <a:gd name="connsiteY1454" fmla="*/ 1914913 h 2289324"/>
              <a:gd name="connsiteX1455" fmla="*/ 8638902 w 12217395"/>
              <a:gd name="connsiteY1455" fmla="*/ 1909092 h 2289324"/>
              <a:gd name="connsiteX1456" fmla="*/ 8659695 w 12217395"/>
              <a:gd name="connsiteY1456" fmla="*/ 1929455 h 2289324"/>
              <a:gd name="connsiteX1457" fmla="*/ 8638902 w 12217395"/>
              <a:gd name="connsiteY1457" fmla="*/ 1950227 h 2289324"/>
              <a:gd name="connsiteX1458" fmla="*/ 8618532 w 12217395"/>
              <a:gd name="connsiteY1458" fmla="*/ 1929455 h 2289324"/>
              <a:gd name="connsiteX1459" fmla="*/ 8638902 w 12217395"/>
              <a:gd name="connsiteY1459" fmla="*/ 1909092 h 2289324"/>
              <a:gd name="connsiteX1460" fmla="*/ 1767403 w 12217395"/>
              <a:gd name="connsiteY1460" fmla="*/ 1907842 h 2289324"/>
              <a:gd name="connsiteX1461" fmla="*/ 1782372 w 12217395"/>
              <a:gd name="connsiteY1461" fmla="*/ 1923225 h 2289324"/>
              <a:gd name="connsiteX1462" fmla="*/ 1767403 w 12217395"/>
              <a:gd name="connsiteY1462" fmla="*/ 1938608 h 2289324"/>
              <a:gd name="connsiteX1463" fmla="*/ 1767403 w 12217395"/>
              <a:gd name="connsiteY1463" fmla="*/ 1938597 h 2289324"/>
              <a:gd name="connsiteX1464" fmla="*/ 1752014 w 12217395"/>
              <a:gd name="connsiteY1464" fmla="*/ 1923225 h 2289324"/>
              <a:gd name="connsiteX1465" fmla="*/ 1767403 w 12217395"/>
              <a:gd name="connsiteY1465" fmla="*/ 1907842 h 2289324"/>
              <a:gd name="connsiteX1466" fmla="*/ 10150609 w 12217395"/>
              <a:gd name="connsiteY1466" fmla="*/ 1906603 h 2289324"/>
              <a:gd name="connsiteX1467" fmla="*/ 10176337 w 12217395"/>
              <a:gd name="connsiteY1467" fmla="*/ 1932366 h 2289324"/>
              <a:gd name="connsiteX1468" fmla="*/ 10150609 w 12217395"/>
              <a:gd name="connsiteY1468" fmla="*/ 1958130 h 2289324"/>
              <a:gd name="connsiteX1469" fmla="*/ 10150609 w 12217395"/>
              <a:gd name="connsiteY1469" fmla="*/ 1958141 h 2289324"/>
              <a:gd name="connsiteX1470" fmla="*/ 10124789 w 12217395"/>
              <a:gd name="connsiteY1470" fmla="*/ 1932366 h 2289324"/>
              <a:gd name="connsiteX1471" fmla="*/ 10150609 w 12217395"/>
              <a:gd name="connsiteY1471" fmla="*/ 1906603 h 2289324"/>
              <a:gd name="connsiteX1472" fmla="*/ 9028462 w 12217395"/>
              <a:gd name="connsiteY1472" fmla="*/ 1903260 h 2289324"/>
              <a:gd name="connsiteX1473" fmla="*/ 9050073 w 12217395"/>
              <a:gd name="connsiteY1473" fmla="*/ 1924885 h 2289324"/>
              <a:gd name="connsiteX1474" fmla="*/ 9028462 w 12217395"/>
              <a:gd name="connsiteY1474" fmla="*/ 1946090 h 2289324"/>
              <a:gd name="connsiteX1475" fmla="*/ 9028462 w 12217395"/>
              <a:gd name="connsiteY1475" fmla="*/ 1946078 h 2289324"/>
              <a:gd name="connsiteX1476" fmla="*/ 9007261 w 12217395"/>
              <a:gd name="connsiteY1476" fmla="*/ 1924885 h 2289324"/>
              <a:gd name="connsiteX1477" fmla="*/ 9028462 w 12217395"/>
              <a:gd name="connsiteY1477" fmla="*/ 1903260 h 2289324"/>
              <a:gd name="connsiteX1478" fmla="*/ 9306177 w 12217395"/>
              <a:gd name="connsiteY1478" fmla="*/ 1902850 h 2289324"/>
              <a:gd name="connsiteX1479" fmla="*/ 9328210 w 12217395"/>
              <a:gd name="connsiteY1479" fmla="*/ 1925294 h 2289324"/>
              <a:gd name="connsiteX1480" fmla="*/ 9306177 w 12217395"/>
              <a:gd name="connsiteY1480" fmla="*/ 1947329 h 2289324"/>
              <a:gd name="connsiteX1481" fmla="*/ 9283724 w 12217395"/>
              <a:gd name="connsiteY1481" fmla="*/ 1925294 h 2289324"/>
              <a:gd name="connsiteX1482" fmla="*/ 9306177 w 12217395"/>
              <a:gd name="connsiteY1482" fmla="*/ 1902850 h 2289324"/>
              <a:gd name="connsiteX1483" fmla="*/ 8136259 w 12217395"/>
              <a:gd name="connsiteY1483" fmla="*/ 1902020 h 2289324"/>
              <a:gd name="connsiteX1484" fmla="*/ 8156220 w 12217395"/>
              <a:gd name="connsiteY1484" fmla="*/ 1921974 h 2289324"/>
              <a:gd name="connsiteX1485" fmla="*/ 8136259 w 12217395"/>
              <a:gd name="connsiteY1485" fmla="*/ 1941917 h 2289324"/>
              <a:gd name="connsiteX1486" fmla="*/ 8116308 w 12217395"/>
              <a:gd name="connsiteY1486" fmla="*/ 1921974 h 2289324"/>
              <a:gd name="connsiteX1487" fmla="*/ 8136259 w 12217395"/>
              <a:gd name="connsiteY1487" fmla="*/ 1902020 h 2289324"/>
              <a:gd name="connsiteX1488" fmla="*/ 1651443 w 12217395"/>
              <a:gd name="connsiteY1488" fmla="*/ 1899530 h 2289324"/>
              <a:gd name="connsiteX1489" fmla="*/ 1666411 w 12217395"/>
              <a:gd name="connsiteY1489" fmla="*/ 1914072 h 2289324"/>
              <a:gd name="connsiteX1490" fmla="*/ 1651443 w 12217395"/>
              <a:gd name="connsiteY1490" fmla="*/ 1929034 h 2289324"/>
              <a:gd name="connsiteX1491" fmla="*/ 1636474 w 12217395"/>
              <a:gd name="connsiteY1491" fmla="*/ 1914072 h 2289324"/>
              <a:gd name="connsiteX1492" fmla="*/ 1651443 w 12217395"/>
              <a:gd name="connsiteY1492" fmla="*/ 1899530 h 2289324"/>
              <a:gd name="connsiteX1493" fmla="*/ 8252254 w 12217395"/>
              <a:gd name="connsiteY1493" fmla="*/ 1895790 h 2289324"/>
              <a:gd name="connsiteX1494" fmla="*/ 8272216 w 12217395"/>
              <a:gd name="connsiteY1494" fmla="*/ 1915323 h 2289324"/>
              <a:gd name="connsiteX1495" fmla="*/ 8252254 w 12217395"/>
              <a:gd name="connsiteY1495" fmla="*/ 1935277 h 2289324"/>
              <a:gd name="connsiteX1496" fmla="*/ 8232713 w 12217395"/>
              <a:gd name="connsiteY1496" fmla="*/ 1915311 h 2289324"/>
              <a:gd name="connsiteX1497" fmla="*/ 8232713 w 12217395"/>
              <a:gd name="connsiteY1497" fmla="*/ 1915299 h 2289324"/>
              <a:gd name="connsiteX1498" fmla="*/ 8252254 w 12217395"/>
              <a:gd name="connsiteY1498" fmla="*/ 1895790 h 2289324"/>
              <a:gd name="connsiteX1499" fmla="*/ 4197801 w 12217395"/>
              <a:gd name="connsiteY1499" fmla="*/ 1893370 h 2289324"/>
              <a:gd name="connsiteX1500" fmla="*/ 4218241 w 12217395"/>
              <a:gd name="connsiteY1500" fmla="*/ 1912833 h 2289324"/>
              <a:gd name="connsiteX1501" fmla="*/ 4198280 w 12217395"/>
              <a:gd name="connsiteY1501" fmla="*/ 1933197 h 2289324"/>
              <a:gd name="connsiteX1502" fmla="*/ 4178330 w 12217395"/>
              <a:gd name="connsiteY1502" fmla="*/ 1912833 h 2289324"/>
              <a:gd name="connsiteX1503" fmla="*/ 4197801 w 12217395"/>
              <a:gd name="connsiteY1503" fmla="*/ 1893370 h 2289324"/>
              <a:gd name="connsiteX1504" fmla="*/ 4412814 w 12217395"/>
              <a:gd name="connsiteY1504" fmla="*/ 1892470 h 2289324"/>
              <a:gd name="connsiteX1505" fmla="*/ 4434435 w 12217395"/>
              <a:gd name="connsiteY1505" fmla="*/ 1914492 h 2289324"/>
              <a:gd name="connsiteX1506" fmla="*/ 4412814 w 12217395"/>
              <a:gd name="connsiteY1506" fmla="*/ 1936515 h 2289324"/>
              <a:gd name="connsiteX1507" fmla="*/ 4390781 w 12217395"/>
              <a:gd name="connsiteY1507" fmla="*/ 1914492 h 2289324"/>
              <a:gd name="connsiteX1508" fmla="*/ 4412814 w 12217395"/>
              <a:gd name="connsiteY1508" fmla="*/ 1892470 h 2289324"/>
              <a:gd name="connsiteX1509" fmla="*/ 1535436 w 12217395"/>
              <a:gd name="connsiteY1509" fmla="*/ 1890389 h 2289324"/>
              <a:gd name="connsiteX1510" fmla="*/ 1549936 w 12217395"/>
              <a:gd name="connsiteY1510" fmla="*/ 1904930 h 2289324"/>
              <a:gd name="connsiteX1511" fmla="*/ 1535436 w 12217395"/>
              <a:gd name="connsiteY1511" fmla="*/ 1919894 h 2289324"/>
              <a:gd name="connsiteX1512" fmla="*/ 1520817 w 12217395"/>
              <a:gd name="connsiteY1512" fmla="*/ 1904930 h 2289324"/>
              <a:gd name="connsiteX1513" fmla="*/ 1535436 w 12217395"/>
              <a:gd name="connsiteY1513" fmla="*/ 1890389 h 2289324"/>
              <a:gd name="connsiteX1514" fmla="*/ 8753647 w 12217395"/>
              <a:gd name="connsiteY1514" fmla="*/ 1890388 h 2289324"/>
              <a:gd name="connsiteX1515" fmla="*/ 8774018 w 12217395"/>
              <a:gd name="connsiteY1515" fmla="*/ 1910752 h 2289324"/>
              <a:gd name="connsiteX1516" fmla="*/ 8753647 w 12217395"/>
              <a:gd name="connsiteY1516" fmla="*/ 1931127 h 2289324"/>
              <a:gd name="connsiteX1517" fmla="*/ 8753647 w 12217395"/>
              <a:gd name="connsiteY1517" fmla="*/ 1931115 h 2289324"/>
              <a:gd name="connsiteX1518" fmla="*/ 8733275 w 12217395"/>
              <a:gd name="connsiteY1518" fmla="*/ 1910752 h 2289324"/>
              <a:gd name="connsiteX1519" fmla="*/ 8753647 w 12217395"/>
              <a:gd name="connsiteY1519" fmla="*/ 1890388 h 2289324"/>
              <a:gd name="connsiteX1520" fmla="*/ 3526855 w 12217395"/>
              <a:gd name="connsiteY1520" fmla="*/ 1890388 h 2289324"/>
              <a:gd name="connsiteX1521" fmla="*/ 3544721 w 12217395"/>
              <a:gd name="connsiteY1521" fmla="*/ 1907829 h 2289324"/>
              <a:gd name="connsiteX1522" fmla="*/ 3526855 w 12217395"/>
              <a:gd name="connsiteY1522" fmla="*/ 1925715 h 2289324"/>
              <a:gd name="connsiteX1523" fmla="*/ 3509394 w 12217395"/>
              <a:gd name="connsiteY1523" fmla="*/ 1907840 h 2289324"/>
              <a:gd name="connsiteX1524" fmla="*/ 3526855 w 12217395"/>
              <a:gd name="connsiteY1524" fmla="*/ 1890388 h 2289324"/>
              <a:gd name="connsiteX1525" fmla="*/ 3410858 w 12217395"/>
              <a:gd name="connsiteY1525" fmla="*/ 1889967 h 2289324"/>
              <a:gd name="connsiteX1526" fmla="*/ 3428318 w 12217395"/>
              <a:gd name="connsiteY1526" fmla="*/ 1907432 h 2289324"/>
              <a:gd name="connsiteX1527" fmla="*/ 3410858 w 12217395"/>
              <a:gd name="connsiteY1527" fmla="*/ 1924884 h 2289324"/>
              <a:gd name="connsiteX1528" fmla="*/ 3393397 w 12217395"/>
              <a:gd name="connsiteY1528" fmla="*/ 1907432 h 2289324"/>
              <a:gd name="connsiteX1529" fmla="*/ 3410858 w 12217395"/>
              <a:gd name="connsiteY1529" fmla="*/ 1889967 h 2289324"/>
              <a:gd name="connsiteX1530" fmla="*/ 3643257 w 12217395"/>
              <a:gd name="connsiteY1530" fmla="*/ 1888296 h 2289324"/>
              <a:gd name="connsiteX1531" fmla="*/ 3661137 w 12217395"/>
              <a:gd name="connsiteY1531" fmla="*/ 1906169 h 2289324"/>
              <a:gd name="connsiteX1532" fmla="*/ 3643257 w 12217395"/>
              <a:gd name="connsiteY1532" fmla="*/ 1924055 h 2289324"/>
              <a:gd name="connsiteX1533" fmla="*/ 3625376 w 12217395"/>
              <a:gd name="connsiteY1533" fmla="*/ 1906181 h 2289324"/>
              <a:gd name="connsiteX1534" fmla="*/ 3643257 w 12217395"/>
              <a:gd name="connsiteY1534" fmla="*/ 1888296 h 2289324"/>
              <a:gd name="connsiteX1535" fmla="*/ 9749368 w 12217395"/>
              <a:gd name="connsiteY1535" fmla="*/ 1887887 h 2289324"/>
              <a:gd name="connsiteX1536" fmla="*/ 9773072 w 12217395"/>
              <a:gd name="connsiteY1536" fmla="*/ 1911582 h 2289324"/>
              <a:gd name="connsiteX1537" fmla="*/ 9749368 w 12217395"/>
              <a:gd name="connsiteY1537" fmla="*/ 1934868 h 2289324"/>
              <a:gd name="connsiteX1538" fmla="*/ 9749368 w 12217395"/>
              <a:gd name="connsiteY1538" fmla="*/ 1934855 h 2289324"/>
              <a:gd name="connsiteX1539" fmla="*/ 9726085 w 12217395"/>
              <a:gd name="connsiteY1539" fmla="*/ 1911582 h 2289324"/>
              <a:gd name="connsiteX1540" fmla="*/ 9749368 w 12217395"/>
              <a:gd name="connsiteY1540" fmla="*/ 1887887 h 2289324"/>
              <a:gd name="connsiteX1541" fmla="*/ 3294452 w 12217395"/>
              <a:gd name="connsiteY1541" fmla="*/ 1887887 h 2289324"/>
              <a:gd name="connsiteX1542" fmla="*/ 3294769 w 12217395"/>
              <a:gd name="connsiteY1542" fmla="*/ 1887887 h 2289324"/>
              <a:gd name="connsiteX1543" fmla="*/ 3311913 w 12217395"/>
              <a:gd name="connsiteY1543" fmla="*/ 1905351 h 2289324"/>
              <a:gd name="connsiteX1544" fmla="*/ 3294452 w 12217395"/>
              <a:gd name="connsiteY1544" fmla="*/ 1922383 h 2289324"/>
              <a:gd name="connsiteX1545" fmla="*/ 3277402 w 12217395"/>
              <a:gd name="connsiteY1545" fmla="*/ 1905351 h 2289324"/>
              <a:gd name="connsiteX1546" fmla="*/ 3294452 w 12217395"/>
              <a:gd name="connsiteY1546" fmla="*/ 1887887 h 2289324"/>
              <a:gd name="connsiteX1547" fmla="*/ 8368250 w 12217395"/>
              <a:gd name="connsiteY1547" fmla="*/ 1885386 h 2289324"/>
              <a:gd name="connsiteX1548" fmla="*/ 8368285 w 12217395"/>
              <a:gd name="connsiteY1548" fmla="*/ 1885386 h 2289324"/>
              <a:gd name="connsiteX1549" fmla="*/ 8387791 w 12217395"/>
              <a:gd name="connsiteY1549" fmla="*/ 1904930 h 2289324"/>
              <a:gd name="connsiteX1550" fmla="*/ 8387791 w 12217395"/>
              <a:gd name="connsiteY1550" fmla="*/ 1904955 h 2289324"/>
              <a:gd name="connsiteX1551" fmla="*/ 8368250 w 12217395"/>
              <a:gd name="connsiteY1551" fmla="*/ 1924465 h 2289324"/>
              <a:gd name="connsiteX1552" fmla="*/ 8368226 w 12217395"/>
              <a:gd name="connsiteY1552" fmla="*/ 1924465 h 2289324"/>
              <a:gd name="connsiteX1553" fmla="*/ 8348709 w 12217395"/>
              <a:gd name="connsiteY1553" fmla="*/ 1904930 h 2289324"/>
              <a:gd name="connsiteX1554" fmla="*/ 8348709 w 12217395"/>
              <a:gd name="connsiteY1554" fmla="*/ 1904896 h 2289324"/>
              <a:gd name="connsiteX1555" fmla="*/ 8368250 w 12217395"/>
              <a:gd name="connsiteY1555" fmla="*/ 1885386 h 2289324"/>
              <a:gd name="connsiteX1556" fmla="*/ 3178457 w 12217395"/>
              <a:gd name="connsiteY1556" fmla="*/ 1884146 h 2289324"/>
              <a:gd name="connsiteX1557" fmla="*/ 3195496 w 12217395"/>
              <a:gd name="connsiteY1557" fmla="*/ 1901190 h 2289324"/>
              <a:gd name="connsiteX1558" fmla="*/ 3178457 w 12217395"/>
              <a:gd name="connsiteY1558" fmla="*/ 1918654 h 2289324"/>
              <a:gd name="connsiteX1559" fmla="*/ 3161406 w 12217395"/>
              <a:gd name="connsiteY1559" fmla="*/ 1901190 h 2289324"/>
              <a:gd name="connsiteX1560" fmla="*/ 3178457 w 12217395"/>
              <a:gd name="connsiteY1560" fmla="*/ 1884146 h 2289324"/>
              <a:gd name="connsiteX1561" fmla="*/ 3759252 w 12217395"/>
              <a:gd name="connsiteY1561" fmla="*/ 1883316 h 2289324"/>
              <a:gd name="connsiteX1562" fmla="*/ 3777543 w 12217395"/>
              <a:gd name="connsiteY1562" fmla="*/ 1901190 h 2289324"/>
              <a:gd name="connsiteX1563" fmla="*/ 3759252 w 12217395"/>
              <a:gd name="connsiteY1563" fmla="*/ 1919484 h 2289324"/>
              <a:gd name="connsiteX1564" fmla="*/ 3741371 w 12217395"/>
              <a:gd name="connsiteY1564" fmla="*/ 1901190 h 2289324"/>
              <a:gd name="connsiteX1565" fmla="*/ 3759252 w 12217395"/>
              <a:gd name="connsiteY1565" fmla="*/ 1883316 h 2289324"/>
              <a:gd name="connsiteX1566" fmla="*/ 9916081 w 12217395"/>
              <a:gd name="connsiteY1566" fmla="*/ 1882486 h 2289324"/>
              <a:gd name="connsiteX1567" fmla="*/ 9940194 w 12217395"/>
              <a:gd name="connsiteY1567" fmla="*/ 1907011 h 2289324"/>
              <a:gd name="connsiteX1568" fmla="*/ 9916081 w 12217395"/>
              <a:gd name="connsiteY1568" fmla="*/ 1931126 h 2289324"/>
              <a:gd name="connsiteX1569" fmla="*/ 9916081 w 12217395"/>
              <a:gd name="connsiteY1569" fmla="*/ 1931115 h 2289324"/>
              <a:gd name="connsiteX1570" fmla="*/ 9891967 w 12217395"/>
              <a:gd name="connsiteY1570" fmla="*/ 1907011 h 2289324"/>
              <a:gd name="connsiteX1571" fmla="*/ 9916081 w 12217395"/>
              <a:gd name="connsiteY1571" fmla="*/ 1882486 h 2289324"/>
              <a:gd name="connsiteX1572" fmla="*/ 5077600 w 12217395"/>
              <a:gd name="connsiteY1572" fmla="*/ 1882066 h 2289324"/>
              <a:gd name="connsiteX1573" fmla="*/ 5107534 w 12217395"/>
              <a:gd name="connsiteY1573" fmla="*/ 1912411 h 2289324"/>
              <a:gd name="connsiteX1574" fmla="*/ 5107534 w 12217395"/>
              <a:gd name="connsiteY1574" fmla="*/ 1912657 h 2289324"/>
              <a:gd name="connsiteX1575" fmla="*/ 5077600 w 12217395"/>
              <a:gd name="connsiteY1575" fmla="*/ 1942349 h 2289324"/>
              <a:gd name="connsiteX1576" fmla="*/ 5077600 w 12217395"/>
              <a:gd name="connsiteY1576" fmla="*/ 1942338 h 2289324"/>
              <a:gd name="connsiteX1577" fmla="*/ 5047252 w 12217395"/>
              <a:gd name="connsiteY1577" fmla="*/ 1912411 h 2289324"/>
              <a:gd name="connsiteX1578" fmla="*/ 5077600 w 12217395"/>
              <a:gd name="connsiteY1578" fmla="*/ 1882066 h 2289324"/>
              <a:gd name="connsiteX1579" fmla="*/ 7624348 w 12217395"/>
              <a:gd name="connsiteY1579" fmla="*/ 1881658 h 2289324"/>
              <a:gd name="connsiteX1580" fmla="*/ 7621324 w 12217395"/>
              <a:gd name="connsiteY1580" fmla="*/ 1882921 h 2289324"/>
              <a:gd name="connsiteX1581" fmla="*/ 7622588 w 12217395"/>
              <a:gd name="connsiteY1581" fmla="*/ 1885934 h 2289324"/>
              <a:gd name="connsiteX1582" fmla="*/ 1419779 w 12217395"/>
              <a:gd name="connsiteY1582" fmla="*/ 1881645 h 2289324"/>
              <a:gd name="connsiteX1583" fmla="*/ 1433929 w 12217395"/>
              <a:gd name="connsiteY1583" fmla="*/ 1895779 h 2289324"/>
              <a:gd name="connsiteX1584" fmla="*/ 1419779 w 12217395"/>
              <a:gd name="connsiteY1584" fmla="*/ 1909922 h 2289324"/>
              <a:gd name="connsiteX1585" fmla="*/ 1405277 w 12217395"/>
              <a:gd name="connsiteY1585" fmla="*/ 1895790 h 2289324"/>
              <a:gd name="connsiteX1586" fmla="*/ 1419779 w 12217395"/>
              <a:gd name="connsiteY1586" fmla="*/ 1881645 h 2289324"/>
              <a:gd name="connsiteX1587" fmla="*/ 9581402 w 12217395"/>
              <a:gd name="connsiteY1587" fmla="*/ 1879986 h 2289324"/>
              <a:gd name="connsiteX1588" fmla="*/ 9604276 w 12217395"/>
              <a:gd name="connsiteY1588" fmla="*/ 1902862 h 2289324"/>
              <a:gd name="connsiteX1589" fmla="*/ 9581402 w 12217395"/>
              <a:gd name="connsiteY1589" fmla="*/ 1925716 h 2289324"/>
              <a:gd name="connsiteX1590" fmla="*/ 9558540 w 12217395"/>
              <a:gd name="connsiteY1590" fmla="*/ 1902862 h 2289324"/>
              <a:gd name="connsiteX1591" fmla="*/ 9581402 w 12217395"/>
              <a:gd name="connsiteY1591" fmla="*/ 1879986 h 2289324"/>
              <a:gd name="connsiteX1592" fmla="*/ 3062461 w 12217395"/>
              <a:gd name="connsiteY1592" fmla="*/ 1879154 h 2289324"/>
              <a:gd name="connsiteX1593" fmla="*/ 3079500 w 12217395"/>
              <a:gd name="connsiteY1593" fmla="*/ 1896209 h 2289324"/>
              <a:gd name="connsiteX1594" fmla="*/ 3062461 w 12217395"/>
              <a:gd name="connsiteY1594" fmla="*/ 1913242 h 2289324"/>
              <a:gd name="connsiteX1595" fmla="*/ 3045411 w 12217395"/>
              <a:gd name="connsiteY1595" fmla="*/ 1896209 h 2289324"/>
              <a:gd name="connsiteX1596" fmla="*/ 3062461 w 12217395"/>
              <a:gd name="connsiteY1596" fmla="*/ 1879154 h 2289324"/>
              <a:gd name="connsiteX1597" fmla="*/ 5713697 w 12217395"/>
              <a:gd name="connsiteY1597" fmla="*/ 1878746 h 2289324"/>
              <a:gd name="connsiteX1598" fmla="*/ 5715765 w 12217395"/>
              <a:gd name="connsiteY1598" fmla="*/ 1880815 h 2289324"/>
              <a:gd name="connsiteX1599" fmla="*/ 5713697 w 12217395"/>
              <a:gd name="connsiteY1599" fmla="*/ 1882896 h 2289324"/>
              <a:gd name="connsiteX1600" fmla="*/ 5711614 w 12217395"/>
              <a:gd name="connsiteY1600" fmla="*/ 1880815 h 2289324"/>
              <a:gd name="connsiteX1601" fmla="*/ 5713697 w 12217395"/>
              <a:gd name="connsiteY1601" fmla="*/ 1878746 h 2289324"/>
              <a:gd name="connsiteX1602" fmla="*/ 5829691 w 12217395"/>
              <a:gd name="connsiteY1602" fmla="*/ 1877904 h 2289324"/>
              <a:gd name="connsiteX1603" fmla="*/ 5832181 w 12217395"/>
              <a:gd name="connsiteY1603" fmla="*/ 1879985 h 2289324"/>
              <a:gd name="connsiteX1604" fmla="*/ 5829691 w 12217395"/>
              <a:gd name="connsiteY1604" fmla="*/ 1882499 h 2289324"/>
              <a:gd name="connsiteX1605" fmla="*/ 5829691 w 12217395"/>
              <a:gd name="connsiteY1605" fmla="*/ 1882486 h 2289324"/>
              <a:gd name="connsiteX1606" fmla="*/ 5827610 w 12217395"/>
              <a:gd name="connsiteY1606" fmla="*/ 1879985 h 2289324"/>
              <a:gd name="connsiteX1607" fmla="*/ 5829691 w 12217395"/>
              <a:gd name="connsiteY1607" fmla="*/ 1877904 h 2289324"/>
              <a:gd name="connsiteX1608" fmla="*/ 5597278 w 12217395"/>
              <a:gd name="connsiteY1608" fmla="*/ 1875006 h 2289324"/>
              <a:gd name="connsiteX1609" fmla="*/ 5599361 w 12217395"/>
              <a:gd name="connsiteY1609" fmla="*/ 1877074 h 2289324"/>
              <a:gd name="connsiteX1610" fmla="*/ 5597278 w 12217395"/>
              <a:gd name="connsiteY1610" fmla="*/ 1879156 h 2289324"/>
              <a:gd name="connsiteX1611" fmla="*/ 5595196 w 12217395"/>
              <a:gd name="connsiteY1611" fmla="*/ 1877074 h 2289324"/>
              <a:gd name="connsiteX1612" fmla="*/ 5597278 w 12217395"/>
              <a:gd name="connsiteY1612" fmla="*/ 1875006 h 2289324"/>
              <a:gd name="connsiteX1613" fmla="*/ 7871008 w 12217395"/>
              <a:gd name="connsiteY1613" fmla="*/ 1874596 h 2289324"/>
              <a:gd name="connsiteX1614" fmla="*/ 7890140 w 12217395"/>
              <a:gd name="connsiteY1614" fmla="*/ 1893299 h 2289324"/>
              <a:gd name="connsiteX1615" fmla="*/ 7871008 w 12217395"/>
              <a:gd name="connsiteY1615" fmla="*/ 1912003 h 2289324"/>
              <a:gd name="connsiteX1616" fmla="*/ 7852310 w 12217395"/>
              <a:gd name="connsiteY1616" fmla="*/ 1893299 h 2289324"/>
              <a:gd name="connsiteX1617" fmla="*/ 7871008 w 12217395"/>
              <a:gd name="connsiteY1617" fmla="*/ 1874596 h 2289324"/>
              <a:gd name="connsiteX1618" fmla="*/ 3875249 w 12217395"/>
              <a:gd name="connsiteY1618" fmla="*/ 1874585 h 2289324"/>
              <a:gd name="connsiteX1619" fmla="*/ 3893539 w 12217395"/>
              <a:gd name="connsiteY1619" fmla="*/ 1892866 h 2289324"/>
              <a:gd name="connsiteX1620" fmla="*/ 3875249 w 12217395"/>
              <a:gd name="connsiteY1620" fmla="*/ 1910752 h 2289324"/>
              <a:gd name="connsiteX1621" fmla="*/ 3856959 w 12217395"/>
              <a:gd name="connsiteY1621" fmla="*/ 1892878 h 2289324"/>
              <a:gd name="connsiteX1622" fmla="*/ 3875249 w 12217395"/>
              <a:gd name="connsiteY1622" fmla="*/ 1874585 h 2289324"/>
              <a:gd name="connsiteX1623" fmla="*/ 2946466 w 12217395"/>
              <a:gd name="connsiteY1623" fmla="*/ 1873333 h 2289324"/>
              <a:gd name="connsiteX1624" fmla="*/ 2963096 w 12217395"/>
              <a:gd name="connsiteY1624" fmla="*/ 1889967 h 2289324"/>
              <a:gd name="connsiteX1625" fmla="*/ 2946466 w 12217395"/>
              <a:gd name="connsiteY1625" fmla="*/ 1907011 h 2289324"/>
              <a:gd name="connsiteX1626" fmla="*/ 2929416 w 12217395"/>
              <a:gd name="connsiteY1626" fmla="*/ 1889967 h 2289324"/>
              <a:gd name="connsiteX1627" fmla="*/ 2946466 w 12217395"/>
              <a:gd name="connsiteY1627" fmla="*/ 1873333 h 2289324"/>
              <a:gd name="connsiteX1628" fmla="*/ 9140715 w 12217395"/>
              <a:gd name="connsiteY1628" fmla="*/ 1872504 h 2289324"/>
              <a:gd name="connsiteX1629" fmla="*/ 9141136 w 12217395"/>
              <a:gd name="connsiteY1629" fmla="*/ 1872504 h 2289324"/>
              <a:gd name="connsiteX1630" fmla="*/ 9161496 w 12217395"/>
              <a:gd name="connsiteY1630" fmla="*/ 1893299 h 2289324"/>
              <a:gd name="connsiteX1631" fmla="*/ 9140715 w 12217395"/>
              <a:gd name="connsiteY1631" fmla="*/ 1914493 h 2289324"/>
              <a:gd name="connsiteX1632" fmla="*/ 9119514 w 12217395"/>
              <a:gd name="connsiteY1632" fmla="*/ 1893299 h 2289324"/>
              <a:gd name="connsiteX1633" fmla="*/ 9140715 w 12217395"/>
              <a:gd name="connsiteY1633" fmla="*/ 1872504 h 2289324"/>
              <a:gd name="connsiteX1634" fmla="*/ 5946094 w 12217395"/>
              <a:gd name="connsiteY1634" fmla="*/ 1872504 h 2289324"/>
              <a:gd name="connsiteX1635" fmla="*/ 5948178 w 12217395"/>
              <a:gd name="connsiteY1635" fmla="*/ 1874585 h 2289324"/>
              <a:gd name="connsiteX1636" fmla="*/ 5946094 w 12217395"/>
              <a:gd name="connsiteY1636" fmla="*/ 1877074 h 2289324"/>
              <a:gd name="connsiteX1637" fmla="*/ 5943605 w 12217395"/>
              <a:gd name="connsiteY1637" fmla="*/ 1874585 h 2289324"/>
              <a:gd name="connsiteX1638" fmla="*/ 5946094 w 12217395"/>
              <a:gd name="connsiteY1638" fmla="*/ 1872504 h 2289324"/>
              <a:gd name="connsiteX1639" fmla="*/ 4755384 w 12217395"/>
              <a:gd name="connsiteY1639" fmla="*/ 1872504 h 2289324"/>
              <a:gd name="connsiteX1640" fmla="*/ 4780340 w 12217395"/>
              <a:gd name="connsiteY1640" fmla="*/ 1897859 h 2289324"/>
              <a:gd name="connsiteX1641" fmla="*/ 4755384 w 12217395"/>
              <a:gd name="connsiteY1641" fmla="*/ 1923224 h 2289324"/>
              <a:gd name="connsiteX1642" fmla="*/ 4730033 w 12217395"/>
              <a:gd name="connsiteY1642" fmla="*/ 1897870 h 2289324"/>
              <a:gd name="connsiteX1643" fmla="*/ 4755384 w 12217395"/>
              <a:gd name="connsiteY1643" fmla="*/ 1872504 h 2289324"/>
              <a:gd name="connsiteX1644" fmla="*/ 1303889 w 12217395"/>
              <a:gd name="connsiteY1644" fmla="*/ 1872504 h 2289324"/>
              <a:gd name="connsiteX1645" fmla="*/ 1317571 w 12217395"/>
              <a:gd name="connsiteY1645" fmla="*/ 1886228 h 2289324"/>
              <a:gd name="connsiteX1646" fmla="*/ 1303889 w 12217395"/>
              <a:gd name="connsiteY1646" fmla="*/ 1900361 h 2289324"/>
              <a:gd name="connsiteX1647" fmla="*/ 1290090 w 12217395"/>
              <a:gd name="connsiteY1647" fmla="*/ 1886228 h 2289324"/>
              <a:gd name="connsiteX1648" fmla="*/ 1303889 w 12217395"/>
              <a:gd name="connsiteY1648" fmla="*/ 1872504 h 2289324"/>
              <a:gd name="connsiteX1649" fmla="*/ 8483415 w 12217395"/>
              <a:gd name="connsiteY1649" fmla="*/ 1870844 h 2289324"/>
              <a:gd name="connsiteX1650" fmla="*/ 8483450 w 12217395"/>
              <a:gd name="connsiteY1650" fmla="*/ 1870844 h 2289324"/>
              <a:gd name="connsiteX1651" fmla="*/ 8502956 w 12217395"/>
              <a:gd name="connsiteY1651" fmla="*/ 1890389 h 2289324"/>
              <a:gd name="connsiteX1652" fmla="*/ 8483415 w 12217395"/>
              <a:gd name="connsiteY1652" fmla="*/ 1909501 h 2289324"/>
              <a:gd name="connsiteX1653" fmla="*/ 8463875 w 12217395"/>
              <a:gd name="connsiteY1653" fmla="*/ 1890389 h 2289324"/>
              <a:gd name="connsiteX1654" fmla="*/ 8463875 w 12217395"/>
              <a:gd name="connsiteY1654" fmla="*/ 1890354 h 2289324"/>
              <a:gd name="connsiteX1655" fmla="*/ 8483415 w 12217395"/>
              <a:gd name="connsiteY1655" fmla="*/ 1870844 h 2289324"/>
              <a:gd name="connsiteX1656" fmla="*/ 7987425 w 12217395"/>
              <a:gd name="connsiteY1656" fmla="*/ 1870025 h 2289324"/>
              <a:gd name="connsiteX1657" fmla="*/ 8006135 w 12217395"/>
              <a:gd name="connsiteY1657" fmla="*/ 1888728 h 2289324"/>
              <a:gd name="connsiteX1658" fmla="*/ 7987425 w 12217395"/>
              <a:gd name="connsiteY1658" fmla="*/ 1907432 h 2289324"/>
              <a:gd name="connsiteX1659" fmla="*/ 7968713 w 12217395"/>
              <a:gd name="connsiteY1659" fmla="*/ 1888728 h 2289324"/>
              <a:gd name="connsiteX1660" fmla="*/ 7987425 w 12217395"/>
              <a:gd name="connsiteY1660" fmla="*/ 1870025 h 2289324"/>
              <a:gd name="connsiteX1661" fmla="*/ 8867561 w 12217395"/>
              <a:gd name="connsiteY1661" fmla="*/ 1866694 h 2289324"/>
              <a:gd name="connsiteX1662" fmla="*/ 8887523 w 12217395"/>
              <a:gd name="connsiteY1662" fmla="*/ 1887057 h 2289324"/>
              <a:gd name="connsiteX1663" fmla="*/ 8867561 w 12217395"/>
              <a:gd name="connsiteY1663" fmla="*/ 1907011 h 2289324"/>
              <a:gd name="connsiteX1664" fmla="*/ 8847189 w 12217395"/>
              <a:gd name="connsiteY1664" fmla="*/ 1887057 h 2289324"/>
              <a:gd name="connsiteX1665" fmla="*/ 8867561 w 12217395"/>
              <a:gd name="connsiteY1665" fmla="*/ 1866694 h 2289324"/>
              <a:gd name="connsiteX1666" fmla="*/ 5481703 w 12217395"/>
              <a:gd name="connsiteY1666" fmla="*/ 1866694 h 2289324"/>
              <a:gd name="connsiteX1667" fmla="*/ 5483787 w 12217395"/>
              <a:gd name="connsiteY1667" fmla="*/ 1868764 h 2289324"/>
              <a:gd name="connsiteX1668" fmla="*/ 5481703 w 12217395"/>
              <a:gd name="connsiteY1668" fmla="*/ 1870844 h 2289324"/>
              <a:gd name="connsiteX1669" fmla="*/ 5479213 w 12217395"/>
              <a:gd name="connsiteY1669" fmla="*/ 1868764 h 2289324"/>
              <a:gd name="connsiteX1670" fmla="*/ 5481703 w 12217395"/>
              <a:gd name="connsiteY1670" fmla="*/ 1866694 h 2289324"/>
              <a:gd name="connsiteX1671" fmla="*/ 2830470 w 12217395"/>
              <a:gd name="connsiteY1671" fmla="*/ 1866273 h 2289324"/>
              <a:gd name="connsiteX1672" fmla="*/ 2847100 w 12217395"/>
              <a:gd name="connsiteY1672" fmla="*/ 1882896 h 2289324"/>
              <a:gd name="connsiteX1673" fmla="*/ 2830470 w 12217395"/>
              <a:gd name="connsiteY1673" fmla="*/ 1899951 h 2289324"/>
              <a:gd name="connsiteX1674" fmla="*/ 2813420 w 12217395"/>
              <a:gd name="connsiteY1674" fmla="*/ 1882896 h 2289324"/>
              <a:gd name="connsiteX1675" fmla="*/ 2830470 w 12217395"/>
              <a:gd name="connsiteY1675" fmla="*/ 1866273 h 2289324"/>
              <a:gd name="connsiteX1676" fmla="*/ 4885939 w 12217395"/>
              <a:gd name="connsiteY1676" fmla="*/ 1865023 h 2289324"/>
              <a:gd name="connsiteX1677" fmla="*/ 4912545 w 12217395"/>
              <a:gd name="connsiteY1677" fmla="*/ 1892049 h 2289324"/>
              <a:gd name="connsiteX1678" fmla="*/ 4885939 w 12217395"/>
              <a:gd name="connsiteY1678" fmla="*/ 1918654 h 2289324"/>
              <a:gd name="connsiteX1679" fmla="*/ 4858913 w 12217395"/>
              <a:gd name="connsiteY1679" fmla="*/ 1892049 h 2289324"/>
              <a:gd name="connsiteX1680" fmla="*/ 4858913 w 12217395"/>
              <a:gd name="connsiteY1680" fmla="*/ 1891944 h 2289324"/>
              <a:gd name="connsiteX1681" fmla="*/ 4885939 w 12217395"/>
              <a:gd name="connsiteY1681" fmla="*/ 1865023 h 2289324"/>
              <a:gd name="connsiteX1682" fmla="*/ 4631916 w 12217395"/>
              <a:gd name="connsiteY1682" fmla="*/ 1865023 h 2289324"/>
              <a:gd name="connsiteX1683" fmla="*/ 4632443 w 12217395"/>
              <a:gd name="connsiteY1683" fmla="*/ 1865023 h 2289324"/>
              <a:gd name="connsiteX1684" fmla="*/ 4655611 w 12217395"/>
              <a:gd name="connsiteY1684" fmla="*/ 1888717 h 2289324"/>
              <a:gd name="connsiteX1685" fmla="*/ 4631916 w 12217395"/>
              <a:gd name="connsiteY1685" fmla="*/ 1912003 h 2289324"/>
              <a:gd name="connsiteX1686" fmla="*/ 4608214 w 12217395"/>
              <a:gd name="connsiteY1686" fmla="*/ 1888717 h 2289324"/>
              <a:gd name="connsiteX1687" fmla="*/ 4631916 w 12217395"/>
              <a:gd name="connsiteY1687" fmla="*/ 1865023 h 2289324"/>
              <a:gd name="connsiteX1688" fmla="*/ 1187881 w 12217395"/>
              <a:gd name="connsiteY1688" fmla="*/ 1863363 h 2289324"/>
              <a:gd name="connsiteX1689" fmla="*/ 1201563 w 12217395"/>
              <a:gd name="connsiteY1689" fmla="*/ 1876665 h 2289324"/>
              <a:gd name="connsiteX1690" fmla="*/ 1187881 w 12217395"/>
              <a:gd name="connsiteY1690" fmla="*/ 1890389 h 2289324"/>
              <a:gd name="connsiteX1691" fmla="*/ 1174550 w 12217395"/>
              <a:gd name="connsiteY1691" fmla="*/ 1876665 h 2289324"/>
              <a:gd name="connsiteX1692" fmla="*/ 1187881 w 12217395"/>
              <a:gd name="connsiteY1692" fmla="*/ 1863363 h 2289324"/>
              <a:gd name="connsiteX1693" fmla="*/ 10306027 w 12217395"/>
              <a:gd name="connsiteY1693" fmla="*/ 1862954 h 2289324"/>
              <a:gd name="connsiteX1694" fmla="*/ 10332690 w 12217395"/>
              <a:gd name="connsiteY1694" fmla="*/ 1889559 h 2289324"/>
              <a:gd name="connsiteX1695" fmla="*/ 10306027 w 12217395"/>
              <a:gd name="connsiteY1695" fmla="*/ 1915745 h 2289324"/>
              <a:gd name="connsiteX1696" fmla="*/ 10279480 w 12217395"/>
              <a:gd name="connsiteY1696" fmla="*/ 1889559 h 2289324"/>
              <a:gd name="connsiteX1697" fmla="*/ 10306027 w 12217395"/>
              <a:gd name="connsiteY1697" fmla="*/ 1862954 h 2289324"/>
              <a:gd name="connsiteX1698" fmla="*/ 10078221 w 12217395"/>
              <a:gd name="connsiteY1698" fmla="*/ 1862534 h 2289324"/>
              <a:gd name="connsiteX1699" fmla="*/ 10103165 w 12217395"/>
              <a:gd name="connsiteY1699" fmla="*/ 1887057 h 2289324"/>
              <a:gd name="connsiteX1700" fmla="*/ 10078221 w 12217395"/>
              <a:gd name="connsiteY1700" fmla="*/ 1912004 h 2289324"/>
              <a:gd name="connsiteX1701" fmla="*/ 10053699 w 12217395"/>
              <a:gd name="connsiteY1701" fmla="*/ 1887057 h 2289324"/>
              <a:gd name="connsiteX1702" fmla="*/ 10078221 w 12217395"/>
              <a:gd name="connsiteY1702" fmla="*/ 1862534 h 2289324"/>
              <a:gd name="connsiteX1703" fmla="*/ 6061669 w 12217395"/>
              <a:gd name="connsiteY1703" fmla="*/ 1862533 h 2289324"/>
              <a:gd name="connsiteX1704" fmla="*/ 6063751 w 12217395"/>
              <a:gd name="connsiteY1704" fmla="*/ 1864613 h 2289324"/>
              <a:gd name="connsiteX1705" fmla="*/ 6061669 w 12217395"/>
              <a:gd name="connsiteY1705" fmla="*/ 1866694 h 2289324"/>
              <a:gd name="connsiteX1706" fmla="*/ 6059587 w 12217395"/>
              <a:gd name="connsiteY1706" fmla="*/ 1864613 h 2289324"/>
              <a:gd name="connsiteX1707" fmla="*/ 6061669 w 12217395"/>
              <a:gd name="connsiteY1707" fmla="*/ 1862533 h 2289324"/>
              <a:gd name="connsiteX1708" fmla="*/ 8103420 w 12217395"/>
              <a:gd name="connsiteY1708" fmla="*/ 1862123 h 2289324"/>
              <a:gd name="connsiteX1709" fmla="*/ 8121711 w 12217395"/>
              <a:gd name="connsiteY1709" fmla="*/ 1880417 h 2289324"/>
              <a:gd name="connsiteX1710" fmla="*/ 8103420 w 12217395"/>
              <a:gd name="connsiteY1710" fmla="*/ 1899120 h 2289324"/>
              <a:gd name="connsiteX1711" fmla="*/ 8103420 w 12217395"/>
              <a:gd name="connsiteY1711" fmla="*/ 1899109 h 2289324"/>
              <a:gd name="connsiteX1712" fmla="*/ 8084709 w 12217395"/>
              <a:gd name="connsiteY1712" fmla="*/ 1880406 h 2289324"/>
              <a:gd name="connsiteX1713" fmla="*/ 8103420 w 12217395"/>
              <a:gd name="connsiteY1713" fmla="*/ 1862123 h 2289324"/>
              <a:gd name="connsiteX1714" fmla="*/ 9414688 w 12217395"/>
              <a:gd name="connsiteY1714" fmla="*/ 1861702 h 2289324"/>
              <a:gd name="connsiteX1715" fmla="*/ 9436312 w 12217395"/>
              <a:gd name="connsiteY1715" fmla="*/ 1883725 h 2289324"/>
              <a:gd name="connsiteX1716" fmla="*/ 9414688 w 12217395"/>
              <a:gd name="connsiteY1716" fmla="*/ 1905761 h 2289324"/>
              <a:gd name="connsiteX1717" fmla="*/ 9392657 w 12217395"/>
              <a:gd name="connsiteY1717" fmla="*/ 1883725 h 2289324"/>
              <a:gd name="connsiteX1718" fmla="*/ 9414688 w 12217395"/>
              <a:gd name="connsiteY1718" fmla="*/ 1861702 h 2289324"/>
              <a:gd name="connsiteX1719" fmla="*/ 3990414 w 12217395"/>
              <a:gd name="connsiteY1719" fmla="*/ 1860452 h 2289324"/>
              <a:gd name="connsiteX1720" fmla="*/ 4009114 w 12217395"/>
              <a:gd name="connsiteY1720" fmla="*/ 1878746 h 2289324"/>
              <a:gd name="connsiteX1721" fmla="*/ 3990414 w 12217395"/>
              <a:gd name="connsiteY1721" fmla="*/ 1897040 h 2289324"/>
              <a:gd name="connsiteX1722" fmla="*/ 3972113 w 12217395"/>
              <a:gd name="connsiteY1722" fmla="*/ 1878746 h 2289324"/>
              <a:gd name="connsiteX1723" fmla="*/ 3990414 w 12217395"/>
              <a:gd name="connsiteY1723" fmla="*/ 1860452 h 2289324"/>
              <a:gd name="connsiteX1724" fmla="*/ 2714475 w 12217395"/>
              <a:gd name="connsiteY1724" fmla="*/ 1858791 h 2289324"/>
              <a:gd name="connsiteX1725" fmla="*/ 2730694 w 12217395"/>
              <a:gd name="connsiteY1725" fmla="*/ 1875414 h 2289324"/>
              <a:gd name="connsiteX1726" fmla="*/ 2714475 w 12217395"/>
              <a:gd name="connsiteY1726" fmla="*/ 1891639 h 2289324"/>
              <a:gd name="connsiteX1727" fmla="*/ 2697847 w 12217395"/>
              <a:gd name="connsiteY1727" fmla="*/ 1875414 h 2289324"/>
              <a:gd name="connsiteX1728" fmla="*/ 2714475 w 12217395"/>
              <a:gd name="connsiteY1728" fmla="*/ 1858791 h 2289324"/>
              <a:gd name="connsiteX1729" fmla="*/ 5370704 w 12217395"/>
              <a:gd name="connsiteY1729" fmla="*/ 1857132 h 2289324"/>
              <a:gd name="connsiteX1730" fmla="*/ 5370761 w 12217395"/>
              <a:gd name="connsiteY1730" fmla="*/ 1857132 h 2289324"/>
              <a:gd name="connsiteX1731" fmla="*/ 5406044 w 12217395"/>
              <a:gd name="connsiteY1731" fmla="*/ 1892470 h 2289324"/>
              <a:gd name="connsiteX1732" fmla="*/ 5406044 w 12217395"/>
              <a:gd name="connsiteY1732" fmla="*/ 1892517 h 2289324"/>
              <a:gd name="connsiteX1733" fmla="*/ 5370704 w 12217395"/>
              <a:gd name="connsiteY1733" fmla="*/ 1927795 h 2289324"/>
              <a:gd name="connsiteX1734" fmla="*/ 5370657 w 12217395"/>
              <a:gd name="connsiteY1734" fmla="*/ 1927795 h 2289324"/>
              <a:gd name="connsiteX1735" fmla="*/ 5335362 w 12217395"/>
              <a:gd name="connsiteY1735" fmla="*/ 1892470 h 2289324"/>
              <a:gd name="connsiteX1736" fmla="*/ 5335362 w 12217395"/>
              <a:gd name="connsiteY1736" fmla="*/ 1892412 h 2289324"/>
              <a:gd name="connsiteX1737" fmla="*/ 5370704 w 12217395"/>
              <a:gd name="connsiteY1737" fmla="*/ 1857132 h 2289324"/>
              <a:gd name="connsiteX1738" fmla="*/ 5366130 w 12217395"/>
              <a:gd name="connsiteY1738" fmla="*/ 1854221 h 2289324"/>
              <a:gd name="connsiteX1739" fmla="*/ 5368198 w 12217395"/>
              <a:gd name="connsiteY1739" fmla="*/ 1856302 h 2289324"/>
              <a:gd name="connsiteX1740" fmla="*/ 5366130 w 12217395"/>
              <a:gd name="connsiteY1740" fmla="*/ 1858383 h 2289324"/>
              <a:gd name="connsiteX1741" fmla="*/ 5364047 w 12217395"/>
              <a:gd name="connsiteY1741" fmla="*/ 1856302 h 2289324"/>
              <a:gd name="connsiteX1742" fmla="*/ 5366130 w 12217395"/>
              <a:gd name="connsiteY1742" fmla="*/ 1854221 h 2289324"/>
              <a:gd name="connsiteX1743" fmla="*/ 1072225 w 12217395"/>
              <a:gd name="connsiteY1743" fmla="*/ 1854221 h 2289324"/>
              <a:gd name="connsiteX1744" fmla="*/ 1085206 w 12217395"/>
              <a:gd name="connsiteY1744" fmla="*/ 1867104 h 2289324"/>
              <a:gd name="connsiteX1745" fmla="*/ 1072225 w 12217395"/>
              <a:gd name="connsiteY1745" fmla="*/ 1879985 h 2289324"/>
              <a:gd name="connsiteX1746" fmla="*/ 1059361 w 12217395"/>
              <a:gd name="connsiteY1746" fmla="*/ 1867104 h 2289324"/>
              <a:gd name="connsiteX1747" fmla="*/ 1072225 w 12217395"/>
              <a:gd name="connsiteY1747" fmla="*/ 1854221 h 2289324"/>
              <a:gd name="connsiteX1748" fmla="*/ 4307626 w 12217395"/>
              <a:gd name="connsiteY1748" fmla="*/ 1853801 h 2289324"/>
              <a:gd name="connsiteX1749" fmla="*/ 4327994 w 12217395"/>
              <a:gd name="connsiteY1749" fmla="*/ 1874176 h 2289324"/>
              <a:gd name="connsiteX1750" fmla="*/ 4307626 w 12217395"/>
              <a:gd name="connsiteY1750" fmla="*/ 1894538 h 2289324"/>
              <a:gd name="connsiteX1751" fmla="*/ 4307626 w 12217395"/>
              <a:gd name="connsiteY1751" fmla="*/ 1894551 h 2289324"/>
              <a:gd name="connsiteX1752" fmla="*/ 4287672 w 12217395"/>
              <a:gd name="connsiteY1752" fmla="*/ 1874176 h 2289324"/>
              <a:gd name="connsiteX1753" fmla="*/ 4307626 w 12217395"/>
              <a:gd name="connsiteY1753" fmla="*/ 1853801 h 2289324"/>
              <a:gd name="connsiteX1754" fmla="*/ 7489758 w 12217395"/>
              <a:gd name="connsiteY1754" fmla="*/ 1853565 h 2289324"/>
              <a:gd name="connsiteX1755" fmla="*/ 7489362 w 12217395"/>
              <a:gd name="connsiteY1755" fmla="*/ 1854511 h 2289324"/>
              <a:gd name="connsiteX1756" fmla="*/ 7490742 w 12217395"/>
              <a:gd name="connsiteY1756" fmla="*/ 1853969 h 2289324"/>
              <a:gd name="connsiteX1757" fmla="*/ 8598160 w 12217395"/>
              <a:gd name="connsiteY1757" fmla="*/ 1852561 h 2289324"/>
              <a:gd name="connsiteX1758" fmla="*/ 8617279 w 12217395"/>
              <a:gd name="connsiteY1758" fmla="*/ 1871674 h 2289324"/>
              <a:gd name="connsiteX1759" fmla="*/ 8617279 w 12217395"/>
              <a:gd name="connsiteY1759" fmla="*/ 1871802 h 2289324"/>
              <a:gd name="connsiteX1760" fmla="*/ 8598160 w 12217395"/>
              <a:gd name="connsiteY1760" fmla="*/ 1890798 h 2289324"/>
              <a:gd name="connsiteX1761" fmla="*/ 8598160 w 12217395"/>
              <a:gd name="connsiteY1761" fmla="*/ 1890810 h 2289324"/>
              <a:gd name="connsiteX1762" fmla="*/ 8597551 w 12217395"/>
              <a:gd name="connsiteY1762" fmla="*/ 1890810 h 2289324"/>
              <a:gd name="connsiteX1763" fmla="*/ 8579039 w 12217395"/>
              <a:gd name="connsiteY1763" fmla="*/ 1871674 h 2289324"/>
              <a:gd name="connsiteX1764" fmla="*/ 8579039 w 12217395"/>
              <a:gd name="connsiteY1764" fmla="*/ 1871557 h 2289324"/>
              <a:gd name="connsiteX1765" fmla="*/ 8598160 w 12217395"/>
              <a:gd name="connsiteY1765" fmla="*/ 1852561 h 2289324"/>
              <a:gd name="connsiteX1766" fmla="*/ 2598480 w 12217395"/>
              <a:gd name="connsiteY1766" fmla="*/ 1850902 h 2289324"/>
              <a:gd name="connsiteX1767" fmla="*/ 2614700 w 12217395"/>
              <a:gd name="connsiteY1767" fmla="*/ 1867103 h 2289324"/>
              <a:gd name="connsiteX1768" fmla="*/ 2598480 w 12217395"/>
              <a:gd name="connsiteY1768" fmla="*/ 1883316 h 2289324"/>
              <a:gd name="connsiteX1769" fmla="*/ 2582270 w 12217395"/>
              <a:gd name="connsiteY1769" fmla="*/ 1867103 h 2289324"/>
              <a:gd name="connsiteX1770" fmla="*/ 2598480 w 12217395"/>
              <a:gd name="connsiteY1770" fmla="*/ 1850902 h 2289324"/>
              <a:gd name="connsiteX1771" fmla="*/ 8218996 w 12217395"/>
              <a:gd name="connsiteY1771" fmla="*/ 1850481 h 2289324"/>
              <a:gd name="connsiteX1772" fmla="*/ 8237285 w 12217395"/>
              <a:gd name="connsiteY1772" fmla="*/ 1868762 h 2289324"/>
              <a:gd name="connsiteX1773" fmla="*/ 8218996 w 12217395"/>
              <a:gd name="connsiteY1773" fmla="*/ 1887057 h 2289324"/>
              <a:gd name="connsiteX1774" fmla="*/ 8200706 w 12217395"/>
              <a:gd name="connsiteY1774" fmla="*/ 1868762 h 2289324"/>
              <a:gd name="connsiteX1775" fmla="*/ 8218996 w 12217395"/>
              <a:gd name="connsiteY1775" fmla="*/ 1850481 h 2289324"/>
              <a:gd name="connsiteX1776" fmla="*/ 5292117 w 12217395"/>
              <a:gd name="connsiteY1776" fmla="*/ 1848400 h 2289324"/>
              <a:gd name="connsiteX1777" fmla="*/ 5325388 w 12217395"/>
              <a:gd name="connsiteY1777" fmla="*/ 1881657 h 2289324"/>
              <a:gd name="connsiteX1778" fmla="*/ 5292117 w 12217395"/>
              <a:gd name="connsiteY1778" fmla="*/ 1915323 h 2289324"/>
              <a:gd name="connsiteX1779" fmla="*/ 5292117 w 12217395"/>
              <a:gd name="connsiteY1779" fmla="*/ 1915310 h 2289324"/>
              <a:gd name="connsiteX1780" fmla="*/ 5258451 w 12217395"/>
              <a:gd name="connsiteY1780" fmla="*/ 1881645 h 2289324"/>
              <a:gd name="connsiteX1781" fmla="*/ 5292117 w 12217395"/>
              <a:gd name="connsiteY1781" fmla="*/ 1848400 h 2289324"/>
              <a:gd name="connsiteX1782" fmla="*/ 6176835 w 12217395"/>
              <a:gd name="connsiteY1782" fmla="*/ 1847161 h 2289324"/>
              <a:gd name="connsiteX1783" fmla="*/ 6179325 w 12217395"/>
              <a:gd name="connsiteY1783" fmla="*/ 1849650 h 2289324"/>
              <a:gd name="connsiteX1784" fmla="*/ 6176835 w 12217395"/>
              <a:gd name="connsiteY1784" fmla="*/ 1851731 h 2289324"/>
              <a:gd name="connsiteX1785" fmla="*/ 6174753 w 12217395"/>
              <a:gd name="connsiteY1785" fmla="*/ 1849650 h 2289324"/>
              <a:gd name="connsiteX1786" fmla="*/ 6176835 w 12217395"/>
              <a:gd name="connsiteY1786" fmla="*/ 1847161 h 2289324"/>
              <a:gd name="connsiteX1787" fmla="*/ 5907843 w 12217395"/>
              <a:gd name="connsiteY1787" fmla="*/ 1845081 h 2289324"/>
              <a:gd name="connsiteX1788" fmla="*/ 5912006 w 12217395"/>
              <a:gd name="connsiteY1788" fmla="*/ 1849230 h 2289324"/>
              <a:gd name="connsiteX1789" fmla="*/ 5907843 w 12217395"/>
              <a:gd name="connsiteY1789" fmla="*/ 1852970 h 2289324"/>
              <a:gd name="connsiteX1790" fmla="*/ 5904102 w 12217395"/>
              <a:gd name="connsiteY1790" fmla="*/ 1849230 h 2289324"/>
              <a:gd name="connsiteX1791" fmla="*/ 5907843 w 12217395"/>
              <a:gd name="connsiteY1791" fmla="*/ 1845081 h 2289324"/>
              <a:gd name="connsiteX1792" fmla="*/ 956216 w 12217395"/>
              <a:gd name="connsiteY1792" fmla="*/ 1844660 h 2289324"/>
              <a:gd name="connsiteX1793" fmla="*/ 968731 w 12217395"/>
              <a:gd name="connsiteY1793" fmla="*/ 1857542 h 2289324"/>
              <a:gd name="connsiteX1794" fmla="*/ 956216 w 12217395"/>
              <a:gd name="connsiteY1794" fmla="*/ 1870014 h 2289324"/>
              <a:gd name="connsiteX1795" fmla="*/ 943820 w 12217395"/>
              <a:gd name="connsiteY1795" fmla="*/ 1857542 h 2289324"/>
              <a:gd name="connsiteX1796" fmla="*/ 956216 w 12217395"/>
              <a:gd name="connsiteY1796" fmla="*/ 1844660 h 2289324"/>
              <a:gd name="connsiteX1797" fmla="*/ 6024260 w 12217395"/>
              <a:gd name="connsiteY1797" fmla="*/ 1844250 h 2289324"/>
              <a:gd name="connsiteX1798" fmla="*/ 6024283 w 12217395"/>
              <a:gd name="connsiteY1798" fmla="*/ 1844250 h 2289324"/>
              <a:gd name="connsiteX1799" fmla="*/ 6028002 w 12217395"/>
              <a:gd name="connsiteY1799" fmla="*/ 1847990 h 2289324"/>
              <a:gd name="connsiteX1800" fmla="*/ 6024260 w 12217395"/>
              <a:gd name="connsiteY1800" fmla="*/ 1851731 h 2289324"/>
              <a:gd name="connsiteX1801" fmla="*/ 6020517 w 12217395"/>
              <a:gd name="connsiteY1801" fmla="*/ 1847990 h 2289324"/>
              <a:gd name="connsiteX1802" fmla="*/ 6020517 w 12217395"/>
              <a:gd name="connsiteY1802" fmla="*/ 1847944 h 2289324"/>
              <a:gd name="connsiteX1803" fmla="*/ 6024260 w 12217395"/>
              <a:gd name="connsiteY1803" fmla="*/ 1844250 h 2289324"/>
              <a:gd name="connsiteX1804" fmla="*/ 4518414 w 12217395"/>
              <a:gd name="connsiteY1804" fmla="*/ 1843829 h 2289324"/>
              <a:gd name="connsiteX1805" fmla="*/ 4540445 w 12217395"/>
              <a:gd name="connsiteY1805" fmla="*/ 1865852 h 2289324"/>
              <a:gd name="connsiteX1806" fmla="*/ 4518414 w 12217395"/>
              <a:gd name="connsiteY1806" fmla="*/ 1887887 h 2289324"/>
              <a:gd name="connsiteX1807" fmla="*/ 4496384 w 12217395"/>
              <a:gd name="connsiteY1807" fmla="*/ 1865852 h 2289324"/>
              <a:gd name="connsiteX1808" fmla="*/ 4496384 w 12217395"/>
              <a:gd name="connsiteY1808" fmla="*/ 1865618 h 2289324"/>
              <a:gd name="connsiteX1809" fmla="*/ 4518414 w 12217395"/>
              <a:gd name="connsiteY1809" fmla="*/ 1843829 h 2289324"/>
              <a:gd name="connsiteX1810" fmla="*/ 5791849 w 12217395"/>
              <a:gd name="connsiteY1810" fmla="*/ 1842590 h 2289324"/>
              <a:gd name="connsiteX1811" fmla="*/ 5791897 w 12217395"/>
              <a:gd name="connsiteY1811" fmla="*/ 1842590 h 2289324"/>
              <a:gd name="connsiteX1812" fmla="*/ 5795591 w 12217395"/>
              <a:gd name="connsiteY1812" fmla="*/ 1846331 h 2289324"/>
              <a:gd name="connsiteX1813" fmla="*/ 5791849 w 12217395"/>
              <a:gd name="connsiteY1813" fmla="*/ 1850071 h 2289324"/>
              <a:gd name="connsiteX1814" fmla="*/ 5788106 w 12217395"/>
              <a:gd name="connsiteY1814" fmla="*/ 1846331 h 2289324"/>
              <a:gd name="connsiteX1815" fmla="*/ 5791849 w 12217395"/>
              <a:gd name="connsiteY1815" fmla="*/ 1842590 h 2289324"/>
              <a:gd name="connsiteX1816" fmla="*/ 2482485 w 12217395"/>
              <a:gd name="connsiteY1816" fmla="*/ 1842169 h 2289324"/>
              <a:gd name="connsiteX1817" fmla="*/ 2498283 w 12217395"/>
              <a:gd name="connsiteY1817" fmla="*/ 1858395 h 2289324"/>
              <a:gd name="connsiteX1818" fmla="*/ 2498283 w 12217395"/>
              <a:gd name="connsiteY1818" fmla="*/ 1858406 h 2289324"/>
              <a:gd name="connsiteX1819" fmla="*/ 2482485 w 12217395"/>
              <a:gd name="connsiteY1819" fmla="*/ 1874175 h 2289324"/>
              <a:gd name="connsiteX1820" fmla="*/ 2466684 w 12217395"/>
              <a:gd name="connsiteY1820" fmla="*/ 1858383 h 2289324"/>
              <a:gd name="connsiteX1821" fmla="*/ 2482485 w 12217395"/>
              <a:gd name="connsiteY1821" fmla="*/ 1842169 h 2289324"/>
              <a:gd name="connsiteX1822" fmla="*/ 5021057 w 12217395"/>
              <a:gd name="connsiteY1822" fmla="*/ 1840510 h 2289324"/>
              <a:gd name="connsiteX1823" fmla="*/ 5049744 w 12217395"/>
              <a:gd name="connsiteY1823" fmla="*/ 1869184 h 2289324"/>
              <a:gd name="connsiteX1824" fmla="*/ 5021057 w 12217395"/>
              <a:gd name="connsiteY1824" fmla="*/ 1897870 h 2289324"/>
              <a:gd name="connsiteX1825" fmla="*/ 4992370 w 12217395"/>
              <a:gd name="connsiteY1825" fmla="*/ 1869184 h 2289324"/>
              <a:gd name="connsiteX1826" fmla="*/ 5021057 w 12217395"/>
              <a:gd name="connsiteY1826" fmla="*/ 1840510 h 2289324"/>
              <a:gd name="connsiteX1827" fmla="*/ 8980235 w 12217395"/>
              <a:gd name="connsiteY1827" fmla="*/ 1838850 h 2289324"/>
              <a:gd name="connsiteX1828" fmla="*/ 9000185 w 12217395"/>
              <a:gd name="connsiteY1828" fmla="*/ 1858792 h 2289324"/>
              <a:gd name="connsiteX1829" fmla="*/ 8980235 w 12217395"/>
              <a:gd name="connsiteY1829" fmla="*/ 1878758 h 2289324"/>
              <a:gd name="connsiteX1830" fmla="*/ 8980235 w 12217395"/>
              <a:gd name="connsiteY1830" fmla="*/ 1878746 h 2289324"/>
              <a:gd name="connsiteX1831" fmla="*/ 8960274 w 12217395"/>
              <a:gd name="connsiteY1831" fmla="*/ 1858792 h 2289324"/>
              <a:gd name="connsiteX1832" fmla="*/ 8980235 w 12217395"/>
              <a:gd name="connsiteY1832" fmla="*/ 1838850 h 2289324"/>
              <a:gd name="connsiteX1833" fmla="*/ 6140245 w 12217395"/>
              <a:gd name="connsiteY1833" fmla="*/ 1838850 h 2289324"/>
              <a:gd name="connsiteX1834" fmla="*/ 6140290 w 12217395"/>
              <a:gd name="connsiteY1834" fmla="*/ 1838850 h 2289324"/>
              <a:gd name="connsiteX1835" fmla="*/ 6143985 w 12217395"/>
              <a:gd name="connsiteY1835" fmla="*/ 1842590 h 2289324"/>
              <a:gd name="connsiteX1836" fmla="*/ 6140245 w 12217395"/>
              <a:gd name="connsiteY1836" fmla="*/ 1846331 h 2289324"/>
              <a:gd name="connsiteX1837" fmla="*/ 6136513 w 12217395"/>
              <a:gd name="connsiteY1837" fmla="*/ 1842590 h 2289324"/>
              <a:gd name="connsiteX1838" fmla="*/ 6136513 w 12217395"/>
              <a:gd name="connsiteY1838" fmla="*/ 1842555 h 2289324"/>
              <a:gd name="connsiteX1839" fmla="*/ 6140245 w 12217395"/>
              <a:gd name="connsiteY1839" fmla="*/ 1838850 h 2289324"/>
              <a:gd name="connsiteX1840" fmla="*/ 4104738 w 12217395"/>
              <a:gd name="connsiteY1840" fmla="*/ 1838837 h 2289324"/>
              <a:gd name="connsiteX1841" fmla="*/ 4123449 w 12217395"/>
              <a:gd name="connsiteY1841" fmla="*/ 1857541 h 2289324"/>
              <a:gd name="connsiteX1842" fmla="*/ 4104738 w 12217395"/>
              <a:gd name="connsiteY1842" fmla="*/ 1875835 h 2289324"/>
              <a:gd name="connsiteX1843" fmla="*/ 4086448 w 12217395"/>
              <a:gd name="connsiteY1843" fmla="*/ 1857541 h 2289324"/>
              <a:gd name="connsiteX1844" fmla="*/ 4104738 w 12217395"/>
              <a:gd name="connsiteY1844" fmla="*/ 1838837 h 2289324"/>
              <a:gd name="connsiteX1845" fmla="*/ 5250963 w 12217395"/>
              <a:gd name="connsiteY1845" fmla="*/ 1837600 h 2289324"/>
              <a:gd name="connsiteX1846" fmla="*/ 5253045 w 12217395"/>
              <a:gd name="connsiteY1846" fmla="*/ 1839679 h 2289324"/>
              <a:gd name="connsiteX1847" fmla="*/ 5253045 w 12217395"/>
              <a:gd name="connsiteY1847" fmla="*/ 1839902 h 2289324"/>
              <a:gd name="connsiteX1848" fmla="*/ 5250963 w 12217395"/>
              <a:gd name="connsiteY1848" fmla="*/ 1841761 h 2289324"/>
              <a:gd name="connsiteX1849" fmla="*/ 5248882 w 12217395"/>
              <a:gd name="connsiteY1849" fmla="*/ 1839679 h 2289324"/>
              <a:gd name="connsiteX1850" fmla="*/ 5250963 w 12217395"/>
              <a:gd name="connsiteY1850" fmla="*/ 1837600 h 2289324"/>
              <a:gd name="connsiteX1851" fmla="*/ 9250888 w 12217395"/>
              <a:gd name="connsiteY1851" fmla="*/ 1836348 h 2289324"/>
              <a:gd name="connsiteX1852" fmla="*/ 9251297 w 12217395"/>
              <a:gd name="connsiteY1852" fmla="*/ 1836348 h 2289324"/>
              <a:gd name="connsiteX1853" fmla="*/ 9271667 w 12217395"/>
              <a:gd name="connsiteY1853" fmla="*/ 1857132 h 2289324"/>
              <a:gd name="connsiteX1854" fmla="*/ 9271667 w 12217395"/>
              <a:gd name="connsiteY1854" fmla="*/ 1857530 h 2289324"/>
              <a:gd name="connsiteX1855" fmla="*/ 9250888 w 12217395"/>
              <a:gd name="connsiteY1855" fmla="*/ 1877904 h 2289324"/>
              <a:gd name="connsiteX1856" fmla="*/ 9250478 w 12217395"/>
              <a:gd name="connsiteY1856" fmla="*/ 1877904 h 2289324"/>
              <a:gd name="connsiteX1857" fmla="*/ 9230095 w 12217395"/>
              <a:gd name="connsiteY1857" fmla="*/ 1857132 h 2289324"/>
              <a:gd name="connsiteX1858" fmla="*/ 9230095 w 12217395"/>
              <a:gd name="connsiteY1858" fmla="*/ 1856712 h 2289324"/>
              <a:gd name="connsiteX1859" fmla="*/ 9250888 w 12217395"/>
              <a:gd name="connsiteY1859" fmla="*/ 1836348 h 2289324"/>
              <a:gd name="connsiteX1860" fmla="*/ 840677 w 12217395"/>
              <a:gd name="connsiteY1860" fmla="*/ 1835519 h 2289324"/>
              <a:gd name="connsiteX1861" fmla="*/ 852733 w 12217395"/>
              <a:gd name="connsiteY1861" fmla="*/ 1847571 h 2289324"/>
              <a:gd name="connsiteX1862" fmla="*/ 840677 w 12217395"/>
              <a:gd name="connsiteY1862" fmla="*/ 1859622 h 2289324"/>
              <a:gd name="connsiteX1863" fmla="*/ 828164 w 12217395"/>
              <a:gd name="connsiteY1863" fmla="*/ 1847559 h 2289324"/>
              <a:gd name="connsiteX1864" fmla="*/ 840677 w 12217395"/>
              <a:gd name="connsiteY1864" fmla="*/ 1835519 h 2289324"/>
              <a:gd name="connsiteX1865" fmla="*/ 5675854 w 12217395"/>
              <a:gd name="connsiteY1865" fmla="*/ 1835507 h 2289324"/>
              <a:gd name="connsiteX1866" fmla="*/ 5675898 w 12217395"/>
              <a:gd name="connsiteY1866" fmla="*/ 1835507 h 2289324"/>
              <a:gd name="connsiteX1867" fmla="*/ 5679595 w 12217395"/>
              <a:gd name="connsiteY1867" fmla="*/ 1839247 h 2289324"/>
              <a:gd name="connsiteX1868" fmla="*/ 5675854 w 12217395"/>
              <a:gd name="connsiteY1868" fmla="*/ 1842988 h 2289324"/>
              <a:gd name="connsiteX1869" fmla="*/ 5672112 w 12217395"/>
              <a:gd name="connsiteY1869" fmla="*/ 1839247 h 2289324"/>
              <a:gd name="connsiteX1870" fmla="*/ 5672112 w 12217395"/>
              <a:gd name="connsiteY1870" fmla="*/ 1839224 h 2289324"/>
              <a:gd name="connsiteX1871" fmla="*/ 5675854 w 12217395"/>
              <a:gd name="connsiteY1871" fmla="*/ 1835507 h 2289324"/>
              <a:gd name="connsiteX1872" fmla="*/ 8334160 w 12217395"/>
              <a:gd name="connsiteY1872" fmla="*/ 1835505 h 2289324"/>
              <a:gd name="connsiteX1873" fmla="*/ 8352450 w 12217395"/>
              <a:gd name="connsiteY1873" fmla="*/ 1853391 h 2289324"/>
              <a:gd name="connsiteX1874" fmla="*/ 8334160 w 12217395"/>
              <a:gd name="connsiteY1874" fmla="*/ 1871674 h 2289324"/>
              <a:gd name="connsiteX1875" fmla="*/ 8315859 w 12217395"/>
              <a:gd name="connsiteY1875" fmla="*/ 1853391 h 2289324"/>
              <a:gd name="connsiteX1876" fmla="*/ 8334160 w 12217395"/>
              <a:gd name="connsiteY1876" fmla="*/ 1835505 h 2289324"/>
              <a:gd name="connsiteX1877" fmla="*/ 2366489 w 12217395"/>
              <a:gd name="connsiteY1877" fmla="*/ 1833437 h 2289324"/>
              <a:gd name="connsiteX1878" fmla="*/ 2382288 w 12217395"/>
              <a:gd name="connsiteY1878" fmla="*/ 1848821 h 2289324"/>
              <a:gd name="connsiteX1879" fmla="*/ 2382288 w 12217395"/>
              <a:gd name="connsiteY1879" fmla="*/ 1848843 h 2289324"/>
              <a:gd name="connsiteX1880" fmla="*/ 2366489 w 12217395"/>
              <a:gd name="connsiteY1880" fmla="*/ 1864613 h 2289324"/>
              <a:gd name="connsiteX1881" fmla="*/ 2351111 w 12217395"/>
              <a:gd name="connsiteY1881" fmla="*/ 1848821 h 2289324"/>
              <a:gd name="connsiteX1882" fmla="*/ 2366489 w 12217395"/>
              <a:gd name="connsiteY1882" fmla="*/ 1833437 h 2289324"/>
              <a:gd name="connsiteX1883" fmla="*/ 8712073 w 12217395"/>
              <a:gd name="connsiteY1883" fmla="*/ 1830117 h 2289324"/>
              <a:gd name="connsiteX1884" fmla="*/ 8731194 w 12217395"/>
              <a:gd name="connsiteY1884" fmla="*/ 1849231 h 2289324"/>
              <a:gd name="connsiteX1885" fmla="*/ 8712073 w 12217395"/>
              <a:gd name="connsiteY1885" fmla="*/ 1868354 h 2289324"/>
              <a:gd name="connsiteX1886" fmla="*/ 8692953 w 12217395"/>
              <a:gd name="connsiteY1886" fmla="*/ 1849231 h 2289324"/>
              <a:gd name="connsiteX1887" fmla="*/ 8712073 w 12217395"/>
              <a:gd name="connsiteY1887" fmla="*/ 1830117 h 2289324"/>
              <a:gd name="connsiteX1888" fmla="*/ 6256239 w 12217395"/>
              <a:gd name="connsiteY1888" fmla="*/ 1828867 h 2289324"/>
              <a:gd name="connsiteX1889" fmla="*/ 6259980 w 12217395"/>
              <a:gd name="connsiteY1889" fmla="*/ 1832608 h 2289324"/>
              <a:gd name="connsiteX1890" fmla="*/ 6256239 w 12217395"/>
              <a:gd name="connsiteY1890" fmla="*/ 1836348 h 2289324"/>
              <a:gd name="connsiteX1891" fmla="*/ 6252497 w 12217395"/>
              <a:gd name="connsiteY1891" fmla="*/ 1832608 h 2289324"/>
              <a:gd name="connsiteX1892" fmla="*/ 6256239 w 12217395"/>
              <a:gd name="connsiteY1892" fmla="*/ 1828867 h 2289324"/>
              <a:gd name="connsiteX1893" fmla="*/ 5221028 w 12217395"/>
              <a:gd name="connsiteY1893" fmla="*/ 1828037 h 2289324"/>
              <a:gd name="connsiteX1894" fmla="*/ 5253050 w 12217395"/>
              <a:gd name="connsiteY1894" fmla="*/ 1859623 h 2289324"/>
              <a:gd name="connsiteX1895" fmla="*/ 5253050 w 12217395"/>
              <a:gd name="connsiteY1895" fmla="*/ 1860125 h 2289324"/>
              <a:gd name="connsiteX1896" fmla="*/ 5221028 w 12217395"/>
              <a:gd name="connsiteY1896" fmla="*/ 1891641 h 2289324"/>
              <a:gd name="connsiteX1897" fmla="*/ 5189432 w 12217395"/>
              <a:gd name="connsiteY1897" fmla="*/ 1859623 h 2289324"/>
              <a:gd name="connsiteX1898" fmla="*/ 5189432 w 12217395"/>
              <a:gd name="connsiteY1898" fmla="*/ 1859600 h 2289324"/>
              <a:gd name="connsiteX1899" fmla="*/ 5221028 w 12217395"/>
              <a:gd name="connsiteY1899" fmla="*/ 1828037 h 2289324"/>
              <a:gd name="connsiteX1900" fmla="*/ 9847903 w 12217395"/>
              <a:gd name="connsiteY1900" fmla="*/ 1827207 h 2289324"/>
              <a:gd name="connsiteX1901" fmla="*/ 9871188 w 12217395"/>
              <a:gd name="connsiteY1901" fmla="*/ 1850071 h 2289324"/>
              <a:gd name="connsiteX1902" fmla="*/ 9871188 w 12217395"/>
              <a:gd name="connsiteY1902" fmla="*/ 1850153 h 2289324"/>
              <a:gd name="connsiteX1903" fmla="*/ 9847903 w 12217395"/>
              <a:gd name="connsiteY1903" fmla="*/ 1873333 h 2289324"/>
              <a:gd name="connsiteX1904" fmla="*/ 9825030 w 12217395"/>
              <a:gd name="connsiteY1904" fmla="*/ 1850071 h 2289324"/>
              <a:gd name="connsiteX1905" fmla="*/ 9847903 w 12217395"/>
              <a:gd name="connsiteY1905" fmla="*/ 1827207 h 2289324"/>
              <a:gd name="connsiteX1906" fmla="*/ 6291579 w 12217395"/>
              <a:gd name="connsiteY1906" fmla="*/ 1827207 h 2289324"/>
              <a:gd name="connsiteX1907" fmla="*/ 6293661 w 12217395"/>
              <a:gd name="connsiteY1907" fmla="*/ 1829697 h 2289324"/>
              <a:gd name="connsiteX1908" fmla="*/ 6291579 w 12217395"/>
              <a:gd name="connsiteY1908" fmla="*/ 1831766 h 2289324"/>
              <a:gd name="connsiteX1909" fmla="*/ 6291579 w 12217395"/>
              <a:gd name="connsiteY1909" fmla="*/ 1831777 h 2289324"/>
              <a:gd name="connsiteX1910" fmla="*/ 6289089 w 12217395"/>
              <a:gd name="connsiteY1910" fmla="*/ 1829697 h 2289324"/>
              <a:gd name="connsiteX1911" fmla="*/ 6291579 w 12217395"/>
              <a:gd name="connsiteY1911" fmla="*/ 1827207 h 2289324"/>
              <a:gd name="connsiteX1912" fmla="*/ 10234926 w 12217395"/>
              <a:gd name="connsiteY1912" fmla="*/ 1827195 h 2289324"/>
              <a:gd name="connsiteX1913" fmla="*/ 10260302 w 12217395"/>
              <a:gd name="connsiteY1913" fmla="*/ 1852561 h 2289324"/>
              <a:gd name="connsiteX1914" fmla="*/ 10260302 w 12217395"/>
              <a:gd name="connsiteY1914" fmla="*/ 1852900 h 2289324"/>
              <a:gd name="connsiteX1915" fmla="*/ 10234926 w 12217395"/>
              <a:gd name="connsiteY1915" fmla="*/ 1877904 h 2289324"/>
              <a:gd name="connsiteX1916" fmla="*/ 10209666 w 12217395"/>
              <a:gd name="connsiteY1916" fmla="*/ 1852561 h 2289324"/>
              <a:gd name="connsiteX1917" fmla="*/ 10234926 w 12217395"/>
              <a:gd name="connsiteY1917" fmla="*/ 1827195 h 2289324"/>
              <a:gd name="connsiteX1918" fmla="*/ 9684510 w 12217395"/>
              <a:gd name="connsiteY1918" fmla="*/ 1826787 h 2289324"/>
              <a:gd name="connsiteX1919" fmla="*/ 9706964 w 12217395"/>
              <a:gd name="connsiteY1919" fmla="*/ 1849231 h 2289324"/>
              <a:gd name="connsiteX1920" fmla="*/ 9684510 w 12217395"/>
              <a:gd name="connsiteY1920" fmla="*/ 1871675 h 2289324"/>
              <a:gd name="connsiteX1921" fmla="*/ 9662057 w 12217395"/>
              <a:gd name="connsiteY1921" fmla="*/ 1849231 h 2289324"/>
              <a:gd name="connsiteX1922" fmla="*/ 9684510 w 12217395"/>
              <a:gd name="connsiteY1922" fmla="*/ 1826787 h 2289324"/>
              <a:gd name="connsiteX1923" fmla="*/ 724669 w 12217395"/>
              <a:gd name="connsiteY1923" fmla="*/ 1825968 h 2289324"/>
              <a:gd name="connsiteX1924" fmla="*/ 724683 w 12217395"/>
              <a:gd name="connsiteY1924" fmla="*/ 1825968 h 2289324"/>
              <a:gd name="connsiteX1925" fmla="*/ 736365 w 12217395"/>
              <a:gd name="connsiteY1925" fmla="*/ 1837600 h 2289324"/>
              <a:gd name="connsiteX1926" fmla="*/ 724669 w 12217395"/>
              <a:gd name="connsiteY1926" fmla="*/ 1849652 h 2289324"/>
              <a:gd name="connsiteX1927" fmla="*/ 724669 w 12217395"/>
              <a:gd name="connsiteY1927" fmla="*/ 1849639 h 2289324"/>
              <a:gd name="connsiteX1928" fmla="*/ 713093 w 12217395"/>
              <a:gd name="connsiteY1928" fmla="*/ 1837600 h 2289324"/>
              <a:gd name="connsiteX1929" fmla="*/ 724669 w 12217395"/>
              <a:gd name="connsiteY1929" fmla="*/ 1825968 h 2289324"/>
              <a:gd name="connsiteX1930" fmla="*/ 5559867 w 12217395"/>
              <a:gd name="connsiteY1930" fmla="*/ 1825546 h 2289324"/>
              <a:gd name="connsiteX1931" fmla="*/ 5559893 w 12217395"/>
              <a:gd name="connsiteY1931" fmla="*/ 1825546 h 2289324"/>
              <a:gd name="connsiteX1932" fmla="*/ 5563610 w 12217395"/>
              <a:gd name="connsiteY1932" fmla="*/ 1829288 h 2289324"/>
              <a:gd name="connsiteX1933" fmla="*/ 5559867 w 12217395"/>
              <a:gd name="connsiteY1933" fmla="*/ 1833029 h 2289324"/>
              <a:gd name="connsiteX1934" fmla="*/ 5556537 w 12217395"/>
              <a:gd name="connsiteY1934" fmla="*/ 1829288 h 2289324"/>
              <a:gd name="connsiteX1935" fmla="*/ 5559867 w 12217395"/>
              <a:gd name="connsiteY1935" fmla="*/ 1825546 h 2289324"/>
              <a:gd name="connsiteX1936" fmla="*/ 2250914 w 12217395"/>
              <a:gd name="connsiteY1936" fmla="*/ 1823887 h 2289324"/>
              <a:gd name="connsiteX1937" fmla="*/ 2266304 w 12217395"/>
              <a:gd name="connsiteY1937" fmla="*/ 1839258 h 2289324"/>
              <a:gd name="connsiteX1938" fmla="*/ 2250914 w 12217395"/>
              <a:gd name="connsiteY1938" fmla="*/ 1854642 h 2289324"/>
              <a:gd name="connsiteX1939" fmla="*/ 2235537 w 12217395"/>
              <a:gd name="connsiteY1939" fmla="*/ 1839258 h 2289324"/>
              <a:gd name="connsiteX1940" fmla="*/ 2250914 w 12217395"/>
              <a:gd name="connsiteY1940" fmla="*/ 1823887 h 2289324"/>
              <a:gd name="connsiteX1941" fmla="*/ 8075975 w 12217395"/>
              <a:gd name="connsiteY1941" fmla="*/ 1818885 h 2289324"/>
              <a:gd name="connsiteX1942" fmla="*/ 8093025 w 12217395"/>
              <a:gd name="connsiteY1942" fmla="*/ 1835940 h 2289324"/>
              <a:gd name="connsiteX1943" fmla="*/ 8075975 w 12217395"/>
              <a:gd name="connsiteY1943" fmla="*/ 1852971 h 2289324"/>
              <a:gd name="connsiteX1944" fmla="*/ 8058936 w 12217395"/>
              <a:gd name="connsiteY1944" fmla="*/ 1835940 h 2289324"/>
              <a:gd name="connsiteX1945" fmla="*/ 8075975 w 12217395"/>
              <a:gd name="connsiteY1945" fmla="*/ 1818885 h 2289324"/>
              <a:gd name="connsiteX1946" fmla="*/ 6111559 w 12217395"/>
              <a:gd name="connsiteY1946" fmla="*/ 1818053 h 2289324"/>
              <a:gd name="connsiteX1947" fmla="*/ 6116972 w 12217395"/>
              <a:gd name="connsiteY1947" fmla="*/ 1823466 h 2289324"/>
              <a:gd name="connsiteX1948" fmla="*/ 6111559 w 12217395"/>
              <a:gd name="connsiteY1948" fmla="*/ 1828867 h 2289324"/>
              <a:gd name="connsiteX1949" fmla="*/ 6106154 w 12217395"/>
              <a:gd name="connsiteY1949" fmla="*/ 1823466 h 2289324"/>
              <a:gd name="connsiteX1950" fmla="*/ 6106154 w 12217395"/>
              <a:gd name="connsiteY1950" fmla="*/ 1823115 h 2289324"/>
              <a:gd name="connsiteX1951" fmla="*/ 6111559 w 12217395"/>
              <a:gd name="connsiteY1951" fmla="*/ 1818053 h 2289324"/>
              <a:gd name="connsiteX1952" fmla="*/ 6227553 w 12217395"/>
              <a:gd name="connsiteY1952" fmla="*/ 1817224 h 2289324"/>
              <a:gd name="connsiteX1953" fmla="*/ 6232956 w 12217395"/>
              <a:gd name="connsiteY1953" fmla="*/ 1822636 h 2289324"/>
              <a:gd name="connsiteX1954" fmla="*/ 6227553 w 12217395"/>
              <a:gd name="connsiteY1954" fmla="*/ 1828026 h 2289324"/>
              <a:gd name="connsiteX1955" fmla="*/ 6227553 w 12217395"/>
              <a:gd name="connsiteY1955" fmla="*/ 1828037 h 2289324"/>
              <a:gd name="connsiteX1956" fmla="*/ 6222150 w 12217395"/>
              <a:gd name="connsiteY1956" fmla="*/ 1822636 h 2289324"/>
              <a:gd name="connsiteX1957" fmla="*/ 6227553 w 12217395"/>
              <a:gd name="connsiteY1957" fmla="*/ 1817224 h 2289324"/>
              <a:gd name="connsiteX1958" fmla="*/ 8448904 w 12217395"/>
              <a:gd name="connsiteY1958" fmla="*/ 1816803 h 2289324"/>
              <a:gd name="connsiteX1959" fmla="*/ 8466784 w 12217395"/>
              <a:gd name="connsiteY1959" fmla="*/ 1834676 h 2289324"/>
              <a:gd name="connsiteX1960" fmla="*/ 8448904 w 12217395"/>
              <a:gd name="connsiteY1960" fmla="*/ 1852561 h 2289324"/>
              <a:gd name="connsiteX1961" fmla="*/ 8431024 w 12217395"/>
              <a:gd name="connsiteY1961" fmla="*/ 1834687 h 2289324"/>
              <a:gd name="connsiteX1962" fmla="*/ 8448904 w 12217395"/>
              <a:gd name="connsiteY1962" fmla="*/ 1816803 h 2289324"/>
              <a:gd name="connsiteX1963" fmla="*/ 609129 w 12217395"/>
              <a:gd name="connsiteY1963" fmla="*/ 1816395 h 2289324"/>
              <a:gd name="connsiteX1964" fmla="*/ 620357 w 12217395"/>
              <a:gd name="connsiteY1964" fmla="*/ 1828026 h 2289324"/>
              <a:gd name="connsiteX1965" fmla="*/ 609129 w 12217395"/>
              <a:gd name="connsiteY1965" fmla="*/ 1839247 h 2289324"/>
              <a:gd name="connsiteX1966" fmla="*/ 609129 w 12217395"/>
              <a:gd name="connsiteY1966" fmla="*/ 1839259 h 2289324"/>
              <a:gd name="connsiteX1967" fmla="*/ 597437 w 12217395"/>
              <a:gd name="connsiteY1967" fmla="*/ 1828037 h 2289324"/>
              <a:gd name="connsiteX1968" fmla="*/ 609129 w 12217395"/>
              <a:gd name="connsiteY1968" fmla="*/ 1816395 h 2289324"/>
              <a:gd name="connsiteX1969" fmla="*/ 9521118 w 12217395"/>
              <a:gd name="connsiteY1969" fmla="*/ 1815143 h 2289324"/>
              <a:gd name="connsiteX1970" fmla="*/ 9542320 w 12217395"/>
              <a:gd name="connsiteY1970" fmla="*/ 1836757 h 2289324"/>
              <a:gd name="connsiteX1971" fmla="*/ 9521118 w 12217395"/>
              <a:gd name="connsiteY1971" fmla="*/ 1858383 h 2289324"/>
              <a:gd name="connsiteX1972" fmla="*/ 9521118 w 12217395"/>
              <a:gd name="connsiteY1972" fmla="*/ 1858395 h 2289324"/>
              <a:gd name="connsiteX1973" fmla="*/ 9499507 w 12217395"/>
              <a:gd name="connsiteY1973" fmla="*/ 1836769 h 2289324"/>
              <a:gd name="connsiteX1974" fmla="*/ 9521118 w 12217395"/>
              <a:gd name="connsiteY1974" fmla="*/ 1815143 h 2289324"/>
              <a:gd name="connsiteX1975" fmla="*/ 5995152 w 12217395"/>
              <a:gd name="connsiteY1975" fmla="*/ 1815143 h 2289324"/>
              <a:gd name="connsiteX1976" fmla="*/ 6000556 w 12217395"/>
              <a:gd name="connsiteY1976" fmla="*/ 1820556 h 2289324"/>
              <a:gd name="connsiteX1977" fmla="*/ 5995152 w 12217395"/>
              <a:gd name="connsiteY1977" fmla="*/ 1825967 h 2289324"/>
              <a:gd name="connsiteX1978" fmla="*/ 5989750 w 12217395"/>
              <a:gd name="connsiteY1978" fmla="*/ 1820556 h 2289324"/>
              <a:gd name="connsiteX1979" fmla="*/ 5995152 w 12217395"/>
              <a:gd name="connsiteY1979" fmla="*/ 1815143 h 2289324"/>
              <a:gd name="connsiteX1980" fmla="*/ 2134919 w 12217395"/>
              <a:gd name="connsiteY1980" fmla="*/ 1814324 h 2289324"/>
              <a:gd name="connsiteX1981" fmla="*/ 2150308 w 12217395"/>
              <a:gd name="connsiteY1981" fmla="*/ 1829287 h 2289324"/>
              <a:gd name="connsiteX1982" fmla="*/ 2134919 w 12217395"/>
              <a:gd name="connsiteY1982" fmla="*/ 1844250 h 2289324"/>
              <a:gd name="connsiteX1983" fmla="*/ 2119950 w 12217395"/>
              <a:gd name="connsiteY1983" fmla="*/ 1829287 h 2289324"/>
              <a:gd name="connsiteX1984" fmla="*/ 2134919 w 12217395"/>
              <a:gd name="connsiteY1984" fmla="*/ 1814324 h 2289324"/>
              <a:gd name="connsiteX1985" fmla="*/ 6371404 w 12217395"/>
              <a:gd name="connsiteY1985" fmla="*/ 1814313 h 2289324"/>
              <a:gd name="connsiteX1986" fmla="*/ 6375146 w 12217395"/>
              <a:gd name="connsiteY1986" fmla="*/ 1817645 h 2289324"/>
              <a:gd name="connsiteX1987" fmla="*/ 6371404 w 12217395"/>
              <a:gd name="connsiteY1987" fmla="*/ 1821385 h 2289324"/>
              <a:gd name="connsiteX1988" fmla="*/ 6367663 w 12217395"/>
              <a:gd name="connsiteY1988" fmla="*/ 1817645 h 2289324"/>
              <a:gd name="connsiteX1989" fmla="*/ 6371404 w 12217395"/>
              <a:gd name="connsiteY1989" fmla="*/ 1814313 h 2289324"/>
              <a:gd name="connsiteX1990" fmla="*/ 10009214 w 12217395"/>
              <a:gd name="connsiteY1990" fmla="*/ 1813904 h 2289324"/>
              <a:gd name="connsiteX1991" fmla="*/ 10033328 w 12217395"/>
              <a:gd name="connsiteY1991" fmla="*/ 1837598 h 2289324"/>
              <a:gd name="connsiteX1992" fmla="*/ 10009214 w 12217395"/>
              <a:gd name="connsiteY1992" fmla="*/ 1861281 h 2289324"/>
              <a:gd name="connsiteX1993" fmla="*/ 9985509 w 12217395"/>
              <a:gd name="connsiteY1993" fmla="*/ 1837598 h 2289324"/>
              <a:gd name="connsiteX1994" fmla="*/ 10009214 w 12217395"/>
              <a:gd name="connsiteY1994" fmla="*/ 1813904 h 2289324"/>
              <a:gd name="connsiteX1995" fmla="*/ 6343969 w 12217395"/>
              <a:gd name="connsiteY1995" fmla="*/ 1812232 h 2289324"/>
              <a:gd name="connsiteX1996" fmla="*/ 6348952 w 12217395"/>
              <a:gd name="connsiteY1996" fmla="*/ 1817645 h 2289324"/>
              <a:gd name="connsiteX1997" fmla="*/ 6348952 w 12217395"/>
              <a:gd name="connsiteY1997" fmla="*/ 1818042 h 2289324"/>
              <a:gd name="connsiteX1998" fmla="*/ 6343969 w 12217395"/>
              <a:gd name="connsiteY1998" fmla="*/ 1822636 h 2289324"/>
              <a:gd name="connsiteX1999" fmla="*/ 6338568 w 12217395"/>
              <a:gd name="connsiteY1999" fmla="*/ 1817645 h 2289324"/>
              <a:gd name="connsiteX2000" fmla="*/ 6343969 w 12217395"/>
              <a:gd name="connsiteY2000" fmla="*/ 1812232 h 2289324"/>
              <a:gd name="connsiteX2001" fmla="*/ 4416134 w 12217395"/>
              <a:gd name="connsiteY2001" fmla="*/ 1811824 h 2289324"/>
              <a:gd name="connsiteX2002" fmla="*/ 4436506 w 12217395"/>
              <a:gd name="connsiteY2002" fmla="*/ 1832198 h 2289324"/>
              <a:gd name="connsiteX2003" fmla="*/ 4416134 w 12217395"/>
              <a:gd name="connsiteY2003" fmla="*/ 1852561 h 2289324"/>
              <a:gd name="connsiteX2004" fmla="*/ 4395764 w 12217395"/>
              <a:gd name="connsiteY2004" fmla="*/ 1832198 h 2289324"/>
              <a:gd name="connsiteX2005" fmla="*/ 4416134 w 12217395"/>
              <a:gd name="connsiteY2005" fmla="*/ 1811824 h 2289324"/>
              <a:gd name="connsiteX2006" fmla="*/ 5879158 w 12217395"/>
              <a:gd name="connsiteY2006" fmla="*/ 1808492 h 2289324"/>
              <a:gd name="connsiteX2007" fmla="*/ 5884560 w 12217395"/>
              <a:gd name="connsiteY2007" fmla="*/ 1813904 h 2289324"/>
              <a:gd name="connsiteX2008" fmla="*/ 5879158 w 12217395"/>
              <a:gd name="connsiteY2008" fmla="*/ 1819305 h 2289324"/>
              <a:gd name="connsiteX2009" fmla="*/ 5873755 w 12217395"/>
              <a:gd name="connsiteY2009" fmla="*/ 1813904 h 2289324"/>
              <a:gd name="connsiteX2010" fmla="*/ 5879158 w 12217395"/>
              <a:gd name="connsiteY2010" fmla="*/ 1808492 h 2289324"/>
              <a:gd name="connsiteX2011" fmla="*/ 493122 w 12217395"/>
              <a:gd name="connsiteY2011" fmla="*/ 1807253 h 2289324"/>
              <a:gd name="connsiteX2012" fmla="*/ 493767 w 12217395"/>
              <a:gd name="connsiteY2012" fmla="*/ 1807253 h 2289324"/>
              <a:gd name="connsiteX2013" fmla="*/ 503881 w 12217395"/>
              <a:gd name="connsiteY2013" fmla="*/ 1818054 h 2289324"/>
              <a:gd name="connsiteX2014" fmla="*/ 493122 w 12217395"/>
              <a:gd name="connsiteY2014" fmla="*/ 1828867 h 2289324"/>
              <a:gd name="connsiteX2015" fmla="*/ 482365 w 12217395"/>
              <a:gd name="connsiteY2015" fmla="*/ 1818054 h 2289324"/>
              <a:gd name="connsiteX2016" fmla="*/ 493122 w 12217395"/>
              <a:gd name="connsiteY2016" fmla="*/ 1807253 h 2289324"/>
              <a:gd name="connsiteX2017" fmla="*/ 4216580 w 12217395"/>
              <a:gd name="connsiteY2017" fmla="*/ 1806843 h 2289324"/>
              <a:gd name="connsiteX2018" fmla="*/ 4235282 w 12217395"/>
              <a:gd name="connsiteY2018" fmla="*/ 1825546 h 2289324"/>
              <a:gd name="connsiteX2019" fmla="*/ 4216580 w 12217395"/>
              <a:gd name="connsiteY2019" fmla="*/ 1844250 h 2289324"/>
              <a:gd name="connsiteX2020" fmla="*/ 4197869 w 12217395"/>
              <a:gd name="connsiteY2020" fmla="*/ 1825546 h 2289324"/>
              <a:gd name="connsiteX2021" fmla="*/ 4216580 w 12217395"/>
              <a:gd name="connsiteY2021" fmla="*/ 1806843 h 2289324"/>
              <a:gd name="connsiteX2022" fmla="*/ 4851008 w 12217395"/>
              <a:gd name="connsiteY2022" fmla="*/ 1806832 h 2289324"/>
              <a:gd name="connsiteX2023" fmla="*/ 4876372 w 12217395"/>
              <a:gd name="connsiteY2023" fmla="*/ 1831766 h 2289324"/>
              <a:gd name="connsiteX2024" fmla="*/ 4851008 w 12217395"/>
              <a:gd name="connsiteY2024" fmla="*/ 1857132 h 2289324"/>
              <a:gd name="connsiteX2025" fmla="*/ 4825655 w 12217395"/>
              <a:gd name="connsiteY2025" fmla="*/ 1831777 h 2289324"/>
              <a:gd name="connsiteX2026" fmla="*/ 4851008 w 12217395"/>
              <a:gd name="connsiteY2026" fmla="*/ 1806832 h 2289324"/>
              <a:gd name="connsiteX2027" fmla="*/ 4732522 w 12217395"/>
              <a:gd name="connsiteY2027" fmla="*/ 1806423 h 2289324"/>
              <a:gd name="connsiteX2028" fmla="*/ 4755806 w 12217395"/>
              <a:gd name="connsiteY2028" fmla="*/ 1830117 h 2289324"/>
              <a:gd name="connsiteX2029" fmla="*/ 4732522 w 12217395"/>
              <a:gd name="connsiteY2029" fmla="*/ 1853801 h 2289324"/>
              <a:gd name="connsiteX2030" fmla="*/ 4708829 w 12217395"/>
              <a:gd name="connsiteY2030" fmla="*/ 1830117 h 2289324"/>
              <a:gd name="connsiteX2031" fmla="*/ 4708829 w 12217395"/>
              <a:gd name="connsiteY2031" fmla="*/ 1829545 h 2289324"/>
              <a:gd name="connsiteX2032" fmla="*/ 4732522 w 12217395"/>
              <a:gd name="connsiteY2032" fmla="*/ 1806423 h 2289324"/>
              <a:gd name="connsiteX2033" fmla="*/ 3679020 w 12217395"/>
              <a:gd name="connsiteY2033" fmla="*/ 1806003 h 2289324"/>
              <a:gd name="connsiteX2034" fmla="*/ 3695648 w 12217395"/>
              <a:gd name="connsiteY2034" fmla="*/ 1822636 h 2289324"/>
              <a:gd name="connsiteX2035" fmla="*/ 3679020 w 12217395"/>
              <a:gd name="connsiteY2035" fmla="*/ 1839247 h 2289324"/>
              <a:gd name="connsiteX2036" fmla="*/ 3679020 w 12217395"/>
              <a:gd name="connsiteY2036" fmla="*/ 1839259 h 2289324"/>
              <a:gd name="connsiteX2037" fmla="*/ 3662798 w 12217395"/>
              <a:gd name="connsiteY2037" fmla="*/ 1822636 h 2289324"/>
              <a:gd name="connsiteX2038" fmla="*/ 3679020 w 12217395"/>
              <a:gd name="connsiteY2038" fmla="*/ 1806003 h 2289324"/>
              <a:gd name="connsiteX2039" fmla="*/ 3563024 w 12217395"/>
              <a:gd name="connsiteY2039" fmla="*/ 1806003 h 2289324"/>
              <a:gd name="connsiteX2040" fmla="*/ 3579231 w 12217395"/>
              <a:gd name="connsiteY2040" fmla="*/ 1822636 h 2289324"/>
              <a:gd name="connsiteX2041" fmla="*/ 3563024 w 12217395"/>
              <a:gd name="connsiteY2041" fmla="*/ 1838850 h 2289324"/>
              <a:gd name="connsiteX2042" fmla="*/ 3546396 w 12217395"/>
              <a:gd name="connsiteY2042" fmla="*/ 1822636 h 2289324"/>
              <a:gd name="connsiteX2043" fmla="*/ 3563024 w 12217395"/>
              <a:gd name="connsiteY2043" fmla="*/ 1806003 h 2289324"/>
              <a:gd name="connsiteX2044" fmla="*/ 7496429 w 12217395"/>
              <a:gd name="connsiteY2044" fmla="*/ 1805593 h 2289324"/>
              <a:gd name="connsiteX2045" fmla="*/ 7521373 w 12217395"/>
              <a:gd name="connsiteY2045" fmla="*/ 1830936 h 2289324"/>
              <a:gd name="connsiteX2046" fmla="*/ 7514046 w 12217395"/>
              <a:gd name="connsiteY2046" fmla="*/ 1848923 h 2289324"/>
              <a:gd name="connsiteX2047" fmla="*/ 7502001 w 12217395"/>
              <a:gd name="connsiteY2047" fmla="*/ 1853969 h 2289324"/>
              <a:gd name="connsiteX2048" fmla="*/ 7508925 w 12217395"/>
              <a:gd name="connsiteY2048" fmla="*/ 1856908 h 2289324"/>
              <a:gd name="connsiteX2049" fmla="*/ 7513889 w 12217395"/>
              <a:gd name="connsiteY2049" fmla="*/ 1869184 h 2289324"/>
              <a:gd name="connsiteX2050" fmla="*/ 7512528 w 12217395"/>
              <a:gd name="connsiteY2050" fmla="*/ 1872442 h 2289324"/>
              <a:gd name="connsiteX2051" fmla="*/ 7519555 w 12217395"/>
              <a:gd name="connsiteY2051" fmla="*/ 1869593 h 2289324"/>
              <a:gd name="connsiteX2052" fmla="*/ 7521160 w 12217395"/>
              <a:gd name="connsiteY2052" fmla="*/ 1865656 h 2289324"/>
              <a:gd name="connsiteX2053" fmla="*/ 7538002 w 12217395"/>
              <a:gd name="connsiteY2053" fmla="*/ 1858792 h 2289324"/>
              <a:gd name="connsiteX2054" fmla="*/ 7538015 w 12217395"/>
              <a:gd name="connsiteY2054" fmla="*/ 1858792 h 2289324"/>
              <a:gd name="connsiteX2055" fmla="*/ 7561695 w 12217395"/>
              <a:gd name="connsiteY2055" fmla="*/ 1882488 h 2289324"/>
              <a:gd name="connsiteX2056" fmla="*/ 7561333 w 12217395"/>
              <a:gd name="connsiteY2056" fmla="*/ 1883349 h 2289324"/>
              <a:gd name="connsiteX2057" fmla="*/ 7570688 w 12217395"/>
              <a:gd name="connsiteY2057" fmla="*/ 1887267 h 2289324"/>
              <a:gd name="connsiteX2058" fmla="*/ 7576663 w 12217395"/>
              <a:gd name="connsiteY2058" fmla="*/ 1902020 h 2289324"/>
              <a:gd name="connsiteX2059" fmla="*/ 7556292 w 12217395"/>
              <a:gd name="connsiteY2059" fmla="*/ 1922384 h 2289324"/>
              <a:gd name="connsiteX2060" fmla="*/ 7541528 w 12217395"/>
              <a:gd name="connsiteY2060" fmla="*/ 1916411 h 2289324"/>
              <a:gd name="connsiteX2061" fmla="*/ 7537082 w 12217395"/>
              <a:gd name="connsiteY2061" fmla="*/ 1905799 h 2289324"/>
              <a:gd name="connsiteX2062" fmla="*/ 7530504 w 12217395"/>
              <a:gd name="connsiteY2062" fmla="*/ 1903061 h 2289324"/>
              <a:gd name="connsiteX2063" fmla="*/ 7522612 w 12217395"/>
              <a:gd name="connsiteY2063" fmla="*/ 1906181 h 2289324"/>
              <a:gd name="connsiteX2064" fmla="*/ 7522484 w 12217395"/>
              <a:gd name="connsiteY2064" fmla="*/ 1906181 h 2289324"/>
              <a:gd name="connsiteX2065" fmla="*/ 7509028 w 12217395"/>
              <a:gd name="connsiteY2065" fmla="*/ 1900551 h 2289324"/>
              <a:gd name="connsiteX2066" fmla="*/ 7504359 w 12217395"/>
              <a:gd name="connsiteY2066" fmla="*/ 1889172 h 2289324"/>
              <a:gd name="connsiteX2067" fmla="*/ 7501867 w 12217395"/>
              <a:gd name="connsiteY2067" fmla="*/ 1895123 h 2289324"/>
              <a:gd name="connsiteX2068" fmla="*/ 7486033 w 12217395"/>
              <a:gd name="connsiteY2068" fmla="*/ 1901611 h 2289324"/>
              <a:gd name="connsiteX2069" fmla="*/ 7486033 w 12217395"/>
              <a:gd name="connsiteY2069" fmla="*/ 1901598 h 2289324"/>
              <a:gd name="connsiteX2070" fmla="*/ 7463990 w 12217395"/>
              <a:gd name="connsiteY2070" fmla="*/ 1879154 h 2289324"/>
              <a:gd name="connsiteX2071" fmla="*/ 7470490 w 12217395"/>
              <a:gd name="connsiteY2071" fmla="*/ 1863625 h 2289324"/>
              <a:gd name="connsiteX2072" fmla="*/ 7473561 w 12217395"/>
              <a:gd name="connsiteY2072" fmla="*/ 1862341 h 2289324"/>
              <a:gd name="connsiteX2073" fmla="*/ 7464860 w 12217395"/>
              <a:gd name="connsiteY2073" fmla="*/ 1858732 h 2289324"/>
              <a:gd name="connsiteX2074" fmla="*/ 7460247 w 12217395"/>
              <a:gd name="connsiteY2074" fmla="*/ 1847571 h 2289324"/>
              <a:gd name="connsiteX2075" fmla="*/ 7464876 w 12217395"/>
              <a:gd name="connsiteY2075" fmla="*/ 1836042 h 2289324"/>
              <a:gd name="connsiteX2076" fmla="*/ 7471942 w 12217395"/>
              <a:gd name="connsiteY2076" fmla="*/ 1833086 h 2289324"/>
              <a:gd name="connsiteX2077" fmla="*/ 7471557 w 12217395"/>
              <a:gd name="connsiteY2077" fmla="*/ 1832148 h 2289324"/>
              <a:gd name="connsiteX2078" fmla="*/ 7462750 w 12217395"/>
              <a:gd name="connsiteY2078" fmla="*/ 1835940 h 2289324"/>
              <a:gd name="connsiteX2079" fmla="*/ 7456655 w 12217395"/>
              <a:gd name="connsiteY2079" fmla="*/ 1833411 h 2289324"/>
              <a:gd name="connsiteX2080" fmla="*/ 7450277 w 12217395"/>
              <a:gd name="connsiteY2080" fmla="*/ 1848455 h 2289324"/>
              <a:gd name="connsiteX2081" fmla="*/ 7433234 w 12217395"/>
              <a:gd name="connsiteY2081" fmla="*/ 1855473 h 2289324"/>
              <a:gd name="connsiteX2082" fmla="*/ 7409530 w 12217395"/>
              <a:gd name="connsiteY2082" fmla="*/ 1831777 h 2289324"/>
              <a:gd name="connsiteX2083" fmla="*/ 7433234 w 12217395"/>
              <a:gd name="connsiteY2083" fmla="*/ 1808083 h 2289324"/>
              <a:gd name="connsiteX2084" fmla="*/ 7450277 w 12217395"/>
              <a:gd name="connsiteY2084" fmla="*/ 1814942 h 2289324"/>
              <a:gd name="connsiteX2085" fmla="*/ 7450548 w 12217395"/>
              <a:gd name="connsiteY2085" fmla="*/ 1815589 h 2289324"/>
              <a:gd name="connsiteX2086" fmla="*/ 7452353 w 12217395"/>
              <a:gd name="connsiteY2086" fmla="*/ 1811150 h 2289324"/>
              <a:gd name="connsiteX2087" fmla="*/ 7462750 w 12217395"/>
              <a:gd name="connsiteY2087" fmla="*/ 1806832 h 2289324"/>
              <a:gd name="connsiteX2088" fmla="*/ 7472779 w 12217395"/>
              <a:gd name="connsiteY2088" fmla="*/ 1811145 h 2289324"/>
              <a:gd name="connsiteX2089" fmla="*/ 7475983 w 12217395"/>
              <a:gd name="connsiteY2089" fmla="*/ 1819134 h 2289324"/>
              <a:gd name="connsiteX2090" fmla="*/ 7478519 w 12217395"/>
              <a:gd name="connsiteY2090" fmla="*/ 1813044 h 2289324"/>
              <a:gd name="connsiteX2091" fmla="*/ 7496429 w 12217395"/>
              <a:gd name="connsiteY2091" fmla="*/ 1805593 h 2289324"/>
              <a:gd name="connsiteX2092" fmla="*/ 9092138 w 12217395"/>
              <a:gd name="connsiteY2092" fmla="*/ 1805534 h 2289324"/>
              <a:gd name="connsiteX2093" fmla="*/ 9111609 w 12217395"/>
              <a:gd name="connsiteY2093" fmla="*/ 1825967 h 2289324"/>
              <a:gd name="connsiteX2094" fmla="*/ 9091659 w 12217395"/>
              <a:gd name="connsiteY2094" fmla="*/ 1845489 h 2289324"/>
              <a:gd name="connsiteX2095" fmla="*/ 9071695 w 12217395"/>
              <a:gd name="connsiteY2095" fmla="*/ 1825967 h 2289324"/>
              <a:gd name="connsiteX2096" fmla="*/ 9071695 w 12217395"/>
              <a:gd name="connsiteY2096" fmla="*/ 1824997 h 2289324"/>
              <a:gd name="connsiteX2097" fmla="*/ 9092138 w 12217395"/>
              <a:gd name="connsiteY2097" fmla="*/ 1805534 h 2289324"/>
              <a:gd name="connsiteX2098" fmla="*/ 2019343 w 12217395"/>
              <a:gd name="connsiteY2098" fmla="*/ 1804341 h 2289324"/>
              <a:gd name="connsiteX2099" fmla="*/ 2033892 w 12217395"/>
              <a:gd name="connsiteY2099" fmla="*/ 1818895 h 2289324"/>
              <a:gd name="connsiteX2100" fmla="*/ 2019343 w 12217395"/>
              <a:gd name="connsiteY2100" fmla="*/ 1833858 h 2289324"/>
              <a:gd name="connsiteX2101" fmla="*/ 2019343 w 12217395"/>
              <a:gd name="connsiteY2101" fmla="*/ 1833846 h 2289324"/>
              <a:gd name="connsiteX2102" fmla="*/ 2004374 w 12217395"/>
              <a:gd name="connsiteY2102" fmla="*/ 1818884 h 2289324"/>
              <a:gd name="connsiteX2103" fmla="*/ 2019343 w 12217395"/>
              <a:gd name="connsiteY2103" fmla="*/ 1804341 h 2289324"/>
              <a:gd name="connsiteX2104" fmla="*/ 8825157 w 12217395"/>
              <a:gd name="connsiteY2104" fmla="*/ 1803933 h 2289324"/>
              <a:gd name="connsiteX2105" fmla="*/ 8844277 w 12217395"/>
              <a:gd name="connsiteY2105" fmla="*/ 1822636 h 2289324"/>
              <a:gd name="connsiteX2106" fmla="*/ 8825157 w 12217395"/>
              <a:gd name="connsiteY2106" fmla="*/ 1841340 h 2289324"/>
              <a:gd name="connsiteX2107" fmla="*/ 8806446 w 12217395"/>
              <a:gd name="connsiteY2107" fmla="*/ 1822636 h 2289324"/>
              <a:gd name="connsiteX2108" fmla="*/ 8825157 w 12217395"/>
              <a:gd name="connsiteY2108" fmla="*/ 1803933 h 2289324"/>
              <a:gd name="connsiteX2109" fmla="*/ 3446608 w 12217395"/>
              <a:gd name="connsiteY2109" fmla="*/ 1803512 h 2289324"/>
              <a:gd name="connsiteX2110" fmla="*/ 3462829 w 12217395"/>
              <a:gd name="connsiteY2110" fmla="*/ 1819714 h 2289324"/>
              <a:gd name="connsiteX2111" fmla="*/ 3446608 w 12217395"/>
              <a:gd name="connsiteY2111" fmla="*/ 1835940 h 2289324"/>
              <a:gd name="connsiteX2112" fmla="*/ 3430401 w 12217395"/>
              <a:gd name="connsiteY2112" fmla="*/ 1819714 h 2289324"/>
              <a:gd name="connsiteX2113" fmla="*/ 3446608 w 12217395"/>
              <a:gd name="connsiteY2113" fmla="*/ 1803512 h 2289324"/>
              <a:gd name="connsiteX2114" fmla="*/ 6459544 w 12217395"/>
              <a:gd name="connsiteY2114" fmla="*/ 1802683 h 2289324"/>
              <a:gd name="connsiteX2115" fmla="*/ 6459907 w 12217395"/>
              <a:gd name="connsiteY2115" fmla="*/ 1802683 h 2289324"/>
              <a:gd name="connsiteX2116" fmla="*/ 6464947 w 12217395"/>
              <a:gd name="connsiteY2116" fmla="*/ 1808083 h 2289324"/>
              <a:gd name="connsiteX2117" fmla="*/ 6459544 w 12217395"/>
              <a:gd name="connsiteY2117" fmla="*/ 1813063 h 2289324"/>
              <a:gd name="connsiteX2118" fmla="*/ 6454142 w 12217395"/>
              <a:gd name="connsiteY2118" fmla="*/ 1808083 h 2289324"/>
              <a:gd name="connsiteX2119" fmla="*/ 6454142 w 12217395"/>
              <a:gd name="connsiteY2119" fmla="*/ 1807720 h 2289324"/>
              <a:gd name="connsiteX2120" fmla="*/ 6459544 w 12217395"/>
              <a:gd name="connsiteY2120" fmla="*/ 1802683 h 2289324"/>
              <a:gd name="connsiteX2121" fmla="*/ 3795425 w 12217395"/>
              <a:gd name="connsiteY2121" fmla="*/ 1802683 h 2289324"/>
              <a:gd name="connsiteX2122" fmla="*/ 3812053 w 12217395"/>
              <a:gd name="connsiteY2122" fmla="*/ 1819306 h 2289324"/>
              <a:gd name="connsiteX2123" fmla="*/ 3795425 w 12217395"/>
              <a:gd name="connsiteY2123" fmla="*/ 1835940 h 2289324"/>
              <a:gd name="connsiteX2124" fmla="*/ 3778796 w 12217395"/>
              <a:gd name="connsiteY2124" fmla="*/ 1819306 h 2289324"/>
              <a:gd name="connsiteX2125" fmla="*/ 3795425 w 12217395"/>
              <a:gd name="connsiteY2125" fmla="*/ 1802683 h 2289324"/>
              <a:gd name="connsiteX2126" fmla="*/ 8191140 w 12217395"/>
              <a:gd name="connsiteY2126" fmla="*/ 1802262 h 2289324"/>
              <a:gd name="connsiteX2127" fmla="*/ 8207770 w 12217395"/>
              <a:gd name="connsiteY2127" fmla="*/ 1819306 h 2289324"/>
              <a:gd name="connsiteX2128" fmla="*/ 8191140 w 12217395"/>
              <a:gd name="connsiteY2128" fmla="*/ 1836348 h 2289324"/>
              <a:gd name="connsiteX2129" fmla="*/ 8174089 w 12217395"/>
              <a:gd name="connsiteY2129" fmla="*/ 1819306 h 2289324"/>
              <a:gd name="connsiteX2130" fmla="*/ 8191140 w 12217395"/>
              <a:gd name="connsiteY2130" fmla="*/ 1802262 h 2289324"/>
              <a:gd name="connsiteX2131" fmla="*/ 6405083 w 12217395"/>
              <a:gd name="connsiteY2131" fmla="*/ 1802261 h 2289324"/>
              <a:gd name="connsiteX2132" fmla="*/ 6407165 w 12217395"/>
              <a:gd name="connsiteY2132" fmla="*/ 1804751 h 2289324"/>
              <a:gd name="connsiteX2133" fmla="*/ 6405083 w 12217395"/>
              <a:gd name="connsiteY2133" fmla="*/ 1806832 h 2289324"/>
              <a:gd name="connsiteX2134" fmla="*/ 6402582 w 12217395"/>
              <a:gd name="connsiteY2134" fmla="*/ 1804751 h 2289324"/>
              <a:gd name="connsiteX2135" fmla="*/ 6405083 w 12217395"/>
              <a:gd name="connsiteY2135" fmla="*/ 1802261 h 2289324"/>
              <a:gd name="connsiteX2136" fmla="*/ 3330612 w 12217395"/>
              <a:gd name="connsiteY2136" fmla="*/ 1798942 h 2289324"/>
              <a:gd name="connsiteX2137" fmla="*/ 3346832 w 12217395"/>
              <a:gd name="connsiteY2137" fmla="*/ 1815143 h 2289324"/>
              <a:gd name="connsiteX2138" fmla="*/ 3330612 w 12217395"/>
              <a:gd name="connsiteY2138" fmla="*/ 1830948 h 2289324"/>
              <a:gd name="connsiteX2139" fmla="*/ 3314405 w 12217395"/>
              <a:gd name="connsiteY2139" fmla="*/ 1815143 h 2289324"/>
              <a:gd name="connsiteX2140" fmla="*/ 3330612 w 12217395"/>
              <a:gd name="connsiteY2140" fmla="*/ 1798942 h 2289324"/>
              <a:gd name="connsiteX2141" fmla="*/ 5763162 w 12217395"/>
              <a:gd name="connsiteY2141" fmla="*/ 1798941 h 2289324"/>
              <a:gd name="connsiteX2142" fmla="*/ 5768566 w 12217395"/>
              <a:gd name="connsiteY2142" fmla="*/ 1804343 h 2289324"/>
              <a:gd name="connsiteX2143" fmla="*/ 5763162 w 12217395"/>
              <a:gd name="connsiteY2143" fmla="*/ 1809743 h 2289324"/>
              <a:gd name="connsiteX2144" fmla="*/ 5757759 w 12217395"/>
              <a:gd name="connsiteY2144" fmla="*/ 1804343 h 2289324"/>
              <a:gd name="connsiteX2145" fmla="*/ 5763162 w 12217395"/>
              <a:gd name="connsiteY2145" fmla="*/ 1798941 h 2289324"/>
              <a:gd name="connsiteX2146" fmla="*/ 6438342 w 12217395"/>
              <a:gd name="connsiteY2146" fmla="*/ 1798520 h 2289324"/>
              <a:gd name="connsiteX2147" fmla="*/ 6444997 w 12217395"/>
              <a:gd name="connsiteY2147" fmla="*/ 1805172 h 2289324"/>
              <a:gd name="connsiteX2148" fmla="*/ 6438342 w 12217395"/>
              <a:gd name="connsiteY2148" fmla="*/ 1812244 h 2289324"/>
              <a:gd name="connsiteX2149" fmla="*/ 6438342 w 12217395"/>
              <a:gd name="connsiteY2149" fmla="*/ 1812232 h 2289324"/>
              <a:gd name="connsiteX2150" fmla="*/ 6431280 w 12217395"/>
              <a:gd name="connsiteY2150" fmla="*/ 1805184 h 2289324"/>
              <a:gd name="connsiteX2151" fmla="*/ 6438342 w 12217395"/>
              <a:gd name="connsiteY2151" fmla="*/ 1798520 h 2289324"/>
              <a:gd name="connsiteX2152" fmla="*/ 6321926 w 12217395"/>
              <a:gd name="connsiteY2152" fmla="*/ 1798520 h 2289324"/>
              <a:gd name="connsiteX2153" fmla="*/ 6322043 w 12217395"/>
              <a:gd name="connsiteY2153" fmla="*/ 1798520 h 2289324"/>
              <a:gd name="connsiteX2154" fmla="*/ 6329001 w 12217395"/>
              <a:gd name="connsiteY2154" fmla="*/ 1805593 h 2289324"/>
              <a:gd name="connsiteX2155" fmla="*/ 6321926 w 12217395"/>
              <a:gd name="connsiteY2155" fmla="*/ 1812244 h 2289324"/>
              <a:gd name="connsiteX2156" fmla="*/ 6321926 w 12217395"/>
              <a:gd name="connsiteY2156" fmla="*/ 1812232 h 2289324"/>
              <a:gd name="connsiteX2157" fmla="*/ 6315283 w 12217395"/>
              <a:gd name="connsiteY2157" fmla="*/ 1805593 h 2289324"/>
              <a:gd name="connsiteX2158" fmla="*/ 6321926 w 12217395"/>
              <a:gd name="connsiteY2158" fmla="*/ 1798520 h 2289324"/>
              <a:gd name="connsiteX2159" fmla="*/ 5158255 w 12217395"/>
              <a:gd name="connsiteY2159" fmla="*/ 1798520 h 2289324"/>
              <a:gd name="connsiteX2160" fmla="*/ 5188600 w 12217395"/>
              <a:gd name="connsiteY2160" fmla="*/ 1828866 h 2289324"/>
              <a:gd name="connsiteX2161" fmla="*/ 5158255 w 12217395"/>
              <a:gd name="connsiteY2161" fmla="*/ 1859213 h 2289324"/>
              <a:gd name="connsiteX2162" fmla="*/ 5127907 w 12217395"/>
              <a:gd name="connsiteY2162" fmla="*/ 1828866 h 2289324"/>
              <a:gd name="connsiteX2163" fmla="*/ 5158255 w 12217395"/>
              <a:gd name="connsiteY2163" fmla="*/ 1798520 h 2289324"/>
              <a:gd name="connsiteX2164" fmla="*/ 377583 w 12217395"/>
              <a:gd name="connsiteY2164" fmla="*/ 1797691 h 2289324"/>
              <a:gd name="connsiteX2165" fmla="*/ 387991 w 12217395"/>
              <a:gd name="connsiteY2165" fmla="*/ 1808083 h 2289324"/>
              <a:gd name="connsiteX2166" fmla="*/ 377583 w 12217395"/>
              <a:gd name="connsiteY2166" fmla="*/ 1818475 h 2289324"/>
              <a:gd name="connsiteX2167" fmla="*/ 366709 w 12217395"/>
              <a:gd name="connsiteY2167" fmla="*/ 1808094 h 2289324"/>
              <a:gd name="connsiteX2168" fmla="*/ 377583 w 12217395"/>
              <a:gd name="connsiteY2168" fmla="*/ 1797691 h 2289324"/>
              <a:gd name="connsiteX2169" fmla="*/ 7578324 w 12217395"/>
              <a:gd name="connsiteY2169" fmla="*/ 1795610 h 2289324"/>
              <a:gd name="connsiteX2170" fmla="*/ 7592872 w 12217395"/>
              <a:gd name="connsiteY2170" fmla="*/ 1810164 h 2289324"/>
              <a:gd name="connsiteX2171" fmla="*/ 7588563 w 12217395"/>
              <a:gd name="connsiteY2171" fmla="*/ 1820184 h 2289324"/>
              <a:gd name="connsiteX2172" fmla="*/ 7587928 w 12217395"/>
              <a:gd name="connsiteY2172" fmla="*/ 1820438 h 2289324"/>
              <a:gd name="connsiteX2173" fmla="*/ 7590558 w 12217395"/>
              <a:gd name="connsiteY2173" fmla="*/ 1826730 h 2289324"/>
              <a:gd name="connsiteX2174" fmla="*/ 7592463 w 12217395"/>
              <a:gd name="connsiteY2174" fmla="*/ 1825967 h 2289324"/>
              <a:gd name="connsiteX2175" fmla="*/ 7592486 w 12217395"/>
              <a:gd name="connsiteY2175" fmla="*/ 1825967 h 2289324"/>
              <a:gd name="connsiteX2176" fmla="*/ 7608262 w 12217395"/>
              <a:gd name="connsiteY2176" fmla="*/ 1841761 h 2289324"/>
              <a:gd name="connsiteX2177" fmla="*/ 7592463 w 12217395"/>
              <a:gd name="connsiteY2177" fmla="*/ 1857962 h 2289324"/>
              <a:gd name="connsiteX2178" fmla="*/ 7583563 w 12217395"/>
              <a:gd name="connsiteY2178" fmla="*/ 1854356 h 2289324"/>
              <a:gd name="connsiteX2179" fmla="*/ 7567098 w 12217395"/>
              <a:gd name="connsiteY2179" fmla="*/ 1861283 h 2289324"/>
              <a:gd name="connsiteX2180" fmla="*/ 7566991 w 12217395"/>
              <a:gd name="connsiteY2180" fmla="*/ 1861283 h 2289324"/>
              <a:gd name="connsiteX2181" fmla="*/ 7540072 w 12217395"/>
              <a:gd name="connsiteY2181" fmla="*/ 1834280 h 2289324"/>
              <a:gd name="connsiteX2182" fmla="*/ 7547972 w 12217395"/>
              <a:gd name="connsiteY2182" fmla="*/ 1815509 h 2289324"/>
              <a:gd name="connsiteX2183" fmla="*/ 7564357 w 12217395"/>
              <a:gd name="connsiteY2183" fmla="*/ 1808787 h 2289324"/>
              <a:gd name="connsiteX2184" fmla="*/ 7568087 w 12217395"/>
              <a:gd name="connsiteY2184" fmla="*/ 1799929 h 2289324"/>
              <a:gd name="connsiteX2185" fmla="*/ 7578324 w 12217395"/>
              <a:gd name="connsiteY2185" fmla="*/ 1795610 h 2289324"/>
              <a:gd name="connsiteX2186" fmla="*/ 9359398 w 12217395"/>
              <a:gd name="connsiteY2186" fmla="*/ 1795201 h 2289324"/>
              <a:gd name="connsiteX2187" fmla="*/ 9380179 w 12217395"/>
              <a:gd name="connsiteY2187" fmla="*/ 1815564 h 2289324"/>
              <a:gd name="connsiteX2188" fmla="*/ 9380179 w 12217395"/>
              <a:gd name="connsiteY2188" fmla="*/ 1815974 h 2289324"/>
              <a:gd name="connsiteX2189" fmla="*/ 9359398 w 12217395"/>
              <a:gd name="connsiteY2189" fmla="*/ 1836348 h 2289324"/>
              <a:gd name="connsiteX2190" fmla="*/ 9338606 w 12217395"/>
              <a:gd name="connsiteY2190" fmla="*/ 1815564 h 2289324"/>
              <a:gd name="connsiteX2191" fmla="*/ 9359398 w 12217395"/>
              <a:gd name="connsiteY2191" fmla="*/ 1795201 h 2289324"/>
              <a:gd name="connsiteX2192" fmla="*/ 6486148 w 12217395"/>
              <a:gd name="connsiteY2192" fmla="*/ 1794780 h 2289324"/>
              <a:gd name="connsiteX2193" fmla="*/ 6486196 w 12217395"/>
              <a:gd name="connsiteY2193" fmla="*/ 1794780 h 2289324"/>
              <a:gd name="connsiteX2194" fmla="*/ 6489891 w 12217395"/>
              <a:gd name="connsiteY2194" fmla="*/ 1798520 h 2289324"/>
              <a:gd name="connsiteX2195" fmla="*/ 6486148 w 12217395"/>
              <a:gd name="connsiteY2195" fmla="*/ 1801852 h 2289324"/>
              <a:gd name="connsiteX2196" fmla="*/ 6482406 w 12217395"/>
              <a:gd name="connsiteY2196" fmla="*/ 1798520 h 2289324"/>
              <a:gd name="connsiteX2197" fmla="*/ 6482406 w 12217395"/>
              <a:gd name="connsiteY2197" fmla="*/ 1798497 h 2289324"/>
              <a:gd name="connsiteX2198" fmla="*/ 6486148 w 12217395"/>
              <a:gd name="connsiteY2198" fmla="*/ 1794780 h 2289324"/>
              <a:gd name="connsiteX2199" fmla="*/ 6205942 w 12217395"/>
              <a:gd name="connsiteY2199" fmla="*/ 1794780 h 2289324"/>
              <a:gd name="connsiteX2200" fmla="*/ 6213006 w 12217395"/>
              <a:gd name="connsiteY2200" fmla="*/ 1801852 h 2289324"/>
              <a:gd name="connsiteX2201" fmla="*/ 6205942 w 12217395"/>
              <a:gd name="connsiteY2201" fmla="*/ 1808912 h 2289324"/>
              <a:gd name="connsiteX2202" fmla="*/ 6198867 w 12217395"/>
              <a:gd name="connsiteY2202" fmla="*/ 1801852 h 2289324"/>
              <a:gd name="connsiteX2203" fmla="*/ 6205942 w 12217395"/>
              <a:gd name="connsiteY2203" fmla="*/ 1794780 h 2289324"/>
              <a:gd name="connsiteX2204" fmla="*/ 3911420 w 12217395"/>
              <a:gd name="connsiteY2204" fmla="*/ 1794371 h 2289324"/>
              <a:gd name="connsiteX2205" fmla="*/ 3928050 w 12217395"/>
              <a:gd name="connsiteY2205" fmla="*/ 1810994 h 2289324"/>
              <a:gd name="connsiteX2206" fmla="*/ 3911420 w 12217395"/>
              <a:gd name="connsiteY2206" fmla="*/ 1828026 h 2289324"/>
              <a:gd name="connsiteX2207" fmla="*/ 3911420 w 12217395"/>
              <a:gd name="connsiteY2207" fmla="*/ 1828037 h 2289324"/>
              <a:gd name="connsiteX2208" fmla="*/ 3894370 w 12217395"/>
              <a:gd name="connsiteY2208" fmla="*/ 1810994 h 2289324"/>
              <a:gd name="connsiteX2209" fmla="*/ 3911420 w 12217395"/>
              <a:gd name="connsiteY2209" fmla="*/ 1794371 h 2289324"/>
              <a:gd name="connsiteX2210" fmla="*/ 8562818 w 12217395"/>
              <a:gd name="connsiteY2210" fmla="*/ 1794370 h 2289324"/>
              <a:gd name="connsiteX2211" fmla="*/ 8580699 w 12217395"/>
              <a:gd name="connsiteY2211" fmla="*/ 1812232 h 2289324"/>
              <a:gd name="connsiteX2212" fmla="*/ 8562818 w 12217395"/>
              <a:gd name="connsiteY2212" fmla="*/ 1830117 h 2289324"/>
              <a:gd name="connsiteX2213" fmla="*/ 8544938 w 12217395"/>
              <a:gd name="connsiteY2213" fmla="*/ 1812232 h 2289324"/>
              <a:gd name="connsiteX2214" fmla="*/ 8562818 w 12217395"/>
              <a:gd name="connsiteY2214" fmla="*/ 1794370 h 2289324"/>
              <a:gd name="connsiteX2215" fmla="*/ 1903770 w 12217395"/>
              <a:gd name="connsiteY2215" fmla="*/ 1794370 h 2289324"/>
              <a:gd name="connsiteX2216" fmla="*/ 1917896 w 12217395"/>
              <a:gd name="connsiteY2216" fmla="*/ 1808492 h 2289324"/>
              <a:gd name="connsiteX2217" fmla="*/ 1903770 w 12217395"/>
              <a:gd name="connsiteY2217" fmla="*/ 1823056 h 2289324"/>
              <a:gd name="connsiteX2218" fmla="*/ 1889210 w 12217395"/>
              <a:gd name="connsiteY2218" fmla="*/ 1808492 h 2289324"/>
              <a:gd name="connsiteX2219" fmla="*/ 1903770 w 12217395"/>
              <a:gd name="connsiteY2219" fmla="*/ 1794370 h 2289324"/>
              <a:gd name="connsiteX2220" fmla="*/ 6554339 w 12217395"/>
              <a:gd name="connsiteY2220" fmla="*/ 1793951 h 2289324"/>
              <a:gd name="connsiteX2221" fmla="*/ 6561403 w 12217395"/>
              <a:gd name="connsiteY2221" fmla="*/ 1800601 h 2289324"/>
              <a:gd name="connsiteX2222" fmla="*/ 6554339 w 12217395"/>
              <a:gd name="connsiteY2222" fmla="*/ 1807253 h 2289324"/>
              <a:gd name="connsiteX2223" fmla="*/ 6547684 w 12217395"/>
              <a:gd name="connsiteY2223" fmla="*/ 1800613 h 2289324"/>
              <a:gd name="connsiteX2224" fmla="*/ 6547684 w 12217395"/>
              <a:gd name="connsiteY2224" fmla="*/ 1800438 h 2289324"/>
              <a:gd name="connsiteX2225" fmla="*/ 6554339 w 12217395"/>
              <a:gd name="connsiteY2225" fmla="*/ 1793951 h 2289324"/>
              <a:gd name="connsiteX2226" fmla="*/ 5022715 w 12217395"/>
              <a:gd name="connsiteY2226" fmla="*/ 1793951 h 2289324"/>
              <a:gd name="connsiteX2227" fmla="*/ 5024797 w 12217395"/>
              <a:gd name="connsiteY2227" fmla="*/ 1795610 h 2289324"/>
              <a:gd name="connsiteX2228" fmla="*/ 5022715 w 12217395"/>
              <a:gd name="connsiteY2228" fmla="*/ 1797691 h 2289324"/>
              <a:gd name="connsiteX2229" fmla="*/ 5020634 w 12217395"/>
              <a:gd name="connsiteY2229" fmla="*/ 1795610 h 2289324"/>
              <a:gd name="connsiteX2230" fmla="*/ 5022715 w 12217395"/>
              <a:gd name="connsiteY2230" fmla="*/ 1793951 h 2289324"/>
              <a:gd name="connsiteX2231" fmla="*/ 3214629 w 12217395"/>
              <a:gd name="connsiteY2231" fmla="*/ 1792700 h 2289324"/>
              <a:gd name="connsiteX2232" fmla="*/ 3230415 w 12217395"/>
              <a:gd name="connsiteY2232" fmla="*/ 1808493 h 2289324"/>
              <a:gd name="connsiteX2233" fmla="*/ 3214629 w 12217395"/>
              <a:gd name="connsiteY2233" fmla="*/ 1824717 h 2289324"/>
              <a:gd name="connsiteX2234" fmla="*/ 3198829 w 12217395"/>
              <a:gd name="connsiteY2234" fmla="*/ 1808493 h 2289324"/>
              <a:gd name="connsiteX2235" fmla="*/ 3214629 w 12217395"/>
              <a:gd name="connsiteY2235" fmla="*/ 1792700 h 2289324"/>
              <a:gd name="connsiteX2236" fmla="*/ 4622351 w 12217395"/>
              <a:gd name="connsiteY2236" fmla="*/ 1792289 h 2289324"/>
              <a:gd name="connsiteX2237" fmla="*/ 4644804 w 12217395"/>
              <a:gd name="connsiteY2237" fmla="*/ 1814325 h 2289324"/>
              <a:gd name="connsiteX2238" fmla="*/ 4622351 w 12217395"/>
              <a:gd name="connsiteY2238" fmla="*/ 1836769 h 2289324"/>
              <a:gd name="connsiteX2239" fmla="*/ 4622351 w 12217395"/>
              <a:gd name="connsiteY2239" fmla="*/ 1836757 h 2289324"/>
              <a:gd name="connsiteX2240" fmla="*/ 4600319 w 12217395"/>
              <a:gd name="connsiteY2240" fmla="*/ 1814313 h 2289324"/>
              <a:gd name="connsiteX2241" fmla="*/ 4622351 w 12217395"/>
              <a:gd name="connsiteY2241" fmla="*/ 1792289 h 2289324"/>
              <a:gd name="connsiteX2242" fmla="*/ 4976151 w 12217395"/>
              <a:gd name="connsiteY2242" fmla="*/ 1791882 h 2289324"/>
              <a:gd name="connsiteX2243" fmla="*/ 4976231 w 12217395"/>
              <a:gd name="connsiteY2243" fmla="*/ 1791882 h 2289324"/>
              <a:gd name="connsiteX2244" fmla="*/ 5003174 w 12217395"/>
              <a:gd name="connsiteY2244" fmla="*/ 1818885 h 2289324"/>
              <a:gd name="connsiteX2245" fmla="*/ 5003174 w 12217395"/>
              <a:gd name="connsiteY2245" fmla="*/ 1818989 h 2289324"/>
              <a:gd name="connsiteX2246" fmla="*/ 4976151 w 12217395"/>
              <a:gd name="connsiteY2246" fmla="*/ 1845911 h 2289324"/>
              <a:gd name="connsiteX2247" fmla="*/ 4949545 w 12217395"/>
              <a:gd name="connsiteY2247" fmla="*/ 1818885 h 2289324"/>
              <a:gd name="connsiteX2248" fmla="*/ 4976151 w 12217395"/>
              <a:gd name="connsiteY2248" fmla="*/ 1791882 h 2289324"/>
              <a:gd name="connsiteX2249" fmla="*/ 7939199 w 12217395"/>
              <a:gd name="connsiteY2249" fmla="*/ 1790221 h 2289324"/>
              <a:gd name="connsiteX2250" fmla="*/ 7954577 w 12217395"/>
              <a:gd name="connsiteY2250" fmla="*/ 1806003 h 2289324"/>
              <a:gd name="connsiteX2251" fmla="*/ 7939199 w 12217395"/>
              <a:gd name="connsiteY2251" fmla="*/ 1821385 h 2289324"/>
              <a:gd name="connsiteX2252" fmla="*/ 7923399 w 12217395"/>
              <a:gd name="connsiteY2252" fmla="*/ 1806003 h 2289324"/>
              <a:gd name="connsiteX2253" fmla="*/ 7923399 w 12217395"/>
              <a:gd name="connsiteY2253" fmla="*/ 1805990 h 2289324"/>
              <a:gd name="connsiteX2254" fmla="*/ 7939199 w 12217395"/>
              <a:gd name="connsiteY2254" fmla="*/ 1790221 h 2289324"/>
              <a:gd name="connsiteX2255" fmla="*/ 7002434 w 12217395"/>
              <a:gd name="connsiteY2255" fmla="*/ 1789768 h 2289324"/>
              <a:gd name="connsiteX2256" fmla="*/ 7000659 w 12217395"/>
              <a:gd name="connsiteY2256" fmla="*/ 1791487 h 2289324"/>
              <a:gd name="connsiteX2257" fmla="*/ 7001545 w 12217395"/>
              <a:gd name="connsiteY2257" fmla="*/ 1791860 h 2289324"/>
              <a:gd name="connsiteX2258" fmla="*/ 6575119 w 12217395"/>
              <a:gd name="connsiteY2258" fmla="*/ 1788128 h 2289324"/>
              <a:gd name="connsiteX2259" fmla="*/ 6580111 w 12217395"/>
              <a:gd name="connsiteY2259" fmla="*/ 1793541 h 2289324"/>
              <a:gd name="connsiteX2260" fmla="*/ 6575119 w 12217395"/>
              <a:gd name="connsiteY2260" fmla="*/ 1798941 h 2289324"/>
              <a:gd name="connsiteX2261" fmla="*/ 6569717 w 12217395"/>
              <a:gd name="connsiteY2261" fmla="*/ 1793541 h 2289324"/>
              <a:gd name="connsiteX2262" fmla="*/ 6575119 w 12217395"/>
              <a:gd name="connsiteY2262" fmla="*/ 1788128 h 2289324"/>
              <a:gd name="connsiteX2263" fmla="*/ 6538118 w 12217395"/>
              <a:gd name="connsiteY2263" fmla="*/ 1788128 h 2289324"/>
              <a:gd name="connsiteX2264" fmla="*/ 6546853 w 12217395"/>
              <a:gd name="connsiteY2264" fmla="*/ 1796440 h 2289324"/>
              <a:gd name="connsiteX2265" fmla="*/ 6538118 w 12217395"/>
              <a:gd name="connsiteY2265" fmla="*/ 1804762 h 2289324"/>
              <a:gd name="connsiteX2266" fmla="*/ 6538118 w 12217395"/>
              <a:gd name="connsiteY2266" fmla="*/ 1804751 h 2289324"/>
              <a:gd name="connsiteX2267" fmla="*/ 6529803 w 12217395"/>
              <a:gd name="connsiteY2267" fmla="*/ 1796440 h 2289324"/>
              <a:gd name="connsiteX2268" fmla="*/ 6538118 w 12217395"/>
              <a:gd name="connsiteY2268" fmla="*/ 1788128 h 2289324"/>
              <a:gd name="connsiteX2269" fmla="*/ 261576 w 12217395"/>
              <a:gd name="connsiteY2269" fmla="*/ 1788128 h 2289324"/>
              <a:gd name="connsiteX2270" fmla="*/ 271515 w 12217395"/>
              <a:gd name="connsiteY2270" fmla="*/ 1798112 h 2289324"/>
              <a:gd name="connsiteX2271" fmla="*/ 261576 w 12217395"/>
              <a:gd name="connsiteY2271" fmla="*/ 1808083 h 2289324"/>
              <a:gd name="connsiteX2272" fmla="*/ 251635 w 12217395"/>
              <a:gd name="connsiteY2272" fmla="*/ 1798112 h 2289324"/>
              <a:gd name="connsiteX2273" fmla="*/ 261576 w 12217395"/>
              <a:gd name="connsiteY2273" fmla="*/ 1788128 h 2289324"/>
              <a:gd name="connsiteX2274" fmla="*/ 6089947 w 12217395"/>
              <a:gd name="connsiteY2274" fmla="*/ 1787720 h 2289324"/>
              <a:gd name="connsiteX2275" fmla="*/ 6097009 w 12217395"/>
              <a:gd name="connsiteY2275" fmla="*/ 1794780 h 2289324"/>
              <a:gd name="connsiteX2276" fmla="*/ 6089947 w 12217395"/>
              <a:gd name="connsiteY2276" fmla="*/ 1801852 h 2289324"/>
              <a:gd name="connsiteX2277" fmla="*/ 6082872 w 12217395"/>
              <a:gd name="connsiteY2277" fmla="*/ 1794780 h 2289324"/>
              <a:gd name="connsiteX2278" fmla="*/ 6089947 w 12217395"/>
              <a:gd name="connsiteY2278" fmla="*/ 1787720 h 2289324"/>
              <a:gd name="connsiteX2279" fmla="*/ 7184612 w 12217395"/>
              <a:gd name="connsiteY2279" fmla="*/ 1787718 h 2289324"/>
              <a:gd name="connsiteX2280" fmla="*/ 7203733 w 12217395"/>
              <a:gd name="connsiteY2280" fmla="*/ 1807253 h 2289324"/>
              <a:gd name="connsiteX2281" fmla="*/ 7184612 w 12217395"/>
              <a:gd name="connsiteY2281" fmla="*/ 1826377 h 2289324"/>
              <a:gd name="connsiteX2282" fmla="*/ 7170790 w 12217395"/>
              <a:gd name="connsiteY2282" fmla="*/ 1820717 h 2289324"/>
              <a:gd name="connsiteX2283" fmla="*/ 7169642 w 12217395"/>
              <a:gd name="connsiteY2283" fmla="*/ 1818010 h 2289324"/>
              <a:gd name="connsiteX2284" fmla="*/ 7165280 w 12217395"/>
              <a:gd name="connsiteY2284" fmla="*/ 1828665 h 2289324"/>
              <a:gd name="connsiteX2285" fmla="*/ 7152594 w 12217395"/>
              <a:gd name="connsiteY2285" fmla="*/ 1833859 h 2289324"/>
              <a:gd name="connsiteX2286" fmla="*/ 7142355 w 12217395"/>
              <a:gd name="connsiteY2286" fmla="*/ 1829540 h 2289324"/>
              <a:gd name="connsiteX2287" fmla="*/ 7140858 w 12217395"/>
              <a:gd name="connsiteY2287" fmla="*/ 1833188 h 2289324"/>
              <a:gd name="connsiteX2288" fmla="*/ 7129323 w 12217395"/>
              <a:gd name="connsiteY2288" fmla="*/ 1838020 h 2289324"/>
              <a:gd name="connsiteX2289" fmla="*/ 7120195 w 12217395"/>
              <a:gd name="connsiteY2289" fmla="*/ 1834146 h 2289324"/>
              <a:gd name="connsiteX2290" fmla="*/ 7114764 w 12217395"/>
              <a:gd name="connsiteY2290" fmla="*/ 1836348 h 2289324"/>
              <a:gd name="connsiteX2291" fmla="*/ 7099795 w 12217395"/>
              <a:gd name="connsiteY2291" fmla="*/ 1821807 h 2289324"/>
              <a:gd name="connsiteX2292" fmla="*/ 7099983 w 12217395"/>
              <a:gd name="connsiteY2292" fmla="*/ 1821366 h 2289324"/>
              <a:gd name="connsiteX2293" fmla="*/ 7093561 w 12217395"/>
              <a:gd name="connsiteY2293" fmla="*/ 1815143 h 2289324"/>
              <a:gd name="connsiteX2294" fmla="*/ 7101024 w 12217395"/>
              <a:gd name="connsiteY2294" fmla="*/ 1807920 h 2289324"/>
              <a:gd name="connsiteX2295" fmla="*/ 7093560 w 12217395"/>
              <a:gd name="connsiteY2295" fmla="*/ 1800181 h 2289324"/>
              <a:gd name="connsiteX2296" fmla="*/ 7104788 w 12217395"/>
              <a:gd name="connsiteY2296" fmla="*/ 1788550 h 2289324"/>
              <a:gd name="connsiteX2297" fmla="*/ 7104834 w 12217395"/>
              <a:gd name="connsiteY2297" fmla="*/ 1788550 h 2289324"/>
              <a:gd name="connsiteX2298" fmla="*/ 7116422 w 12217395"/>
              <a:gd name="connsiteY2298" fmla="*/ 1800181 h 2289324"/>
              <a:gd name="connsiteX2299" fmla="*/ 7116422 w 12217395"/>
              <a:gd name="connsiteY2299" fmla="*/ 1800240 h 2289324"/>
              <a:gd name="connsiteX2300" fmla="*/ 7110623 w 12217395"/>
              <a:gd name="connsiteY2300" fmla="*/ 1806014 h 2289324"/>
              <a:gd name="connsiteX2301" fmla="*/ 7112704 w 12217395"/>
              <a:gd name="connsiteY2301" fmla="*/ 1808093 h 2289324"/>
              <a:gd name="connsiteX2302" fmla="*/ 7114764 w 12217395"/>
              <a:gd name="connsiteY2302" fmla="*/ 1807254 h 2289324"/>
              <a:gd name="connsiteX2303" fmla="*/ 7119954 w 12217395"/>
              <a:gd name="connsiteY2303" fmla="*/ 1809440 h 2289324"/>
              <a:gd name="connsiteX2304" fmla="*/ 7129323 w 12217395"/>
              <a:gd name="connsiteY2304" fmla="*/ 1805593 h 2289324"/>
              <a:gd name="connsiteX2305" fmla="*/ 7138005 w 12217395"/>
              <a:gd name="connsiteY2305" fmla="*/ 1809111 h 2289324"/>
              <a:gd name="connsiteX2306" fmla="*/ 7140282 w 12217395"/>
              <a:gd name="connsiteY2306" fmla="*/ 1803667 h 2289324"/>
              <a:gd name="connsiteX2307" fmla="*/ 7152594 w 12217395"/>
              <a:gd name="connsiteY2307" fmla="*/ 1798522 h 2289324"/>
              <a:gd name="connsiteX2308" fmla="*/ 7165280 w 12217395"/>
              <a:gd name="connsiteY2308" fmla="*/ 1803667 h 2289324"/>
              <a:gd name="connsiteX2309" fmla="*/ 7165921 w 12217395"/>
              <a:gd name="connsiteY2309" fmla="*/ 1805185 h 2289324"/>
              <a:gd name="connsiteX2310" fmla="*/ 7170803 w 12217395"/>
              <a:gd name="connsiteY2310" fmla="*/ 1793428 h 2289324"/>
              <a:gd name="connsiteX2311" fmla="*/ 7184612 w 12217395"/>
              <a:gd name="connsiteY2311" fmla="*/ 1787718 h 2289324"/>
              <a:gd name="connsiteX2312" fmla="*/ 10165929 w 12217395"/>
              <a:gd name="connsiteY2312" fmla="*/ 1786470 h 2289324"/>
              <a:gd name="connsiteX2313" fmla="*/ 10166398 w 12217395"/>
              <a:gd name="connsiteY2313" fmla="*/ 1786470 h 2289324"/>
              <a:gd name="connsiteX2314" fmla="*/ 10190487 w 12217395"/>
              <a:gd name="connsiteY2314" fmla="*/ 1810994 h 2289324"/>
              <a:gd name="connsiteX2315" fmla="*/ 10165929 w 12217395"/>
              <a:gd name="connsiteY2315" fmla="*/ 1835507 h 2289324"/>
              <a:gd name="connsiteX2316" fmla="*/ 10165929 w 12217395"/>
              <a:gd name="connsiteY2316" fmla="*/ 1835519 h 2289324"/>
              <a:gd name="connsiteX2317" fmla="*/ 10141839 w 12217395"/>
              <a:gd name="connsiteY2317" fmla="*/ 1810994 h 2289324"/>
              <a:gd name="connsiteX2318" fmla="*/ 10165929 w 12217395"/>
              <a:gd name="connsiteY2318" fmla="*/ 1786470 h 2289324"/>
              <a:gd name="connsiteX2319" fmla="*/ 5647588 w 12217395"/>
              <a:gd name="connsiteY2319" fmla="*/ 1786468 h 2289324"/>
              <a:gd name="connsiteX2320" fmla="*/ 5652989 w 12217395"/>
              <a:gd name="connsiteY2320" fmla="*/ 1791869 h 2289324"/>
              <a:gd name="connsiteX2321" fmla="*/ 5647588 w 12217395"/>
              <a:gd name="connsiteY2321" fmla="*/ 1797281 h 2289324"/>
              <a:gd name="connsiteX2322" fmla="*/ 5647588 w 12217395"/>
              <a:gd name="connsiteY2322" fmla="*/ 1797270 h 2289324"/>
              <a:gd name="connsiteX2323" fmla="*/ 5642185 w 12217395"/>
              <a:gd name="connsiteY2323" fmla="*/ 1791869 h 2289324"/>
              <a:gd name="connsiteX2324" fmla="*/ 5647588 w 12217395"/>
              <a:gd name="connsiteY2324" fmla="*/ 1786468 h 2289324"/>
              <a:gd name="connsiteX2325" fmla="*/ 3098633 w 12217395"/>
              <a:gd name="connsiteY2325" fmla="*/ 1785242 h 2289324"/>
              <a:gd name="connsiteX2326" fmla="*/ 3114420 w 12217395"/>
              <a:gd name="connsiteY2326" fmla="*/ 1801023 h 2289324"/>
              <a:gd name="connsiteX2327" fmla="*/ 3098633 w 12217395"/>
              <a:gd name="connsiteY2327" fmla="*/ 1816803 h 2289324"/>
              <a:gd name="connsiteX2328" fmla="*/ 3082847 w 12217395"/>
              <a:gd name="connsiteY2328" fmla="*/ 1801023 h 2289324"/>
              <a:gd name="connsiteX2329" fmla="*/ 3098633 w 12217395"/>
              <a:gd name="connsiteY2329" fmla="*/ 1785242 h 2289324"/>
              <a:gd name="connsiteX2330" fmla="*/ 6670333 w 12217395"/>
              <a:gd name="connsiteY2330" fmla="*/ 1784388 h 2289324"/>
              <a:gd name="connsiteX2331" fmla="*/ 6676976 w 12217395"/>
              <a:gd name="connsiteY2331" fmla="*/ 1791039 h 2289324"/>
              <a:gd name="connsiteX2332" fmla="*/ 6670333 w 12217395"/>
              <a:gd name="connsiteY2332" fmla="*/ 1798112 h 2289324"/>
              <a:gd name="connsiteX2333" fmla="*/ 6663681 w 12217395"/>
              <a:gd name="connsiteY2333" fmla="*/ 1791050 h 2289324"/>
              <a:gd name="connsiteX2334" fmla="*/ 6663681 w 12217395"/>
              <a:gd name="connsiteY2334" fmla="*/ 1790876 h 2289324"/>
              <a:gd name="connsiteX2335" fmla="*/ 6670333 w 12217395"/>
              <a:gd name="connsiteY2335" fmla="*/ 1784388 h 2289324"/>
              <a:gd name="connsiteX2336" fmla="*/ 1787775 w 12217395"/>
              <a:gd name="connsiteY2336" fmla="*/ 1783978 h 2289324"/>
              <a:gd name="connsiteX2337" fmla="*/ 1787984 w 12217395"/>
              <a:gd name="connsiteY2337" fmla="*/ 1783978 h 2289324"/>
              <a:gd name="connsiteX2338" fmla="*/ 1801912 w 12217395"/>
              <a:gd name="connsiteY2338" fmla="*/ 1798111 h 2289324"/>
              <a:gd name="connsiteX2339" fmla="*/ 1801912 w 12217395"/>
              <a:gd name="connsiteY2339" fmla="*/ 1798322 h 2289324"/>
              <a:gd name="connsiteX2340" fmla="*/ 1787775 w 12217395"/>
              <a:gd name="connsiteY2340" fmla="*/ 1812244 h 2289324"/>
              <a:gd name="connsiteX2341" fmla="*/ 1787775 w 12217395"/>
              <a:gd name="connsiteY2341" fmla="*/ 1812232 h 2289324"/>
              <a:gd name="connsiteX2342" fmla="*/ 1773636 w 12217395"/>
              <a:gd name="connsiteY2342" fmla="*/ 1798123 h 2289324"/>
              <a:gd name="connsiteX2343" fmla="*/ 1787775 w 12217395"/>
              <a:gd name="connsiteY2343" fmla="*/ 1783978 h 2289324"/>
              <a:gd name="connsiteX2344" fmla="*/ 6422122 w 12217395"/>
              <a:gd name="connsiteY2344" fmla="*/ 1783558 h 2289324"/>
              <a:gd name="connsiteX2345" fmla="*/ 6430438 w 12217395"/>
              <a:gd name="connsiteY2345" fmla="*/ 1791869 h 2289324"/>
              <a:gd name="connsiteX2346" fmla="*/ 6422122 w 12217395"/>
              <a:gd name="connsiteY2346" fmla="*/ 1800601 h 2289324"/>
              <a:gd name="connsiteX2347" fmla="*/ 6413809 w 12217395"/>
              <a:gd name="connsiteY2347" fmla="*/ 1791869 h 2289324"/>
              <a:gd name="connsiteX2348" fmla="*/ 6422122 w 12217395"/>
              <a:gd name="connsiteY2348" fmla="*/ 1783558 h 2289324"/>
              <a:gd name="connsiteX2349" fmla="*/ 8305474 w 12217395"/>
              <a:gd name="connsiteY2349" fmla="*/ 1783150 h 2289324"/>
              <a:gd name="connsiteX2350" fmla="*/ 8322514 w 12217395"/>
              <a:gd name="connsiteY2350" fmla="*/ 1799772 h 2289324"/>
              <a:gd name="connsiteX2351" fmla="*/ 8305474 w 12217395"/>
              <a:gd name="connsiteY2351" fmla="*/ 1816395 h 2289324"/>
              <a:gd name="connsiteX2352" fmla="*/ 8288845 w 12217395"/>
              <a:gd name="connsiteY2352" fmla="*/ 1799772 h 2289324"/>
              <a:gd name="connsiteX2353" fmla="*/ 8305474 w 12217395"/>
              <a:gd name="connsiteY2353" fmla="*/ 1783150 h 2289324"/>
              <a:gd name="connsiteX2354" fmla="*/ 4026586 w 12217395"/>
              <a:gd name="connsiteY2354" fmla="*/ 1778987 h 2289324"/>
              <a:gd name="connsiteX2355" fmla="*/ 4043624 w 12217395"/>
              <a:gd name="connsiteY2355" fmla="*/ 1796031 h 2289324"/>
              <a:gd name="connsiteX2356" fmla="*/ 4026586 w 12217395"/>
              <a:gd name="connsiteY2356" fmla="*/ 1813063 h 2289324"/>
              <a:gd name="connsiteX2357" fmla="*/ 4009536 w 12217395"/>
              <a:gd name="connsiteY2357" fmla="*/ 1796031 h 2289324"/>
              <a:gd name="connsiteX2358" fmla="*/ 4026586 w 12217395"/>
              <a:gd name="connsiteY2358" fmla="*/ 1778987 h 2289324"/>
              <a:gd name="connsiteX2359" fmla="*/ 145570 w 12217395"/>
              <a:gd name="connsiteY2359" fmla="*/ 1778987 h 2289324"/>
              <a:gd name="connsiteX2360" fmla="*/ 155157 w 12217395"/>
              <a:gd name="connsiteY2360" fmla="*/ 1788128 h 2289324"/>
              <a:gd name="connsiteX2361" fmla="*/ 145570 w 12217395"/>
              <a:gd name="connsiteY2361" fmla="*/ 1797691 h 2289324"/>
              <a:gd name="connsiteX2362" fmla="*/ 136446 w 12217395"/>
              <a:gd name="connsiteY2362" fmla="*/ 1788128 h 2289324"/>
              <a:gd name="connsiteX2363" fmla="*/ 145570 w 12217395"/>
              <a:gd name="connsiteY2363" fmla="*/ 1778987 h 2289324"/>
              <a:gd name="connsiteX2364" fmla="*/ 5973950 w 12217395"/>
              <a:gd name="connsiteY2364" fmla="*/ 1777748 h 2289324"/>
              <a:gd name="connsiteX2365" fmla="*/ 5974068 w 12217395"/>
              <a:gd name="connsiteY2365" fmla="*/ 1777748 h 2289324"/>
              <a:gd name="connsiteX2366" fmla="*/ 5981014 w 12217395"/>
              <a:gd name="connsiteY2366" fmla="*/ 1784809 h 2289324"/>
              <a:gd name="connsiteX2367" fmla="*/ 5981014 w 12217395"/>
              <a:gd name="connsiteY2367" fmla="*/ 1784925 h 2289324"/>
              <a:gd name="connsiteX2368" fmla="*/ 5973950 w 12217395"/>
              <a:gd name="connsiteY2368" fmla="*/ 1791869 h 2289324"/>
              <a:gd name="connsiteX2369" fmla="*/ 5966888 w 12217395"/>
              <a:gd name="connsiteY2369" fmla="*/ 1784809 h 2289324"/>
              <a:gd name="connsiteX2370" fmla="*/ 5973950 w 12217395"/>
              <a:gd name="connsiteY2370" fmla="*/ 1777748 h 2289324"/>
              <a:gd name="connsiteX2371" fmla="*/ 10384612 w 12217395"/>
              <a:gd name="connsiteY2371" fmla="*/ 1777737 h 2289324"/>
              <a:gd name="connsiteX2372" fmla="*/ 10384846 w 12217395"/>
              <a:gd name="connsiteY2372" fmla="*/ 1777737 h 2289324"/>
              <a:gd name="connsiteX2373" fmla="*/ 10410808 w 12217395"/>
              <a:gd name="connsiteY2373" fmla="*/ 1803922 h 2289324"/>
              <a:gd name="connsiteX2374" fmla="*/ 10384612 w 12217395"/>
              <a:gd name="connsiteY2374" fmla="*/ 1829697 h 2289324"/>
              <a:gd name="connsiteX2375" fmla="*/ 10358418 w 12217395"/>
              <a:gd name="connsiteY2375" fmla="*/ 1803922 h 2289324"/>
              <a:gd name="connsiteX2376" fmla="*/ 10358418 w 12217395"/>
              <a:gd name="connsiteY2376" fmla="*/ 1803688 h 2289324"/>
              <a:gd name="connsiteX2377" fmla="*/ 10384612 w 12217395"/>
              <a:gd name="connsiteY2377" fmla="*/ 1777737 h 2289324"/>
              <a:gd name="connsiteX2378" fmla="*/ 2982638 w 12217395"/>
              <a:gd name="connsiteY2378" fmla="*/ 1776907 h 2289324"/>
              <a:gd name="connsiteX2379" fmla="*/ 2998436 w 12217395"/>
              <a:gd name="connsiteY2379" fmla="*/ 1792303 h 2289324"/>
              <a:gd name="connsiteX2380" fmla="*/ 2982638 w 12217395"/>
              <a:gd name="connsiteY2380" fmla="*/ 1808083 h 2289324"/>
              <a:gd name="connsiteX2381" fmla="*/ 2967248 w 12217395"/>
              <a:gd name="connsiteY2381" fmla="*/ 1792291 h 2289324"/>
              <a:gd name="connsiteX2382" fmla="*/ 2982638 w 12217395"/>
              <a:gd name="connsiteY2382" fmla="*/ 1776907 h 2289324"/>
              <a:gd name="connsiteX2383" fmla="*/ 5214793 w 12217395"/>
              <a:gd name="connsiteY2383" fmla="*/ 1776076 h 2289324"/>
              <a:gd name="connsiteX2384" fmla="*/ 5218535 w 12217395"/>
              <a:gd name="connsiteY2384" fmla="*/ 1779408 h 2289324"/>
              <a:gd name="connsiteX2385" fmla="*/ 5214793 w 12217395"/>
              <a:gd name="connsiteY2385" fmla="*/ 1783149 h 2289324"/>
              <a:gd name="connsiteX2386" fmla="*/ 5211462 w 12217395"/>
              <a:gd name="connsiteY2386" fmla="*/ 1779408 h 2289324"/>
              <a:gd name="connsiteX2387" fmla="*/ 5211462 w 12217395"/>
              <a:gd name="connsiteY2387" fmla="*/ 1779315 h 2289324"/>
              <a:gd name="connsiteX2388" fmla="*/ 5214793 w 12217395"/>
              <a:gd name="connsiteY2388" fmla="*/ 1776076 h 2289324"/>
              <a:gd name="connsiteX2389" fmla="*/ 7224526 w 12217395"/>
              <a:gd name="connsiteY2389" fmla="*/ 1775247 h 2289324"/>
              <a:gd name="connsiteX2390" fmla="*/ 7245306 w 12217395"/>
              <a:gd name="connsiteY2390" fmla="*/ 1796031 h 2289324"/>
              <a:gd name="connsiteX2391" fmla="*/ 7245306 w 12217395"/>
              <a:gd name="connsiteY2391" fmla="*/ 1796429 h 2289324"/>
              <a:gd name="connsiteX2392" fmla="*/ 7239139 w 12217395"/>
              <a:gd name="connsiteY2392" fmla="*/ 1810917 h 2289324"/>
              <a:gd name="connsiteX2393" fmla="*/ 7234894 w 12217395"/>
              <a:gd name="connsiteY2393" fmla="*/ 1812626 h 2289324"/>
              <a:gd name="connsiteX2394" fmla="*/ 7235752 w 12217395"/>
              <a:gd name="connsiteY2394" fmla="*/ 1813483 h 2289324"/>
              <a:gd name="connsiteX2395" fmla="*/ 7232484 w 12217395"/>
              <a:gd name="connsiteY2395" fmla="*/ 1816861 h 2289324"/>
              <a:gd name="connsiteX2396" fmla="*/ 7240741 w 12217395"/>
              <a:gd name="connsiteY2396" fmla="*/ 1820293 h 2289324"/>
              <a:gd name="connsiteX2397" fmla="*/ 7242478 w 12217395"/>
              <a:gd name="connsiteY2397" fmla="*/ 1824575 h 2289324"/>
              <a:gd name="connsiteX2398" fmla="*/ 7244067 w 12217395"/>
              <a:gd name="connsiteY2398" fmla="*/ 1823888 h 2289324"/>
              <a:gd name="connsiteX2399" fmla="*/ 7255601 w 12217395"/>
              <a:gd name="connsiteY2399" fmla="*/ 1828719 h 2289324"/>
              <a:gd name="connsiteX2400" fmla="*/ 7256086 w 12217395"/>
              <a:gd name="connsiteY2400" fmla="*/ 1829898 h 2289324"/>
              <a:gd name="connsiteX2401" fmla="*/ 7265678 w 12217395"/>
              <a:gd name="connsiteY2401" fmla="*/ 1825968 h 2289324"/>
              <a:gd name="connsiteX2402" fmla="*/ 7278001 w 12217395"/>
              <a:gd name="connsiteY2402" fmla="*/ 1831160 h 2289324"/>
              <a:gd name="connsiteX2403" fmla="*/ 7279265 w 12217395"/>
              <a:gd name="connsiteY2403" fmla="*/ 1834270 h 2289324"/>
              <a:gd name="connsiteX2404" fmla="*/ 7281291 w 12217395"/>
              <a:gd name="connsiteY2404" fmla="*/ 1829426 h 2289324"/>
              <a:gd name="connsiteX2405" fmla="*/ 7294785 w 12217395"/>
              <a:gd name="connsiteY2405" fmla="*/ 1823887 h 2289324"/>
              <a:gd name="connsiteX2406" fmla="*/ 7308607 w 12217395"/>
              <a:gd name="connsiteY2406" fmla="*/ 1829392 h 2289324"/>
              <a:gd name="connsiteX2407" fmla="*/ 7312296 w 12217395"/>
              <a:gd name="connsiteY2407" fmla="*/ 1838170 h 2289324"/>
              <a:gd name="connsiteX2408" fmla="*/ 7318015 w 12217395"/>
              <a:gd name="connsiteY2408" fmla="*/ 1824659 h 2289324"/>
              <a:gd name="connsiteX2409" fmla="*/ 7332615 w 12217395"/>
              <a:gd name="connsiteY2409" fmla="*/ 1818475 h 2289324"/>
              <a:gd name="connsiteX2410" fmla="*/ 7336017 w 12217395"/>
              <a:gd name="connsiteY2410" fmla="*/ 1819900 h 2289324"/>
              <a:gd name="connsiteX2411" fmla="*/ 7336363 w 12217395"/>
              <a:gd name="connsiteY2411" fmla="*/ 1819048 h 2289324"/>
              <a:gd name="connsiteX2412" fmla="*/ 7346754 w 12217395"/>
              <a:gd name="connsiteY2412" fmla="*/ 1814735 h 2289324"/>
              <a:gd name="connsiteX2413" fmla="*/ 7356993 w 12217395"/>
              <a:gd name="connsiteY2413" fmla="*/ 1819053 h 2289324"/>
              <a:gd name="connsiteX2414" fmla="*/ 7360188 w 12217395"/>
              <a:gd name="connsiteY2414" fmla="*/ 1826643 h 2289324"/>
              <a:gd name="connsiteX2415" fmla="*/ 7363225 w 12217395"/>
              <a:gd name="connsiteY2415" fmla="*/ 1819210 h 2289324"/>
              <a:gd name="connsiteX2416" fmla="*/ 7378762 w 12217395"/>
              <a:gd name="connsiteY2416" fmla="*/ 1812665 h 2289324"/>
              <a:gd name="connsiteX2417" fmla="*/ 7401215 w 12217395"/>
              <a:gd name="connsiteY2417" fmla="*/ 1835109 h 2289324"/>
              <a:gd name="connsiteX2418" fmla="*/ 7394667 w 12217395"/>
              <a:gd name="connsiteY2418" fmla="*/ 1850640 h 2289324"/>
              <a:gd name="connsiteX2419" fmla="*/ 7393177 w 12217395"/>
              <a:gd name="connsiteY2419" fmla="*/ 1851249 h 2289324"/>
              <a:gd name="connsiteX2420" fmla="*/ 7395584 w 12217395"/>
              <a:gd name="connsiteY2420" fmla="*/ 1857005 h 2289324"/>
              <a:gd name="connsiteX2421" fmla="*/ 7407867 w 12217395"/>
              <a:gd name="connsiteY2421" fmla="*/ 1852141 h 2289324"/>
              <a:gd name="connsiteX2422" fmla="*/ 7407996 w 12217395"/>
              <a:gd name="connsiteY2422" fmla="*/ 1852141 h 2289324"/>
              <a:gd name="connsiteX2423" fmla="*/ 7421453 w 12217395"/>
              <a:gd name="connsiteY2423" fmla="*/ 1857770 h 2289324"/>
              <a:gd name="connsiteX2424" fmla="*/ 7425556 w 12217395"/>
              <a:gd name="connsiteY2424" fmla="*/ 1867774 h 2289324"/>
              <a:gd name="connsiteX2425" fmla="*/ 7428188 w 12217395"/>
              <a:gd name="connsiteY2425" fmla="*/ 1861497 h 2289324"/>
              <a:gd name="connsiteX2426" fmla="*/ 7442788 w 12217395"/>
              <a:gd name="connsiteY2426" fmla="*/ 1855473 h 2289324"/>
              <a:gd name="connsiteX2427" fmla="*/ 7443196 w 12217395"/>
              <a:gd name="connsiteY2427" fmla="*/ 1855473 h 2289324"/>
              <a:gd name="connsiteX2428" fmla="*/ 7463579 w 12217395"/>
              <a:gd name="connsiteY2428" fmla="*/ 1876245 h 2289324"/>
              <a:gd name="connsiteX2429" fmla="*/ 7442788 w 12217395"/>
              <a:gd name="connsiteY2429" fmla="*/ 1896620 h 2289324"/>
              <a:gd name="connsiteX2430" fmla="*/ 7428188 w 12217395"/>
              <a:gd name="connsiteY2430" fmla="*/ 1890641 h 2289324"/>
              <a:gd name="connsiteX2431" fmla="*/ 7423464 w 12217395"/>
              <a:gd name="connsiteY2431" fmla="*/ 1879639 h 2289324"/>
              <a:gd name="connsiteX2432" fmla="*/ 7421326 w 12217395"/>
              <a:gd name="connsiteY2432" fmla="*/ 1884719 h 2289324"/>
              <a:gd name="connsiteX2433" fmla="*/ 7407867 w 12217395"/>
              <a:gd name="connsiteY2433" fmla="*/ 1890388 h 2289324"/>
              <a:gd name="connsiteX2434" fmla="*/ 7394256 w 12217395"/>
              <a:gd name="connsiteY2434" fmla="*/ 1884719 h 2289324"/>
              <a:gd name="connsiteX2435" fmla="*/ 7390632 w 12217395"/>
              <a:gd name="connsiteY2435" fmla="*/ 1875865 h 2289324"/>
              <a:gd name="connsiteX2436" fmla="*/ 7380434 w 12217395"/>
              <a:gd name="connsiteY2436" fmla="*/ 1879986 h 2289324"/>
              <a:gd name="connsiteX2437" fmla="*/ 7367749 w 12217395"/>
              <a:gd name="connsiteY2437" fmla="*/ 1874999 h 2289324"/>
              <a:gd name="connsiteX2438" fmla="*/ 7363076 w 12217395"/>
              <a:gd name="connsiteY2438" fmla="*/ 1863785 h 2289324"/>
              <a:gd name="connsiteX2439" fmla="*/ 7360062 w 12217395"/>
              <a:gd name="connsiteY2439" fmla="*/ 1865023 h 2289324"/>
              <a:gd name="connsiteX2440" fmla="*/ 7348677 w 12217395"/>
              <a:gd name="connsiteY2440" fmla="*/ 1860348 h 2289324"/>
              <a:gd name="connsiteX2441" fmla="*/ 7346257 w 12217395"/>
              <a:gd name="connsiteY2441" fmla="*/ 1854570 h 2289324"/>
              <a:gd name="connsiteX2442" fmla="*/ 7332615 w 12217395"/>
              <a:gd name="connsiteY2442" fmla="*/ 1860055 h 2289324"/>
              <a:gd name="connsiteX2443" fmla="*/ 7332615 w 12217395"/>
              <a:gd name="connsiteY2443" fmla="*/ 1860044 h 2289324"/>
              <a:gd name="connsiteX2444" fmla="*/ 7318015 w 12217395"/>
              <a:gd name="connsiteY2444" fmla="*/ 1854018 h 2289324"/>
              <a:gd name="connsiteX2445" fmla="*/ 7313860 w 12217395"/>
              <a:gd name="connsiteY2445" fmla="*/ 1844094 h 2289324"/>
              <a:gd name="connsiteX2446" fmla="*/ 7308607 w 12217395"/>
              <a:gd name="connsiteY2446" fmla="*/ 1856458 h 2289324"/>
              <a:gd name="connsiteX2447" fmla="*/ 7294785 w 12217395"/>
              <a:gd name="connsiteY2447" fmla="*/ 1862123 h 2289324"/>
              <a:gd name="connsiteX2448" fmla="*/ 7281326 w 12217395"/>
              <a:gd name="connsiteY2448" fmla="*/ 1856458 h 2289324"/>
              <a:gd name="connsiteX2449" fmla="*/ 7279592 w 12217395"/>
              <a:gd name="connsiteY2449" fmla="*/ 1852338 h 2289324"/>
              <a:gd name="connsiteX2450" fmla="*/ 7278001 w 12217395"/>
              <a:gd name="connsiteY2450" fmla="*/ 1856142 h 2289324"/>
              <a:gd name="connsiteX2451" fmla="*/ 7265678 w 12217395"/>
              <a:gd name="connsiteY2451" fmla="*/ 1861283 h 2289324"/>
              <a:gd name="connsiteX2452" fmla="*/ 7253003 w 12217395"/>
              <a:gd name="connsiteY2452" fmla="*/ 1856142 h 2289324"/>
              <a:gd name="connsiteX2453" fmla="*/ 7251718 w 12217395"/>
              <a:gd name="connsiteY2453" fmla="*/ 1853096 h 2289324"/>
              <a:gd name="connsiteX2454" fmla="*/ 7244067 w 12217395"/>
              <a:gd name="connsiteY2454" fmla="*/ 1856302 h 2289324"/>
              <a:gd name="connsiteX2455" fmla="*/ 7232892 w 12217395"/>
              <a:gd name="connsiteY2455" fmla="*/ 1851470 h 2289324"/>
              <a:gd name="connsiteX2456" fmla="*/ 7230287 w 12217395"/>
              <a:gd name="connsiteY2456" fmla="*/ 1845054 h 2289324"/>
              <a:gd name="connsiteX2457" fmla="*/ 7220110 w 12217395"/>
              <a:gd name="connsiteY2457" fmla="*/ 1840773 h 2289324"/>
              <a:gd name="connsiteX2458" fmla="*/ 7215790 w 12217395"/>
              <a:gd name="connsiteY2458" fmla="*/ 1830539 h 2289324"/>
              <a:gd name="connsiteX2459" fmla="*/ 7219030 w 12217395"/>
              <a:gd name="connsiteY2459" fmla="*/ 1822835 h 2289324"/>
              <a:gd name="connsiteX2460" fmla="*/ 7209978 w 12217395"/>
              <a:gd name="connsiteY2460" fmla="*/ 1813483 h 2289324"/>
              <a:gd name="connsiteX2461" fmla="*/ 7211930 w 12217395"/>
              <a:gd name="connsiteY2461" fmla="*/ 1811532 h 2289324"/>
              <a:gd name="connsiteX2462" fmla="*/ 7210130 w 12217395"/>
              <a:gd name="connsiteY2462" fmla="*/ 1810780 h 2289324"/>
              <a:gd name="connsiteX2463" fmla="*/ 7204155 w 12217395"/>
              <a:gd name="connsiteY2463" fmla="*/ 1796031 h 2289324"/>
              <a:gd name="connsiteX2464" fmla="*/ 7224526 w 12217395"/>
              <a:gd name="connsiteY2464" fmla="*/ 1775247 h 2289324"/>
              <a:gd name="connsiteX2465" fmla="*/ 6306138 w 12217395"/>
              <a:gd name="connsiteY2465" fmla="*/ 1775247 h 2289324"/>
              <a:gd name="connsiteX2466" fmla="*/ 6314864 w 12217395"/>
              <a:gd name="connsiteY2466" fmla="*/ 1783979 h 2289324"/>
              <a:gd name="connsiteX2467" fmla="*/ 6306138 w 12217395"/>
              <a:gd name="connsiteY2467" fmla="*/ 1792291 h 2289324"/>
              <a:gd name="connsiteX2468" fmla="*/ 6297812 w 12217395"/>
              <a:gd name="connsiteY2468" fmla="*/ 1783979 h 2289324"/>
              <a:gd name="connsiteX2469" fmla="*/ 6306138 w 12217395"/>
              <a:gd name="connsiteY2469" fmla="*/ 1775247 h 2289324"/>
              <a:gd name="connsiteX2470" fmla="*/ 8937410 w 12217395"/>
              <a:gd name="connsiteY2470" fmla="*/ 1773587 h 2289324"/>
              <a:gd name="connsiteX2471" fmla="*/ 8956121 w 12217395"/>
              <a:gd name="connsiteY2471" fmla="*/ 1792291 h 2289324"/>
              <a:gd name="connsiteX2472" fmla="*/ 8937410 w 12217395"/>
              <a:gd name="connsiteY2472" fmla="*/ 1810572 h 2289324"/>
              <a:gd name="connsiteX2473" fmla="*/ 8918699 w 12217395"/>
              <a:gd name="connsiteY2473" fmla="*/ 1792291 h 2289324"/>
              <a:gd name="connsiteX2474" fmla="*/ 8937410 w 12217395"/>
              <a:gd name="connsiteY2474" fmla="*/ 1773587 h 2289324"/>
              <a:gd name="connsiteX2475" fmla="*/ 1672141 w 12217395"/>
              <a:gd name="connsiteY2475" fmla="*/ 1773177 h 2289324"/>
              <a:gd name="connsiteX2476" fmla="*/ 1685940 w 12217395"/>
              <a:gd name="connsiteY2476" fmla="*/ 1787299 h 2289324"/>
              <a:gd name="connsiteX2477" fmla="*/ 1672141 w 12217395"/>
              <a:gd name="connsiteY2477" fmla="*/ 1801022 h 2289324"/>
              <a:gd name="connsiteX2478" fmla="*/ 1672141 w 12217395"/>
              <a:gd name="connsiteY2478" fmla="*/ 1801011 h 2289324"/>
              <a:gd name="connsiteX2479" fmla="*/ 1658108 w 12217395"/>
              <a:gd name="connsiteY2479" fmla="*/ 1787299 h 2289324"/>
              <a:gd name="connsiteX2480" fmla="*/ 1672141 w 12217395"/>
              <a:gd name="connsiteY2480" fmla="*/ 1773177 h 2289324"/>
              <a:gd name="connsiteX2481" fmla="*/ 6517337 w 12217395"/>
              <a:gd name="connsiteY2481" fmla="*/ 1772757 h 2289324"/>
              <a:gd name="connsiteX2482" fmla="*/ 6519408 w 12217395"/>
              <a:gd name="connsiteY2482" fmla="*/ 1774837 h 2289324"/>
              <a:gd name="connsiteX2483" fmla="*/ 6517337 w 12217395"/>
              <a:gd name="connsiteY2483" fmla="*/ 1776907 h 2289324"/>
              <a:gd name="connsiteX2484" fmla="*/ 6515256 w 12217395"/>
              <a:gd name="connsiteY2484" fmla="*/ 1774837 h 2289324"/>
              <a:gd name="connsiteX2485" fmla="*/ 6517337 w 12217395"/>
              <a:gd name="connsiteY2485" fmla="*/ 1772757 h 2289324"/>
              <a:gd name="connsiteX2486" fmla="*/ 6528564 w 12217395"/>
              <a:gd name="connsiteY2486" fmla="*/ 1772337 h 2289324"/>
              <a:gd name="connsiteX2487" fmla="*/ 6538539 w 12217395"/>
              <a:gd name="connsiteY2487" fmla="*/ 1782319 h 2289324"/>
              <a:gd name="connsiteX2488" fmla="*/ 6538539 w 12217395"/>
              <a:gd name="connsiteY2488" fmla="*/ 1782577 h 2289324"/>
              <a:gd name="connsiteX2489" fmla="*/ 6528564 w 12217395"/>
              <a:gd name="connsiteY2489" fmla="*/ 1792291 h 2289324"/>
              <a:gd name="connsiteX2490" fmla="*/ 6518578 w 12217395"/>
              <a:gd name="connsiteY2490" fmla="*/ 1782319 h 2289324"/>
              <a:gd name="connsiteX2491" fmla="*/ 6528564 w 12217395"/>
              <a:gd name="connsiteY2491" fmla="*/ 1772337 h 2289324"/>
              <a:gd name="connsiteX2492" fmla="*/ 8053943 w 12217395"/>
              <a:gd name="connsiteY2492" fmla="*/ 1772336 h 2289324"/>
              <a:gd name="connsiteX2493" fmla="*/ 8054551 w 12217395"/>
              <a:gd name="connsiteY2493" fmla="*/ 1772336 h 2289324"/>
              <a:gd name="connsiteX2494" fmla="*/ 8069321 w 12217395"/>
              <a:gd name="connsiteY2494" fmla="*/ 1787720 h 2289324"/>
              <a:gd name="connsiteX2495" fmla="*/ 8069321 w 12217395"/>
              <a:gd name="connsiteY2495" fmla="*/ 1788304 h 2289324"/>
              <a:gd name="connsiteX2496" fmla="*/ 8053943 w 12217395"/>
              <a:gd name="connsiteY2496" fmla="*/ 1803091 h 2289324"/>
              <a:gd name="connsiteX2497" fmla="*/ 8038144 w 12217395"/>
              <a:gd name="connsiteY2497" fmla="*/ 1787720 h 2289324"/>
              <a:gd name="connsiteX2498" fmla="*/ 8053943 w 12217395"/>
              <a:gd name="connsiteY2498" fmla="*/ 1772336 h 2289324"/>
              <a:gd name="connsiteX2499" fmla="*/ 5532423 w 12217395"/>
              <a:gd name="connsiteY2499" fmla="*/ 1771927 h 2289324"/>
              <a:gd name="connsiteX2500" fmla="*/ 5537824 w 12217395"/>
              <a:gd name="connsiteY2500" fmla="*/ 1776907 h 2289324"/>
              <a:gd name="connsiteX2501" fmla="*/ 5532423 w 12217395"/>
              <a:gd name="connsiteY2501" fmla="*/ 1782319 h 2289324"/>
              <a:gd name="connsiteX2502" fmla="*/ 5527019 w 12217395"/>
              <a:gd name="connsiteY2502" fmla="*/ 1776907 h 2289324"/>
              <a:gd name="connsiteX2503" fmla="*/ 5532423 w 12217395"/>
              <a:gd name="connsiteY2503" fmla="*/ 1771927 h 2289324"/>
              <a:gd name="connsiteX2504" fmla="*/ 4327163 w 12217395"/>
              <a:gd name="connsiteY2504" fmla="*/ 1771097 h 2289324"/>
              <a:gd name="connsiteX2505" fmla="*/ 4345875 w 12217395"/>
              <a:gd name="connsiteY2505" fmla="*/ 1789800 h 2289324"/>
              <a:gd name="connsiteX2506" fmla="*/ 4327163 w 12217395"/>
              <a:gd name="connsiteY2506" fmla="*/ 1808503 h 2289324"/>
              <a:gd name="connsiteX2507" fmla="*/ 4308045 w 12217395"/>
              <a:gd name="connsiteY2507" fmla="*/ 1789800 h 2289324"/>
              <a:gd name="connsiteX2508" fmla="*/ 4327163 w 12217395"/>
              <a:gd name="connsiteY2508" fmla="*/ 1771097 h 2289324"/>
              <a:gd name="connsiteX2509" fmla="*/ 6599654 w 12217395"/>
              <a:gd name="connsiteY2509" fmla="*/ 1770267 h 2289324"/>
              <a:gd name="connsiteX2510" fmla="*/ 6599701 w 12217395"/>
              <a:gd name="connsiteY2510" fmla="*/ 1770267 h 2289324"/>
              <a:gd name="connsiteX2511" fmla="*/ 6603396 w 12217395"/>
              <a:gd name="connsiteY2511" fmla="*/ 1774008 h 2289324"/>
              <a:gd name="connsiteX2512" fmla="*/ 6599654 w 12217395"/>
              <a:gd name="connsiteY2512" fmla="*/ 1777328 h 2289324"/>
              <a:gd name="connsiteX2513" fmla="*/ 6595911 w 12217395"/>
              <a:gd name="connsiteY2513" fmla="*/ 1774008 h 2289324"/>
              <a:gd name="connsiteX2514" fmla="*/ 6595911 w 12217395"/>
              <a:gd name="connsiteY2514" fmla="*/ 1773961 h 2289324"/>
              <a:gd name="connsiteX2515" fmla="*/ 6599654 w 12217395"/>
              <a:gd name="connsiteY2515" fmla="*/ 1770267 h 2289324"/>
              <a:gd name="connsiteX2516" fmla="*/ 6785486 w 12217395"/>
              <a:gd name="connsiteY2516" fmla="*/ 1769845 h 2289324"/>
              <a:gd name="connsiteX2517" fmla="*/ 6792562 w 12217395"/>
              <a:gd name="connsiteY2517" fmla="*/ 1776486 h 2289324"/>
              <a:gd name="connsiteX2518" fmla="*/ 6785486 w 12217395"/>
              <a:gd name="connsiteY2518" fmla="*/ 1783149 h 2289324"/>
              <a:gd name="connsiteX2519" fmla="*/ 6778844 w 12217395"/>
              <a:gd name="connsiteY2519" fmla="*/ 1776497 h 2289324"/>
              <a:gd name="connsiteX2520" fmla="*/ 6778844 w 12217395"/>
              <a:gd name="connsiteY2520" fmla="*/ 1776323 h 2289324"/>
              <a:gd name="connsiteX2521" fmla="*/ 6785486 w 12217395"/>
              <a:gd name="connsiteY2521" fmla="*/ 1769845 h 2289324"/>
              <a:gd name="connsiteX2522" fmla="*/ 30029 w 12217395"/>
              <a:gd name="connsiteY2522" fmla="*/ 1769437 h 2289324"/>
              <a:gd name="connsiteX2523" fmla="*/ 38684 w 12217395"/>
              <a:gd name="connsiteY2523" fmla="*/ 1778579 h 2289324"/>
              <a:gd name="connsiteX2524" fmla="*/ 30029 w 12217395"/>
              <a:gd name="connsiteY2524" fmla="*/ 1787299 h 2289324"/>
              <a:gd name="connsiteX2525" fmla="*/ 21260 w 12217395"/>
              <a:gd name="connsiteY2525" fmla="*/ 1778579 h 2289324"/>
              <a:gd name="connsiteX2526" fmla="*/ 30029 w 12217395"/>
              <a:gd name="connsiteY2526" fmla="*/ 1769437 h 2289324"/>
              <a:gd name="connsiteX2527" fmla="*/ 9201830 w 12217395"/>
              <a:gd name="connsiteY2527" fmla="*/ 1769016 h 2289324"/>
              <a:gd name="connsiteX2528" fmla="*/ 9201853 w 12217395"/>
              <a:gd name="connsiteY2528" fmla="*/ 1769016 h 2289324"/>
              <a:gd name="connsiteX2529" fmla="*/ 9221370 w 12217395"/>
              <a:gd name="connsiteY2529" fmla="*/ 1788549 h 2289324"/>
              <a:gd name="connsiteX2530" fmla="*/ 9221370 w 12217395"/>
              <a:gd name="connsiteY2530" fmla="*/ 1788572 h 2289324"/>
              <a:gd name="connsiteX2531" fmla="*/ 9201830 w 12217395"/>
              <a:gd name="connsiteY2531" fmla="*/ 1808082 h 2289324"/>
              <a:gd name="connsiteX2532" fmla="*/ 9201807 w 12217395"/>
              <a:gd name="connsiteY2532" fmla="*/ 1808082 h 2289324"/>
              <a:gd name="connsiteX2533" fmla="*/ 9182289 w 12217395"/>
              <a:gd name="connsiteY2533" fmla="*/ 1788549 h 2289324"/>
              <a:gd name="connsiteX2534" fmla="*/ 9182289 w 12217395"/>
              <a:gd name="connsiteY2534" fmla="*/ 1788526 h 2289324"/>
              <a:gd name="connsiteX2535" fmla="*/ 9201830 w 12217395"/>
              <a:gd name="connsiteY2535" fmla="*/ 1769016 h 2289324"/>
              <a:gd name="connsiteX2536" fmla="*/ 8676323 w 12217395"/>
              <a:gd name="connsiteY2536" fmla="*/ 1769016 h 2289324"/>
              <a:gd name="connsiteX2537" fmla="*/ 8693783 w 12217395"/>
              <a:gd name="connsiteY2537" fmla="*/ 1786468 h 2289324"/>
              <a:gd name="connsiteX2538" fmla="*/ 8676323 w 12217395"/>
              <a:gd name="connsiteY2538" fmla="*/ 1804341 h 2289324"/>
              <a:gd name="connsiteX2539" fmla="*/ 8676323 w 12217395"/>
              <a:gd name="connsiteY2539" fmla="*/ 1804354 h 2289324"/>
              <a:gd name="connsiteX2540" fmla="*/ 8658443 w 12217395"/>
              <a:gd name="connsiteY2540" fmla="*/ 1786468 h 2289324"/>
              <a:gd name="connsiteX2541" fmla="*/ 8676323 w 12217395"/>
              <a:gd name="connsiteY2541" fmla="*/ 1769016 h 2289324"/>
              <a:gd name="connsiteX2542" fmla="*/ 6689453 w 12217395"/>
              <a:gd name="connsiteY2542" fmla="*/ 1769016 h 2289324"/>
              <a:gd name="connsiteX2543" fmla="*/ 6694857 w 12217395"/>
              <a:gd name="connsiteY2543" fmla="*/ 1774008 h 2289324"/>
              <a:gd name="connsiteX2544" fmla="*/ 6689453 w 12217395"/>
              <a:gd name="connsiteY2544" fmla="*/ 1779397 h 2289324"/>
              <a:gd name="connsiteX2545" fmla="*/ 6689453 w 12217395"/>
              <a:gd name="connsiteY2545" fmla="*/ 1779408 h 2289324"/>
              <a:gd name="connsiteX2546" fmla="*/ 6684461 w 12217395"/>
              <a:gd name="connsiteY2546" fmla="*/ 1774008 h 2289324"/>
              <a:gd name="connsiteX2547" fmla="*/ 6684461 w 12217395"/>
              <a:gd name="connsiteY2547" fmla="*/ 1773621 h 2289324"/>
              <a:gd name="connsiteX2548" fmla="*/ 6689453 w 12217395"/>
              <a:gd name="connsiteY2548" fmla="*/ 1769016 h 2289324"/>
              <a:gd name="connsiteX2549" fmla="*/ 9784707 w 12217395"/>
              <a:gd name="connsiteY2549" fmla="*/ 1768597 h 2289324"/>
              <a:gd name="connsiteX2550" fmla="*/ 9784952 w 12217395"/>
              <a:gd name="connsiteY2550" fmla="*/ 1768597 h 2289324"/>
              <a:gd name="connsiteX2551" fmla="*/ 9806740 w 12217395"/>
              <a:gd name="connsiteY2551" fmla="*/ 1790631 h 2289324"/>
              <a:gd name="connsiteX2552" fmla="*/ 9806740 w 12217395"/>
              <a:gd name="connsiteY2552" fmla="*/ 1790889 h 2289324"/>
              <a:gd name="connsiteX2553" fmla="*/ 9784707 w 12217395"/>
              <a:gd name="connsiteY2553" fmla="*/ 1812654 h 2289324"/>
              <a:gd name="connsiteX2554" fmla="*/ 9763084 w 12217395"/>
              <a:gd name="connsiteY2554" fmla="*/ 1790631 h 2289324"/>
              <a:gd name="connsiteX2555" fmla="*/ 9784707 w 12217395"/>
              <a:gd name="connsiteY2555" fmla="*/ 1768597 h 2289324"/>
              <a:gd name="connsiteX2556" fmla="*/ 2867062 w 12217395"/>
              <a:gd name="connsiteY2556" fmla="*/ 1767358 h 2289324"/>
              <a:gd name="connsiteX2557" fmla="*/ 2882440 w 12217395"/>
              <a:gd name="connsiteY2557" fmla="*/ 1783150 h 2289324"/>
              <a:gd name="connsiteX2558" fmla="*/ 2867062 w 12217395"/>
              <a:gd name="connsiteY2558" fmla="*/ 1798522 h 2289324"/>
              <a:gd name="connsiteX2559" fmla="*/ 2851674 w 12217395"/>
              <a:gd name="connsiteY2559" fmla="*/ 1783150 h 2289324"/>
              <a:gd name="connsiteX2560" fmla="*/ 2867062 w 12217395"/>
              <a:gd name="connsiteY2560" fmla="*/ 1767358 h 2289324"/>
              <a:gd name="connsiteX2561" fmla="*/ 4523408 w 12217395"/>
              <a:gd name="connsiteY2561" fmla="*/ 1767356 h 2289324"/>
              <a:gd name="connsiteX2562" fmla="*/ 4544188 w 12217395"/>
              <a:gd name="connsiteY2562" fmla="*/ 1787720 h 2289324"/>
              <a:gd name="connsiteX2563" fmla="*/ 4544188 w 12217395"/>
              <a:gd name="connsiteY2563" fmla="*/ 1788128 h 2289324"/>
              <a:gd name="connsiteX2564" fmla="*/ 4523408 w 12217395"/>
              <a:gd name="connsiteY2564" fmla="*/ 1808504 h 2289324"/>
              <a:gd name="connsiteX2565" fmla="*/ 4523408 w 12217395"/>
              <a:gd name="connsiteY2565" fmla="*/ 1808492 h 2289324"/>
              <a:gd name="connsiteX2566" fmla="*/ 4503032 w 12217395"/>
              <a:gd name="connsiteY2566" fmla="*/ 1787720 h 2289324"/>
              <a:gd name="connsiteX2567" fmla="*/ 4523408 w 12217395"/>
              <a:gd name="connsiteY2567" fmla="*/ 1767356 h 2289324"/>
              <a:gd name="connsiteX2568" fmla="*/ 6639174 w 12217395"/>
              <a:gd name="connsiteY2568" fmla="*/ 1766573 h 2289324"/>
              <a:gd name="connsiteX2569" fmla="*/ 6646221 w 12217395"/>
              <a:gd name="connsiteY2569" fmla="*/ 1769437 h 2289324"/>
              <a:gd name="connsiteX2570" fmla="*/ 6648264 w 12217395"/>
              <a:gd name="connsiteY2570" fmla="*/ 1768606 h 2289324"/>
              <a:gd name="connsiteX2571" fmla="*/ 6649480 w 12217395"/>
              <a:gd name="connsiteY2571" fmla="*/ 1769110 h 2289324"/>
              <a:gd name="connsiteX2572" fmla="*/ 6652874 w 12217395"/>
              <a:gd name="connsiteY2572" fmla="*/ 1777329 h 2289324"/>
              <a:gd name="connsiteX2573" fmla="*/ 6652874 w 12217395"/>
              <a:gd name="connsiteY2573" fmla="*/ 1777889 h 2289324"/>
              <a:gd name="connsiteX2574" fmla="*/ 6646761 w 12217395"/>
              <a:gd name="connsiteY2574" fmla="*/ 1783698 h 2289324"/>
              <a:gd name="connsiteX2575" fmla="*/ 6652867 w 12217395"/>
              <a:gd name="connsiteY2575" fmla="*/ 1789794 h 2289324"/>
              <a:gd name="connsiteX2576" fmla="*/ 6654535 w 12217395"/>
              <a:gd name="connsiteY2576" fmla="*/ 1788128 h 2289324"/>
              <a:gd name="connsiteX2577" fmla="*/ 6662849 w 12217395"/>
              <a:gd name="connsiteY2577" fmla="*/ 1796440 h 2289324"/>
              <a:gd name="connsiteX2578" fmla="*/ 6654535 w 12217395"/>
              <a:gd name="connsiteY2578" fmla="*/ 1804762 h 2289324"/>
              <a:gd name="connsiteX2579" fmla="*/ 6654535 w 12217395"/>
              <a:gd name="connsiteY2579" fmla="*/ 1804751 h 2289324"/>
              <a:gd name="connsiteX2580" fmla="*/ 6647884 w 12217395"/>
              <a:gd name="connsiteY2580" fmla="*/ 1798102 h 2289324"/>
              <a:gd name="connsiteX2581" fmla="*/ 6644548 w 12217395"/>
              <a:gd name="connsiteY2581" fmla="*/ 1801431 h 2289324"/>
              <a:gd name="connsiteX2582" fmla="*/ 6634574 w 12217395"/>
              <a:gd name="connsiteY2582" fmla="*/ 1791460 h 2289324"/>
              <a:gd name="connsiteX2583" fmla="*/ 6639151 w 12217395"/>
              <a:gd name="connsiteY2583" fmla="*/ 1786884 h 2289324"/>
              <a:gd name="connsiteX2584" fmla="*/ 6629591 w 12217395"/>
              <a:gd name="connsiteY2584" fmla="*/ 1777329 h 2289324"/>
              <a:gd name="connsiteX2585" fmla="*/ 6633072 w 12217395"/>
              <a:gd name="connsiteY2585" fmla="*/ 1769177 h 2289324"/>
              <a:gd name="connsiteX2586" fmla="*/ 4909631 w 12217395"/>
              <a:gd name="connsiteY2586" fmla="*/ 1766526 h 2289324"/>
              <a:gd name="connsiteX2587" fmla="*/ 4911713 w 12217395"/>
              <a:gd name="connsiteY2587" fmla="*/ 1768595 h 2289324"/>
              <a:gd name="connsiteX2588" fmla="*/ 4909631 w 12217395"/>
              <a:gd name="connsiteY2588" fmla="*/ 1770676 h 2289324"/>
              <a:gd name="connsiteX2589" fmla="*/ 4907549 w 12217395"/>
              <a:gd name="connsiteY2589" fmla="*/ 1768595 h 2289324"/>
              <a:gd name="connsiteX2590" fmla="*/ 4909631 w 12217395"/>
              <a:gd name="connsiteY2590" fmla="*/ 1766526 h 2289324"/>
              <a:gd name="connsiteX2591" fmla="*/ 7108108 w 12217395"/>
              <a:gd name="connsiteY2591" fmla="*/ 1766106 h 2289324"/>
              <a:gd name="connsiteX2592" fmla="*/ 7118096 w 12217395"/>
              <a:gd name="connsiteY2592" fmla="*/ 1776078 h 2289324"/>
              <a:gd name="connsiteX2593" fmla="*/ 7108108 w 12217395"/>
              <a:gd name="connsiteY2593" fmla="*/ 1785639 h 2289324"/>
              <a:gd name="connsiteX2594" fmla="*/ 7098554 w 12217395"/>
              <a:gd name="connsiteY2594" fmla="*/ 1776078 h 2289324"/>
              <a:gd name="connsiteX2595" fmla="*/ 7108108 w 12217395"/>
              <a:gd name="connsiteY2595" fmla="*/ 1766106 h 2289324"/>
              <a:gd name="connsiteX2596" fmla="*/ 7041182 w 12217395"/>
              <a:gd name="connsiteY2596" fmla="*/ 1765276 h 2289324"/>
              <a:gd name="connsiteX2597" fmla="*/ 7059052 w 12217395"/>
              <a:gd name="connsiteY2597" fmla="*/ 1782729 h 2289324"/>
              <a:gd name="connsiteX2598" fmla="*/ 7041182 w 12217395"/>
              <a:gd name="connsiteY2598" fmla="*/ 1800602 h 2289324"/>
              <a:gd name="connsiteX2599" fmla="*/ 7041182 w 12217395"/>
              <a:gd name="connsiteY2599" fmla="*/ 1800613 h 2289324"/>
              <a:gd name="connsiteX2600" fmla="*/ 7031920 w 12217395"/>
              <a:gd name="connsiteY2600" fmla="*/ 1796702 h 2289324"/>
              <a:gd name="connsiteX2601" fmla="*/ 7027352 w 12217395"/>
              <a:gd name="connsiteY2601" fmla="*/ 1807980 h 2289324"/>
              <a:gd name="connsiteX2602" fmla="*/ 7015819 w 12217395"/>
              <a:gd name="connsiteY2602" fmla="*/ 1812654 h 2289324"/>
              <a:gd name="connsiteX2603" fmla="*/ 7011931 w 12217395"/>
              <a:gd name="connsiteY2603" fmla="*/ 1811058 h 2289324"/>
              <a:gd name="connsiteX2604" fmla="*/ 7009842 w 12217395"/>
              <a:gd name="connsiteY2604" fmla="*/ 1816186 h 2289324"/>
              <a:gd name="connsiteX2605" fmla="*/ 6999598 w 12217395"/>
              <a:gd name="connsiteY2605" fmla="*/ 1820545 h 2289324"/>
              <a:gd name="connsiteX2606" fmla="*/ 6999598 w 12217395"/>
              <a:gd name="connsiteY2606" fmla="*/ 1820556 h 2289324"/>
              <a:gd name="connsiteX2607" fmla="*/ 6994226 w 12217395"/>
              <a:gd name="connsiteY2607" fmla="*/ 1818343 h 2289324"/>
              <a:gd name="connsiteX2608" fmla="*/ 6990873 w 12217395"/>
              <a:gd name="connsiteY2608" fmla="*/ 1821806 h 2289324"/>
              <a:gd name="connsiteX2609" fmla="*/ 6977565 w 12217395"/>
              <a:gd name="connsiteY2609" fmla="*/ 1808492 h 2289324"/>
              <a:gd name="connsiteX2610" fmla="*/ 6979887 w 12217395"/>
              <a:gd name="connsiteY2610" fmla="*/ 1806244 h 2289324"/>
              <a:gd name="connsiteX2611" fmla="*/ 6977155 w 12217395"/>
              <a:gd name="connsiteY2611" fmla="*/ 1803513 h 2289324"/>
              <a:gd name="connsiteX2612" fmla="*/ 6987216 w 12217395"/>
              <a:gd name="connsiteY2612" fmla="*/ 1793446 h 2289324"/>
              <a:gd name="connsiteX2613" fmla="*/ 6982969 w 12217395"/>
              <a:gd name="connsiteY2613" fmla="*/ 1789380 h 2289324"/>
              <a:gd name="connsiteX2614" fmla="*/ 6992956 w 12217395"/>
              <a:gd name="connsiteY2614" fmla="*/ 1779818 h 2289324"/>
              <a:gd name="connsiteX2615" fmla="*/ 6993272 w 12217395"/>
              <a:gd name="connsiteY2615" fmla="*/ 1779818 h 2289324"/>
              <a:gd name="connsiteX2616" fmla="*/ 7002510 w 12217395"/>
              <a:gd name="connsiteY2616" fmla="*/ 1789380 h 2289324"/>
              <a:gd name="connsiteX2617" fmla="*/ 7002510 w 12217395"/>
              <a:gd name="connsiteY2617" fmla="*/ 1789589 h 2289324"/>
              <a:gd name="connsiteX2618" fmla="*/ 7004433 w 12217395"/>
              <a:gd name="connsiteY2618" fmla="*/ 1785070 h 2289324"/>
              <a:gd name="connsiteX2619" fmla="*/ 7015819 w 12217395"/>
              <a:gd name="connsiteY2619" fmla="*/ 1780239 h 2289324"/>
              <a:gd name="connsiteX2620" fmla="*/ 7024110 w 12217395"/>
              <a:gd name="connsiteY2620" fmla="*/ 1783712 h 2289324"/>
              <a:gd name="connsiteX2621" fmla="*/ 7023712 w 12217395"/>
              <a:gd name="connsiteY2621" fmla="*/ 1782729 h 2289324"/>
              <a:gd name="connsiteX2622" fmla="*/ 7041182 w 12217395"/>
              <a:gd name="connsiteY2622" fmla="*/ 1765276 h 2289324"/>
              <a:gd name="connsiteX2623" fmla="*/ 5858376 w 12217395"/>
              <a:gd name="connsiteY2623" fmla="*/ 1765263 h 2289324"/>
              <a:gd name="connsiteX2624" fmla="*/ 5865439 w 12217395"/>
              <a:gd name="connsiteY2624" fmla="*/ 1771927 h 2289324"/>
              <a:gd name="connsiteX2625" fmla="*/ 5865439 w 12217395"/>
              <a:gd name="connsiteY2625" fmla="*/ 1772524 h 2289324"/>
              <a:gd name="connsiteX2626" fmla="*/ 5858376 w 12217395"/>
              <a:gd name="connsiteY2626" fmla="*/ 1778987 h 2289324"/>
              <a:gd name="connsiteX2627" fmla="*/ 5851723 w 12217395"/>
              <a:gd name="connsiteY2627" fmla="*/ 1771927 h 2289324"/>
              <a:gd name="connsiteX2628" fmla="*/ 5851723 w 12217395"/>
              <a:gd name="connsiteY2628" fmla="*/ 1771752 h 2289324"/>
              <a:gd name="connsiteX2629" fmla="*/ 5858376 w 12217395"/>
              <a:gd name="connsiteY2629" fmla="*/ 1765263 h 2289324"/>
              <a:gd name="connsiteX2630" fmla="*/ 7808656 w 12217395"/>
              <a:gd name="connsiteY2630" fmla="*/ 1764026 h 2289324"/>
              <a:gd name="connsiteX2631" fmla="*/ 7822781 w 12217395"/>
              <a:gd name="connsiteY2631" fmla="*/ 1778579 h 2289324"/>
              <a:gd name="connsiteX2632" fmla="*/ 7808656 w 12217395"/>
              <a:gd name="connsiteY2632" fmla="*/ 1792700 h 2289324"/>
              <a:gd name="connsiteX2633" fmla="*/ 7794095 w 12217395"/>
              <a:gd name="connsiteY2633" fmla="*/ 1778579 h 2289324"/>
              <a:gd name="connsiteX2634" fmla="*/ 7808656 w 12217395"/>
              <a:gd name="connsiteY2634" fmla="*/ 1764026 h 2289324"/>
              <a:gd name="connsiteX2635" fmla="*/ 9625058 w 12217395"/>
              <a:gd name="connsiteY2635" fmla="*/ 1764024 h 2289324"/>
              <a:gd name="connsiteX2636" fmla="*/ 9646259 w 12217395"/>
              <a:gd name="connsiteY2636" fmla="*/ 1785218 h 2289324"/>
              <a:gd name="connsiteX2637" fmla="*/ 9625058 w 12217395"/>
              <a:gd name="connsiteY2637" fmla="*/ 1806423 h 2289324"/>
              <a:gd name="connsiteX2638" fmla="*/ 9603855 w 12217395"/>
              <a:gd name="connsiteY2638" fmla="*/ 1785218 h 2289324"/>
              <a:gd name="connsiteX2639" fmla="*/ 9625058 w 12217395"/>
              <a:gd name="connsiteY2639" fmla="*/ 1764024 h 2289324"/>
              <a:gd name="connsiteX2640" fmla="*/ 6190552 w 12217395"/>
              <a:gd name="connsiteY2640" fmla="*/ 1764024 h 2289324"/>
              <a:gd name="connsiteX2641" fmla="*/ 6199289 w 12217395"/>
              <a:gd name="connsiteY2641" fmla="*/ 1772757 h 2289324"/>
              <a:gd name="connsiteX2642" fmla="*/ 6190552 w 12217395"/>
              <a:gd name="connsiteY2642" fmla="*/ 1781068 h 2289324"/>
              <a:gd name="connsiteX2643" fmla="*/ 6190552 w 12217395"/>
              <a:gd name="connsiteY2643" fmla="*/ 1781057 h 2289324"/>
              <a:gd name="connsiteX2644" fmla="*/ 6181829 w 12217395"/>
              <a:gd name="connsiteY2644" fmla="*/ 1772757 h 2289324"/>
              <a:gd name="connsiteX2645" fmla="*/ 6190552 w 12217395"/>
              <a:gd name="connsiteY2645" fmla="*/ 1764024 h 2289324"/>
              <a:gd name="connsiteX2646" fmla="*/ 7273583 w 12217395"/>
              <a:gd name="connsiteY2646" fmla="*/ 1763194 h 2289324"/>
              <a:gd name="connsiteX2647" fmla="*/ 7296036 w 12217395"/>
              <a:gd name="connsiteY2647" fmla="*/ 1785639 h 2289324"/>
              <a:gd name="connsiteX2648" fmla="*/ 7273583 w 12217395"/>
              <a:gd name="connsiteY2648" fmla="*/ 1807661 h 2289324"/>
              <a:gd name="connsiteX2649" fmla="*/ 7251552 w 12217395"/>
              <a:gd name="connsiteY2649" fmla="*/ 1785639 h 2289324"/>
              <a:gd name="connsiteX2650" fmla="*/ 7273583 w 12217395"/>
              <a:gd name="connsiteY2650" fmla="*/ 1763194 h 2289324"/>
              <a:gd name="connsiteX2651" fmla="*/ 1556601 w 12217395"/>
              <a:gd name="connsiteY2651" fmla="*/ 1762785 h 2289324"/>
              <a:gd name="connsiteX2652" fmla="*/ 1569933 w 12217395"/>
              <a:gd name="connsiteY2652" fmla="*/ 1776497 h 2289324"/>
              <a:gd name="connsiteX2653" fmla="*/ 1556601 w 12217395"/>
              <a:gd name="connsiteY2653" fmla="*/ 1790209 h 2289324"/>
              <a:gd name="connsiteX2654" fmla="*/ 1542919 w 12217395"/>
              <a:gd name="connsiteY2654" fmla="*/ 1776497 h 2289324"/>
              <a:gd name="connsiteX2655" fmla="*/ 1556601 w 12217395"/>
              <a:gd name="connsiteY2655" fmla="*/ 1762785 h 2289324"/>
              <a:gd name="connsiteX2656" fmla="*/ 9943937 w 12217395"/>
              <a:gd name="connsiteY2656" fmla="*/ 1761535 h 2289324"/>
              <a:gd name="connsiteX2657" fmla="*/ 9966811 w 12217395"/>
              <a:gd name="connsiteY2657" fmla="*/ 1784388 h 2289324"/>
              <a:gd name="connsiteX2658" fmla="*/ 9943937 w 12217395"/>
              <a:gd name="connsiteY2658" fmla="*/ 1807253 h 2289324"/>
              <a:gd name="connsiteX2659" fmla="*/ 9921075 w 12217395"/>
              <a:gd name="connsiteY2659" fmla="*/ 1784388 h 2289324"/>
              <a:gd name="connsiteX2660" fmla="*/ 9943937 w 12217395"/>
              <a:gd name="connsiteY2660" fmla="*/ 1761535 h 2289324"/>
              <a:gd name="connsiteX2661" fmla="*/ 5436800 w 12217395"/>
              <a:gd name="connsiteY2661" fmla="*/ 1761535 h 2289324"/>
              <a:gd name="connsiteX2662" fmla="*/ 5472560 w 12217395"/>
              <a:gd name="connsiteY2662" fmla="*/ 1796862 h 2289324"/>
              <a:gd name="connsiteX2663" fmla="*/ 5436800 w 12217395"/>
              <a:gd name="connsiteY2663" fmla="*/ 1832199 h 2289324"/>
              <a:gd name="connsiteX2664" fmla="*/ 5436741 w 12217395"/>
              <a:gd name="connsiteY2664" fmla="*/ 1832199 h 2289324"/>
              <a:gd name="connsiteX2665" fmla="*/ 5401459 w 12217395"/>
              <a:gd name="connsiteY2665" fmla="*/ 1796862 h 2289324"/>
              <a:gd name="connsiteX2666" fmla="*/ 5401459 w 12217395"/>
              <a:gd name="connsiteY2666" fmla="*/ 1796814 h 2289324"/>
              <a:gd name="connsiteX2667" fmla="*/ 5436800 w 12217395"/>
              <a:gd name="connsiteY2667" fmla="*/ 1761535 h 2289324"/>
              <a:gd name="connsiteX2668" fmla="*/ 5105454 w 12217395"/>
              <a:gd name="connsiteY2668" fmla="*/ 1760705 h 2289324"/>
              <a:gd name="connsiteX2669" fmla="*/ 5134140 w 12217395"/>
              <a:gd name="connsiteY2669" fmla="*/ 1789380 h 2289324"/>
              <a:gd name="connsiteX2670" fmla="*/ 5105454 w 12217395"/>
              <a:gd name="connsiteY2670" fmla="*/ 1818053 h 2289324"/>
              <a:gd name="connsiteX2671" fmla="*/ 5076767 w 12217395"/>
              <a:gd name="connsiteY2671" fmla="*/ 1789380 h 2289324"/>
              <a:gd name="connsiteX2672" fmla="*/ 5105454 w 12217395"/>
              <a:gd name="connsiteY2672" fmla="*/ 1760705 h 2289324"/>
              <a:gd name="connsiteX2673" fmla="*/ 8419389 w 12217395"/>
              <a:gd name="connsiteY2673" fmla="*/ 1760285 h 2289324"/>
              <a:gd name="connsiteX2674" fmla="*/ 8436019 w 12217395"/>
              <a:gd name="connsiteY2674" fmla="*/ 1776907 h 2289324"/>
              <a:gd name="connsiteX2675" fmla="*/ 8419389 w 12217395"/>
              <a:gd name="connsiteY2675" fmla="*/ 1793542 h 2289324"/>
              <a:gd name="connsiteX2676" fmla="*/ 8403169 w 12217395"/>
              <a:gd name="connsiteY2676" fmla="*/ 1776907 h 2289324"/>
              <a:gd name="connsiteX2677" fmla="*/ 8419389 w 12217395"/>
              <a:gd name="connsiteY2677" fmla="*/ 1760285 h 2289324"/>
              <a:gd name="connsiteX2678" fmla="*/ 6412978 w 12217395"/>
              <a:gd name="connsiteY2678" fmla="*/ 1759875 h 2289324"/>
              <a:gd name="connsiteX2679" fmla="*/ 6422955 w 12217395"/>
              <a:gd name="connsiteY2679" fmla="*/ 1769847 h 2289324"/>
              <a:gd name="connsiteX2680" fmla="*/ 6412978 w 12217395"/>
              <a:gd name="connsiteY2680" fmla="*/ 1779818 h 2289324"/>
              <a:gd name="connsiteX2681" fmla="*/ 6403003 w 12217395"/>
              <a:gd name="connsiteY2681" fmla="*/ 1769847 h 2289324"/>
              <a:gd name="connsiteX2682" fmla="*/ 6412978 w 12217395"/>
              <a:gd name="connsiteY2682" fmla="*/ 1759875 h 2289324"/>
              <a:gd name="connsiteX2683" fmla="*/ 2751069 w 12217395"/>
              <a:gd name="connsiteY2683" fmla="*/ 1757386 h 2289324"/>
              <a:gd name="connsiteX2684" fmla="*/ 2766445 w 12217395"/>
              <a:gd name="connsiteY2684" fmla="*/ 1772758 h 2289324"/>
              <a:gd name="connsiteX2685" fmla="*/ 2751069 w 12217395"/>
              <a:gd name="connsiteY2685" fmla="*/ 1788129 h 2289324"/>
              <a:gd name="connsiteX2686" fmla="*/ 2736099 w 12217395"/>
              <a:gd name="connsiteY2686" fmla="*/ 1772758 h 2289324"/>
              <a:gd name="connsiteX2687" fmla="*/ 2751069 w 12217395"/>
              <a:gd name="connsiteY2687" fmla="*/ 1757386 h 2289324"/>
              <a:gd name="connsiteX2688" fmla="*/ 7001270 w 12217395"/>
              <a:gd name="connsiteY2688" fmla="*/ 1756964 h 2289324"/>
              <a:gd name="connsiteX2689" fmla="*/ 7009585 w 12217395"/>
              <a:gd name="connsiteY2689" fmla="*/ 1765276 h 2289324"/>
              <a:gd name="connsiteX2690" fmla="*/ 7001270 w 12217395"/>
              <a:gd name="connsiteY2690" fmla="*/ 1773179 h 2289324"/>
              <a:gd name="connsiteX2691" fmla="*/ 6993365 w 12217395"/>
              <a:gd name="connsiteY2691" fmla="*/ 1765265 h 2289324"/>
              <a:gd name="connsiteX2692" fmla="*/ 7001270 w 12217395"/>
              <a:gd name="connsiteY2692" fmla="*/ 1756964 h 2289324"/>
              <a:gd name="connsiteX2693" fmla="*/ 5362391 w 12217395"/>
              <a:gd name="connsiteY2693" fmla="*/ 1755713 h 2289324"/>
              <a:gd name="connsiteX2694" fmla="*/ 5362669 w 12217395"/>
              <a:gd name="connsiteY2694" fmla="*/ 1755713 h 2289324"/>
              <a:gd name="connsiteX2695" fmla="*/ 5396057 w 12217395"/>
              <a:gd name="connsiteY2695" fmla="*/ 1789391 h 2289324"/>
              <a:gd name="connsiteX2696" fmla="*/ 5362391 w 12217395"/>
              <a:gd name="connsiteY2696" fmla="*/ 1823057 h 2289324"/>
              <a:gd name="connsiteX2697" fmla="*/ 5362391 w 12217395"/>
              <a:gd name="connsiteY2697" fmla="*/ 1823045 h 2289324"/>
              <a:gd name="connsiteX2698" fmla="*/ 5338533 w 12217395"/>
              <a:gd name="connsiteY2698" fmla="*/ 1813069 h 2289324"/>
              <a:gd name="connsiteX2699" fmla="*/ 5332851 w 12217395"/>
              <a:gd name="connsiteY2699" fmla="*/ 1799370 h 2289324"/>
              <a:gd name="connsiteX2700" fmla="*/ 5329537 w 12217395"/>
              <a:gd name="connsiteY2700" fmla="*/ 1802683 h 2289324"/>
              <a:gd name="connsiteX2701" fmla="*/ 5325798 w 12217395"/>
              <a:gd name="connsiteY2701" fmla="*/ 1798941 h 2289324"/>
              <a:gd name="connsiteX2702" fmla="*/ 5325798 w 12217395"/>
              <a:gd name="connsiteY2702" fmla="*/ 1798895 h 2289324"/>
              <a:gd name="connsiteX2703" fmla="*/ 5329537 w 12217395"/>
              <a:gd name="connsiteY2703" fmla="*/ 1795201 h 2289324"/>
              <a:gd name="connsiteX2704" fmla="*/ 5329584 w 12217395"/>
              <a:gd name="connsiteY2704" fmla="*/ 1795201 h 2289324"/>
              <a:gd name="connsiteX2705" fmla="*/ 5332235 w 12217395"/>
              <a:gd name="connsiteY2705" fmla="*/ 1797884 h 2289324"/>
              <a:gd name="connsiteX2706" fmla="*/ 5328710 w 12217395"/>
              <a:gd name="connsiteY2706" fmla="*/ 1789380 h 2289324"/>
              <a:gd name="connsiteX2707" fmla="*/ 5362391 w 12217395"/>
              <a:gd name="connsiteY2707" fmla="*/ 1755713 h 2289324"/>
              <a:gd name="connsiteX2708" fmla="*/ 5417677 w 12217395"/>
              <a:gd name="connsiteY2708" fmla="*/ 1754474 h 2289324"/>
              <a:gd name="connsiteX2709" fmla="*/ 5422670 w 12217395"/>
              <a:gd name="connsiteY2709" fmla="*/ 1759875 h 2289324"/>
              <a:gd name="connsiteX2710" fmla="*/ 5417677 w 12217395"/>
              <a:gd name="connsiteY2710" fmla="*/ 1765276 h 2289324"/>
              <a:gd name="connsiteX2711" fmla="*/ 5412274 w 12217395"/>
              <a:gd name="connsiteY2711" fmla="*/ 1759875 h 2289324"/>
              <a:gd name="connsiteX2712" fmla="*/ 5417677 w 12217395"/>
              <a:gd name="connsiteY2712" fmla="*/ 1754474 h 2289324"/>
              <a:gd name="connsiteX2713" fmla="*/ 5100881 w 12217395"/>
              <a:gd name="connsiteY2713" fmla="*/ 1754054 h 2289324"/>
              <a:gd name="connsiteX2714" fmla="*/ 5104201 w 12217395"/>
              <a:gd name="connsiteY2714" fmla="*/ 1757794 h 2289324"/>
              <a:gd name="connsiteX2715" fmla="*/ 5104201 w 12217395"/>
              <a:gd name="connsiteY2715" fmla="*/ 1757876 h 2289324"/>
              <a:gd name="connsiteX2716" fmla="*/ 5100881 w 12217395"/>
              <a:gd name="connsiteY2716" fmla="*/ 1761125 h 2289324"/>
              <a:gd name="connsiteX2717" fmla="*/ 5097138 w 12217395"/>
              <a:gd name="connsiteY2717" fmla="*/ 1757794 h 2289324"/>
              <a:gd name="connsiteX2718" fmla="*/ 5097138 w 12217395"/>
              <a:gd name="connsiteY2718" fmla="*/ 1757747 h 2289324"/>
              <a:gd name="connsiteX2719" fmla="*/ 5100881 w 12217395"/>
              <a:gd name="connsiteY2719" fmla="*/ 1754054 h 2289324"/>
              <a:gd name="connsiteX2720" fmla="*/ 4139669 w 12217395"/>
              <a:gd name="connsiteY2720" fmla="*/ 1753224 h 2289324"/>
              <a:gd name="connsiteX2721" fmla="*/ 4156708 w 12217395"/>
              <a:gd name="connsiteY2721" fmla="*/ 1770267 h 2289324"/>
              <a:gd name="connsiteX2722" fmla="*/ 4139669 w 12217395"/>
              <a:gd name="connsiteY2722" fmla="*/ 1787720 h 2289324"/>
              <a:gd name="connsiteX2723" fmla="*/ 4122620 w 12217395"/>
              <a:gd name="connsiteY2723" fmla="*/ 1770267 h 2289324"/>
              <a:gd name="connsiteX2724" fmla="*/ 4139669 w 12217395"/>
              <a:gd name="connsiteY2724" fmla="*/ 1753224 h 2289324"/>
              <a:gd name="connsiteX2725" fmla="*/ 7330955 w 12217395"/>
              <a:gd name="connsiteY2725" fmla="*/ 1752803 h 2289324"/>
              <a:gd name="connsiteX2726" fmla="*/ 7355069 w 12217395"/>
              <a:gd name="connsiteY2726" fmla="*/ 1776498 h 2289324"/>
              <a:gd name="connsiteX2727" fmla="*/ 7348003 w 12217395"/>
              <a:gd name="connsiteY2727" fmla="*/ 1793329 h 2289324"/>
              <a:gd name="connsiteX2728" fmla="*/ 7343402 w 12217395"/>
              <a:gd name="connsiteY2728" fmla="*/ 1795177 h 2289324"/>
              <a:gd name="connsiteX2729" fmla="*/ 7351747 w 12217395"/>
              <a:gd name="connsiteY2729" fmla="*/ 1803512 h 2289324"/>
              <a:gd name="connsiteX2730" fmla="*/ 7338848 w 12217395"/>
              <a:gd name="connsiteY2730" fmla="*/ 1816803 h 2289324"/>
              <a:gd name="connsiteX2731" fmla="*/ 7325553 w 12217395"/>
              <a:gd name="connsiteY2731" fmla="*/ 1803512 h 2289324"/>
              <a:gd name="connsiteX2732" fmla="*/ 7329579 w 12217395"/>
              <a:gd name="connsiteY2732" fmla="*/ 1799611 h 2289324"/>
              <a:gd name="connsiteX2733" fmla="*/ 7314202 w 12217395"/>
              <a:gd name="connsiteY2733" fmla="*/ 1793244 h 2289324"/>
              <a:gd name="connsiteX2734" fmla="*/ 7307262 w 12217395"/>
              <a:gd name="connsiteY2734" fmla="*/ 1776486 h 2289324"/>
              <a:gd name="connsiteX2735" fmla="*/ 7330955 w 12217395"/>
              <a:gd name="connsiteY2735" fmla="*/ 1752803 h 2289324"/>
              <a:gd name="connsiteX2736" fmla="*/ 1440594 w 12217395"/>
              <a:gd name="connsiteY2736" fmla="*/ 1751972 h 2289324"/>
              <a:gd name="connsiteX2737" fmla="*/ 1453926 w 12217395"/>
              <a:gd name="connsiteY2737" fmla="*/ 1765276 h 2289324"/>
              <a:gd name="connsiteX2738" fmla="*/ 1440594 w 12217395"/>
              <a:gd name="connsiteY2738" fmla="*/ 1778578 h 2289324"/>
              <a:gd name="connsiteX2739" fmla="*/ 1427263 w 12217395"/>
              <a:gd name="connsiteY2739" fmla="*/ 1765276 h 2289324"/>
              <a:gd name="connsiteX2740" fmla="*/ 1440594 w 12217395"/>
              <a:gd name="connsiteY2740" fmla="*/ 1751972 h 2289324"/>
              <a:gd name="connsiteX2741" fmla="*/ 8168278 w 12217395"/>
              <a:gd name="connsiteY2741" fmla="*/ 1751564 h 2289324"/>
              <a:gd name="connsiteX2742" fmla="*/ 8183656 w 12217395"/>
              <a:gd name="connsiteY2742" fmla="*/ 1766936 h 2289324"/>
              <a:gd name="connsiteX2743" fmla="*/ 8168278 w 12217395"/>
              <a:gd name="connsiteY2743" fmla="*/ 1782319 h 2289324"/>
              <a:gd name="connsiteX2744" fmla="*/ 8152888 w 12217395"/>
              <a:gd name="connsiteY2744" fmla="*/ 1766936 h 2289324"/>
              <a:gd name="connsiteX2745" fmla="*/ 8152888 w 12217395"/>
              <a:gd name="connsiteY2745" fmla="*/ 1766328 h 2289324"/>
              <a:gd name="connsiteX2746" fmla="*/ 8168278 w 12217395"/>
              <a:gd name="connsiteY2746" fmla="*/ 1751564 h 2289324"/>
              <a:gd name="connsiteX2747" fmla="*/ 6074977 w 12217395"/>
              <a:gd name="connsiteY2747" fmla="*/ 1750302 h 2289324"/>
              <a:gd name="connsiteX2748" fmla="*/ 6083702 w 12217395"/>
              <a:gd name="connsiteY2748" fmla="*/ 1758624 h 2289324"/>
              <a:gd name="connsiteX2749" fmla="*/ 6074977 w 12217395"/>
              <a:gd name="connsiteY2749" fmla="*/ 1767356 h 2289324"/>
              <a:gd name="connsiteX2750" fmla="*/ 6066664 w 12217395"/>
              <a:gd name="connsiteY2750" fmla="*/ 1758624 h 2289324"/>
              <a:gd name="connsiteX2751" fmla="*/ 6074977 w 12217395"/>
              <a:gd name="connsiteY2751" fmla="*/ 1750302 h 2289324"/>
              <a:gd name="connsiteX2752" fmla="*/ 5743211 w 12217395"/>
              <a:gd name="connsiteY2752" fmla="*/ 1750302 h 2289324"/>
              <a:gd name="connsiteX2753" fmla="*/ 5750275 w 12217395"/>
              <a:gd name="connsiteY2753" fmla="*/ 1757385 h 2289324"/>
              <a:gd name="connsiteX2754" fmla="*/ 5743211 w 12217395"/>
              <a:gd name="connsiteY2754" fmla="*/ 1764434 h 2289324"/>
              <a:gd name="connsiteX2755" fmla="*/ 5743211 w 12217395"/>
              <a:gd name="connsiteY2755" fmla="*/ 1764445 h 2289324"/>
              <a:gd name="connsiteX2756" fmla="*/ 5736138 w 12217395"/>
              <a:gd name="connsiteY2756" fmla="*/ 1757385 h 2289324"/>
              <a:gd name="connsiteX2757" fmla="*/ 5743211 w 12217395"/>
              <a:gd name="connsiteY2757" fmla="*/ 1750302 h 2289324"/>
              <a:gd name="connsiteX2758" fmla="*/ 9466238 w 12217395"/>
              <a:gd name="connsiteY2758" fmla="*/ 1749472 h 2289324"/>
              <a:gd name="connsiteX2759" fmla="*/ 9486620 w 12217395"/>
              <a:gd name="connsiteY2759" fmla="*/ 1769847 h 2289324"/>
              <a:gd name="connsiteX2760" fmla="*/ 9466238 w 12217395"/>
              <a:gd name="connsiteY2760" fmla="*/ 1790210 h 2289324"/>
              <a:gd name="connsiteX2761" fmla="*/ 9445866 w 12217395"/>
              <a:gd name="connsiteY2761" fmla="*/ 1769847 h 2289324"/>
              <a:gd name="connsiteX2762" fmla="*/ 9466238 w 12217395"/>
              <a:gd name="connsiteY2762" fmla="*/ 1749472 h 2289324"/>
              <a:gd name="connsiteX2763" fmla="*/ 6900243 w 12217395"/>
              <a:gd name="connsiteY2763" fmla="*/ 1749471 h 2289324"/>
              <a:gd name="connsiteX2764" fmla="*/ 6901815 w 12217395"/>
              <a:gd name="connsiteY2764" fmla="*/ 1751045 h 2289324"/>
              <a:gd name="connsiteX2765" fmla="*/ 6903564 w 12217395"/>
              <a:gd name="connsiteY2765" fmla="*/ 1750302 h 2289324"/>
              <a:gd name="connsiteX2766" fmla="*/ 6919785 w 12217395"/>
              <a:gd name="connsiteY2766" fmla="*/ 1766527 h 2289324"/>
              <a:gd name="connsiteX2767" fmla="*/ 6903564 w 12217395"/>
              <a:gd name="connsiteY2767" fmla="*/ 1782728 h 2289324"/>
              <a:gd name="connsiteX2768" fmla="*/ 6898488 w 12217395"/>
              <a:gd name="connsiteY2768" fmla="*/ 1780644 h 2289324"/>
              <a:gd name="connsiteX2769" fmla="*/ 6899822 w 12217395"/>
              <a:gd name="connsiteY2769" fmla="*/ 1783979 h 2289324"/>
              <a:gd name="connsiteX2770" fmla="*/ 6895667 w 12217395"/>
              <a:gd name="connsiteY2770" fmla="*/ 1794209 h 2289324"/>
              <a:gd name="connsiteX2771" fmla="*/ 6885426 w 12217395"/>
              <a:gd name="connsiteY2771" fmla="*/ 1798459 h 2289324"/>
              <a:gd name="connsiteX2772" fmla="*/ 6884095 w 12217395"/>
              <a:gd name="connsiteY2772" fmla="*/ 1799833 h 2289324"/>
              <a:gd name="connsiteX2773" fmla="*/ 6884443 w 12217395"/>
              <a:gd name="connsiteY2773" fmla="*/ 1800181 h 2289324"/>
              <a:gd name="connsiteX2774" fmla="*/ 6872796 w 12217395"/>
              <a:gd name="connsiteY2774" fmla="*/ 1811824 h 2289324"/>
              <a:gd name="connsiteX2775" fmla="*/ 6861160 w 12217395"/>
              <a:gd name="connsiteY2775" fmla="*/ 1800181 h 2289324"/>
              <a:gd name="connsiteX2776" fmla="*/ 6861160 w 12217395"/>
              <a:gd name="connsiteY2776" fmla="*/ 1800135 h 2289324"/>
              <a:gd name="connsiteX2777" fmla="*/ 6863844 w 12217395"/>
              <a:gd name="connsiteY2777" fmla="*/ 1797463 h 2289324"/>
              <a:gd name="connsiteX2778" fmla="*/ 6861992 w 12217395"/>
              <a:gd name="connsiteY2778" fmla="*/ 1795609 h 2289324"/>
              <a:gd name="connsiteX2779" fmla="*/ 6871671 w 12217395"/>
              <a:gd name="connsiteY2779" fmla="*/ 1786240 h 2289324"/>
              <a:gd name="connsiteX2780" fmla="*/ 6870716 w 12217395"/>
              <a:gd name="connsiteY2780" fmla="*/ 1783979 h 2289324"/>
              <a:gd name="connsiteX2781" fmla="*/ 6885274 w 12217395"/>
              <a:gd name="connsiteY2781" fmla="*/ 1769437 h 2289324"/>
              <a:gd name="connsiteX2782" fmla="*/ 6889239 w 12217395"/>
              <a:gd name="connsiteY2782" fmla="*/ 1771022 h 2289324"/>
              <a:gd name="connsiteX2783" fmla="*/ 6887356 w 12217395"/>
              <a:gd name="connsiteY2783" fmla="*/ 1766527 h 2289324"/>
              <a:gd name="connsiteX2784" fmla="*/ 6892184 w 12217395"/>
              <a:gd name="connsiteY2784" fmla="*/ 1755135 h 2289324"/>
              <a:gd name="connsiteX2785" fmla="*/ 6895907 w 12217395"/>
              <a:gd name="connsiteY2785" fmla="*/ 1753555 h 2289324"/>
              <a:gd name="connsiteX2786" fmla="*/ 6526482 w 12217395"/>
              <a:gd name="connsiteY2786" fmla="*/ 1748642 h 2289324"/>
              <a:gd name="connsiteX2787" fmla="*/ 6538118 w 12217395"/>
              <a:gd name="connsiteY2787" fmla="*/ 1760285 h 2289324"/>
              <a:gd name="connsiteX2788" fmla="*/ 6538118 w 12217395"/>
              <a:gd name="connsiteY2788" fmla="*/ 1760308 h 2289324"/>
              <a:gd name="connsiteX2789" fmla="*/ 6526482 w 12217395"/>
              <a:gd name="connsiteY2789" fmla="*/ 1771916 h 2289324"/>
              <a:gd name="connsiteX2790" fmla="*/ 6526482 w 12217395"/>
              <a:gd name="connsiteY2790" fmla="*/ 1771927 h 2289324"/>
              <a:gd name="connsiteX2791" fmla="*/ 6514834 w 12217395"/>
              <a:gd name="connsiteY2791" fmla="*/ 1760285 h 2289324"/>
              <a:gd name="connsiteX2792" fmla="*/ 6514834 w 12217395"/>
              <a:gd name="connsiteY2792" fmla="*/ 1760238 h 2289324"/>
              <a:gd name="connsiteX2793" fmla="*/ 6526482 w 12217395"/>
              <a:gd name="connsiteY2793" fmla="*/ 1748642 h 2289324"/>
              <a:gd name="connsiteX2794" fmla="*/ 7075680 w 12217395"/>
              <a:gd name="connsiteY2794" fmla="*/ 1747390 h 2289324"/>
              <a:gd name="connsiteX2795" fmla="*/ 7094811 w 12217395"/>
              <a:gd name="connsiteY2795" fmla="*/ 1766526 h 2289324"/>
              <a:gd name="connsiteX2796" fmla="*/ 7075680 w 12217395"/>
              <a:gd name="connsiteY2796" fmla="*/ 1785638 h 2289324"/>
              <a:gd name="connsiteX2797" fmla="*/ 7056139 w 12217395"/>
              <a:gd name="connsiteY2797" fmla="*/ 1766526 h 2289324"/>
              <a:gd name="connsiteX2798" fmla="*/ 7075680 w 12217395"/>
              <a:gd name="connsiteY2798" fmla="*/ 1747390 h 2289324"/>
              <a:gd name="connsiteX2799" fmla="*/ 2635482 w 12217395"/>
              <a:gd name="connsiteY2799" fmla="*/ 1746982 h 2289324"/>
              <a:gd name="connsiteX2800" fmla="*/ 2650449 w 12217395"/>
              <a:gd name="connsiteY2800" fmla="*/ 1761945 h 2289324"/>
              <a:gd name="connsiteX2801" fmla="*/ 2635482 w 12217395"/>
              <a:gd name="connsiteY2801" fmla="*/ 1776907 h 2289324"/>
              <a:gd name="connsiteX2802" fmla="*/ 2620513 w 12217395"/>
              <a:gd name="connsiteY2802" fmla="*/ 1761945 h 2289324"/>
              <a:gd name="connsiteX2803" fmla="*/ 2635482 w 12217395"/>
              <a:gd name="connsiteY2803" fmla="*/ 1746982 h 2289324"/>
              <a:gd name="connsiteX2804" fmla="*/ 7222864 w 12217395"/>
              <a:gd name="connsiteY2804" fmla="*/ 1746561 h 2289324"/>
              <a:gd name="connsiteX2805" fmla="*/ 7223192 w 12217395"/>
              <a:gd name="connsiteY2805" fmla="*/ 1746561 h 2289324"/>
              <a:gd name="connsiteX2806" fmla="*/ 7232419 w 12217395"/>
              <a:gd name="connsiteY2806" fmla="*/ 1756135 h 2289324"/>
              <a:gd name="connsiteX2807" fmla="*/ 7232419 w 12217395"/>
              <a:gd name="connsiteY2807" fmla="*/ 1756450 h 2289324"/>
              <a:gd name="connsiteX2808" fmla="*/ 7222864 w 12217395"/>
              <a:gd name="connsiteY2808" fmla="*/ 1765698 h 2289324"/>
              <a:gd name="connsiteX2809" fmla="*/ 7213298 w 12217395"/>
              <a:gd name="connsiteY2809" fmla="*/ 1756135 h 2289324"/>
              <a:gd name="connsiteX2810" fmla="*/ 7213298 w 12217395"/>
              <a:gd name="connsiteY2810" fmla="*/ 1755820 h 2289324"/>
              <a:gd name="connsiteX2811" fmla="*/ 7222864 w 12217395"/>
              <a:gd name="connsiteY2811" fmla="*/ 1746561 h 2289324"/>
              <a:gd name="connsiteX2812" fmla="*/ 7551299 w 12217395"/>
              <a:gd name="connsiteY2812" fmla="*/ 1746151 h 2289324"/>
              <a:gd name="connsiteX2813" fmla="*/ 7571362 w 12217395"/>
              <a:gd name="connsiteY2813" fmla="*/ 1754572 h 2289324"/>
              <a:gd name="connsiteX2814" fmla="*/ 7576462 w 12217395"/>
              <a:gd name="connsiteY2814" fmla="*/ 1767154 h 2289324"/>
              <a:gd name="connsiteX2815" fmla="*/ 7582066 w 12217395"/>
              <a:gd name="connsiteY2815" fmla="*/ 1772757 h 2289324"/>
              <a:gd name="connsiteX2816" fmla="*/ 7579286 w 12217395"/>
              <a:gd name="connsiteY2816" fmla="*/ 1775537 h 2289324"/>
              <a:gd name="connsiteX2817" fmla="*/ 7571284 w 12217395"/>
              <a:gd name="connsiteY2817" fmla="*/ 1794813 h 2289324"/>
              <a:gd name="connsiteX2818" fmla="*/ 7551299 w 12217395"/>
              <a:gd name="connsiteY2818" fmla="*/ 1803091 h 2289324"/>
              <a:gd name="connsiteX2819" fmla="*/ 7522614 w 12217395"/>
              <a:gd name="connsiteY2819" fmla="*/ 1774837 h 2289324"/>
              <a:gd name="connsiteX2820" fmla="*/ 7551299 w 12217395"/>
              <a:gd name="connsiteY2820" fmla="*/ 1746151 h 2289324"/>
              <a:gd name="connsiteX2821" fmla="*/ 7397063 w 12217395"/>
              <a:gd name="connsiteY2821" fmla="*/ 1745322 h 2289324"/>
              <a:gd name="connsiteX2822" fmla="*/ 7422006 w 12217395"/>
              <a:gd name="connsiteY2822" fmla="*/ 1770665 h 2289324"/>
              <a:gd name="connsiteX2823" fmla="*/ 7397063 w 12217395"/>
              <a:gd name="connsiteY2823" fmla="*/ 1796031 h 2289324"/>
              <a:gd name="connsiteX2824" fmla="*/ 7397063 w 12217395"/>
              <a:gd name="connsiteY2824" fmla="*/ 1796042 h 2289324"/>
              <a:gd name="connsiteX2825" fmla="*/ 7371698 w 12217395"/>
              <a:gd name="connsiteY2825" fmla="*/ 1770676 h 2289324"/>
              <a:gd name="connsiteX2826" fmla="*/ 7397063 w 12217395"/>
              <a:gd name="connsiteY2826" fmla="*/ 1745322 h 2289324"/>
              <a:gd name="connsiteX2827" fmla="*/ 10316902 w 12217395"/>
              <a:gd name="connsiteY2827" fmla="*/ 1745321 h 2289324"/>
              <a:gd name="connsiteX2828" fmla="*/ 10341811 w 12217395"/>
              <a:gd name="connsiteY2828" fmla="*/ 1770267 h 2289324"/>
              <a:gd name="connsiteX2829" fmla="*/ 10316902 w 12217395"/>
              <a:gd name="connsiteY2829" fmla="*/ 1795201 h 2289324"/>
              <a:gd name="connsiteX2830" fmla="*/ 10291877 w 12217395"/>
              <a:gd name="connsiteY2830" fmla="*/ 1770267 h 2289324"/>
              <a:gd name="connsiteX2831" fmla="*/ 10316902 w 12217395"/>
              <a:gd name="connsiteY2831" fmla="*/ 1745321 h 2289324"/>
              <a:gd name="connsiteX2832" fmla="*/ 4831058 w 12217395"/>
              <a:gd name="connsiteY2832" fmla="*/ 1744480 h 2289324"/>
              <a:gd name="connsiteX2833" fmla="*/ 4854752 w 12217395"/>
              <a:gd name="connsiteY2833" fmla="*/ 1768187 h 2289324"/>
              <a:gd name="connsiteX2834" fmla="*/ 4854752 w 12217395"/>
              <a:gd name="connsiteY2834" fmla="*/ 1768210 h 2289324"/>
              <a:gd name="connsiteX2835" fmla="*/ 4831058 w 12217395"/>
              <a:gd name="connsiteY2835" fmla="*/ 1791870 h 2289324"/>
              <a:gd name="connsiteX2836" fmla="*/ 4806946 w 12217395"/>
              <a:gd name="connsiteY2836" fmla="*/ 1768187 h 2289324"/>
              <a:gd name="connsiteX2837" fmla="*/ 4831058 w 12217395"/>
              <a:gd name="connsiteY2837" fmla="*/ 1744480 h 2289324"/>
              <a:gd name="connsiteX2838" fmla="*/ 7922979 w 12217395"/>
              <a:gd name="connsiteY2838" fmla="*/ 1744071 h 2289324"/>
              <a:gd name="connsiteX2839" fmla="*/ 7937117 w 12217395"/>
              <a:gd name="connsiteY2839" fmla="*/ 1758216 h 2289324"/>
              <a:gd name="connsiteX2840" fmla="*/ 7922979 w 12217395"/>
              <a:gd name="connsiteY2840" fmla="*/ 1772758 h 2289324"/>
              <a:gd name="connsiteX2841" fmla="*/ 7908852 w 12217395"/>
              <a:gd name="connsiteY2841" fmla="*/ 1758216 h 2289324"/>
              <a:gd name="connsiteX2842" fmla="*/ 7922979 w 12217395"/>
              <a:gd name="connsiteY2842" fmla="*/ 1744071 h 2289324"/>
              <a:gd name="connsiteX2843" fmla="*/ 6297813 w 12217395"/>
              <a:gd name="connsiteY2843" fmla="*/ 1744071 h 2289324"/>
              <a:gd name="connsiteX2844" fmla="*/ 6298070 w 12217395"/>
              <a:gd name="connsiteY2844" fmla="*/ 1744071 h 2289324"/>
              <a:gd name="connsiteX2845" fmla="*/ 6307801 w 12217395"/>
              <a:gd name="connsiteY2845" fmla="*/ 1754054 h 2289324"/>
              <a:gd name="connsiteX2846" fmla="*/ 6297813 w 12217395"/>
              <a:gd name="connsiteY2846" fmla="*/ 1764434 h 2289324"/>
              <a:gd name="connsiteX2847" fmla="*/ 6297813 w 12217395"/>
              <a:gd name="connsiteY2847" fmla="*/ 1764446 h 2289324"/>
              <a:gd name="connsiteX2848" fmla="*/ 6287837 w 12217395"/>
              <a:gd name="connsiteY2848" fmla="*/ 1754054 h 2289324"/>
              <a:gd name="connsiteX2849" fmla="*/ 6297813 w 12217395"/>
              <a:gd name="connsiteY2849" fmla="*/ 1744071 h 2289324"/>
              <a:gd name="connsiteX2850" fmla="*/ 6772192 w 12217395"/>
              <a:gd name="connsiteY2850" fmla="*/ 1743252 h 2289324"/>
              <a:gd name="connsiteX2851" fmla="*/ 6786739 w 12217395"/>
              <a:gd name="connsiteY2851" fmla="*/ 1758216 h 2289324"/>
              <a:gd name="connsiteX2852" fmla="*/ 6772192 w 12217395"/>
              <a:gd name="connsiteY2852" fmla="*/ 1772758 h 2289324"/>
              <a:gd name="connsiteX2853" fmla="*/ 6771240 w 12217395"/>
              <a:gd name="connsiteY2853" fmla="*/ 1772371 h 2289324"/>
              <a:gd name="connsiteX2854" fmla="*/ 6773431 w 12217395"/>
              <a:gd name="connsiteY2854" fmla="*/ 1777748 h 2289324"/>
              <a:gd name="connsiteX2855" fmla="*/ 6764433 w 12217395"/>
              <a:gd name="connsiteY2855" fmla="*/ 1787029 h 2289324"/>
              <a:gd name="connsiteX2856" fmla="*/ 6765746 w 12217395"/>
              <a:gd name="connsiteY2856" fmla="*/ 1788340 h 2289324"/>
              <a:gd name="connsiteX2857" fmla="*/ 6770531 w 12217395"/>
              <a:gd name="connsiteY2857" fmla="*/ 1783558 h 2289324"/>
              <a:gd name="connsiteX2858" fmla="*/ 6778844 w 12217395"/>
              <a:gd name="connsiteY2858" fmla="*/ 1791881 h 2289324"/>
              <a:gd name="connsiteX2859" fmla="*/ 6770531 w 12217395"/>
              <a:gd name="connsiteY2859" fmla="*/ 1800180 h 2289324"/>
              <a:gd name="connsiteX2860" fmla="*/ 6768619 w 12217395"/>
              <a:gd name="connsiteY2860" fmla="*/ 1798270 h 2289324"/>
              <a:gd name="connsiteX2861" fmla="*/ 6760545 w 12217395"/>
              <a:gd name="connsiteY2861" fmla="*/ 1806003 h 2289324"/>
              <a:gd name="connsiteX2862" fmla="*/ 6756939 w 12217395"/>
              <a:gd name="connsiteY2862" fmla="*/ 1802545 h 2289324"/>
              <a:gd name="connsiteX2863" fmla="*/ 6756801 w 12217395"/>
              <a:gd name="connsiteY2863" fmla="*/ 1802683 h 2289324"/>
              <a:gd name="connsiteX2864" fmla="*/ 6745164 w 12217395"/>
              <a:gd name="connsiteY2864" fmla="*/ 1791041 h 2289324"/>
              <a:gd name="connsiteX2865" fmla="*/ 6752855 w 12217395"/>
              <a:gd name="connsiteY2865" fmla="*/ 1783354 h 2289324"/>
              <a:gd name="connsiteX2866" fmla="*/ 6747248 w 12217395"/>
              <a:gd name="connsiteY2866" fmla="*/ 1777748 h 2289324"/>
              <a:gd name="connsiteX2867" fmla="*/ 6751088 w 12217395"/>
              <a:gd name="connsiteY2867" fmla="*/ 1768444 h 2289324"/>
              <a:gd name="connsiteX2868" fmla="*/ 6759984 w 12217395"/>
              <a:gd name="connsiteY2868" fmla="*/ 1764682 h 2289324"/>
              <a:gd name="connsiteX2869" fmla="*/ 6757222 w 12217395"/>
              <a:gd name="connsiteY2869" fmla="*/ 1758216 h 2289324"/>
              <a:gd name="connsiteX2870" fmla="*/ 6772192 w 12217395"/>
              <a:gd name="connsiteY2870" fmla="*/ 1743252 h 2289324"/>
              <a:gd name="connsiteX2871" fmla="*/ 6646221 w 12217395"/>
              <a:gd name="connsiteY2871" fmla="*/ 1742819 h 2289324"/>
              <a:gd name="connsiteX2872" fmla="*/ 6659517 w 12217395"/>
              <a:gd name="connsiteY2872" fmla="*/ 1756134 h 2289324"/>
              <a:gd name="connsiteX2873" fmla="*/ 6655675 w 12217395"/>
              <a:gd name="connsiteY2873" fmla="*/ 1765591 h 2289324"/>
              <a:gd name="connsiteX2874" fmla="*/ 6648264 w 12217395"/>
              <a:gd name="connsiteY2874" fmla="*/ 1768606 h 2289324"/>
              <a:gd name="connsiteX2875" fmla="*/ 6641260 w 12217395"/>
              <a:gd name="connsiteY2875" fmla="*/ 1765698 h 2289324"/>
              <a:gd name="connsiteX2876" fmla="*/ 6641227 w 12217395"/>
              <a:gd name="connsiteY2876" fmla="*/ 1765698 h 2289324"/>
              <a:gd name="connsiteX2877" fmla="*/ 6639174 w 12217395"/>
              <a:gd name="connsiteY2877" fmla="*/ 1766573 h 2289324"/>
              <a:gd name="connsiteX2878" fmla="*/ 6636760 w 12217395"/>
              <a:gd name="connsiteY2878" fmla="*/ 1765591 h 2289324"/>
              <a:gd name="connsiteX2879" fmla="*/ 6632912 w 12217395"/>
              <a:gd name="connsiteY2879" fmla="*/ 1756134 h 2289324"/>
              <a:gd name="connsiteX2880" fmla="*/ 6646221 w 12217395"/>
              <a:gd name="connsiteY2880" fmla="*/ 1742819 h 2289324"/>
              <a:gd name="connsiteX2881" fmla="*/ 10099844 w 12217395"/>
              <a:gd name="connsiteY2881" fmla="*/ 1741593 h 2289324"/>
              <a:gd name="connsiteX2882" fmla="*/ 10123129 w 12217395"/>
              <a:gd name="connsiteY2882" fmla="*/ 1764855 h 2289324"/>
              <a:gd name="connsiteX2883" fmla="*/ 10123129 w 12217395"/>
              <a:gd name="connsiteY2883" fmla="*/ 1764948 h 2289324"/>
              <a:gd name="connsiteX2884" fmla="*/ 10099844 w 12217395"/>
              <a:gd name="connsiteY2884" fmla="*/ 1788128 h 2289324"/>
              <a:gd name="connsiteX2885" fmla="*/ 10076561 w 12217395"/>
              <a:gd name="connsiteY2885" fmla="*/ 1764855 h 2289324"/>
              <a:gd name="connsiteX2886" fmla="*/ 10076561 w 12217395"/>
              <a:gd name="connsiteY2886" fmla="*/ 1764773 h 2289324"/>
              <a:gd name="connsiteX2887" fmla="*/ 10099844 w 12217395"/>
              <a:gd name="connsiteY2887" fmla="*/ 1741593 h 2289324"/>
              <a:gd name="connsiteX2888" fmla="*/ 1325054 w 12217395"/>
              <a:gd name="connsiteY2888" fmla="*/ 1741580 h 2289324"/>
              <a:gd name="connsiteX2889" fmla="*/ 1337918 w 12217395"/>
              <a:gd name="connsiteY2889" fmla="*/ 1754474 h 2289324"/>
              <a:gd name="connsiteX2890" fmla="*/ 1325054 w 12217395"/>
              <a:gd name="connsiteY2890" fmla="*/ 1767356 h 2289324"/>
              <a:gd name="connsiteX2891" fmla="*/ 1312168 w 12217395"/>
              <a:gd name="connsiteY2891" fmla="*/ 1754474 h 2289324"/>
              <a:gd name="connsiteX2892" fmla="*/ 1325054 w 12217395"/>
              <a:gd name="connsiteY2892" fmla="*/ 1741580 h 2289324"/>
              <a:gd name="connsiteX2893" fmla="*/ 7450271 w 12217395"/>
              <a:gd name="connsiteY2893" fmla="*/ 1740740 h 2289324"/>
              <a:gd name="connsiteX2894" fmla="*/ 7457458 w 12217395"/>
              <a:gd name="connsiteY2894" fmla="*/ 1748200 h 2289324"/>
              <a:gd name="connsiteX2895" fmla="*/ 7470233 w 12217395"/>
              <a:gd name="connsiteY2895" fmla="*/ 1742821 h 2289324"/>
              <a:gd name="connsiteX2896" fmla="*/ 7470339 w 12217395"/>
              <a:gd name="connsiteY2896" fmla="*/ 1742821 h 2289324"/>
              <a:gd name="connsiteX2897" fmla="*/ 7497258 w 12217395"/>
              <a:gd name="connsiteY2897" fmla="*/ 1769847 h 2289324"/>
              <a:gd name="connsiteX2898" fmla="*/ 7470233 w 12217395"/>
              <a:gd name="connsiteY2898" fmla="*/ 1796441 h 2289324"/>
              <a:gd name="connsiteX2899" fmla="*/ 7470058 w 12217395"/>
              <a:gd name="connsiteY2899" fmla="*/ 1796441 h 2289324"/>
              <a:gd name="connsiteX2900" fmla="*/ 7463146 w 12217395"/>
              <a:gd name="connsiteY2900" fmla="*/ 1793554 h 2289324"/>
              <a:gd name="connsiteX2901" fmla="*/ 7454014 w 12217395"/>
              <a:gd name="connsiteY2901" fmla="*/ 1802682 h 2289324"/>
              <a:gd name="connsiteX2902" fmla="*/ 7441127 w 12217395"/>
              <a:gd name="connsiteY2902" fmla="*/ 1789800 h 2289324"/>
              <a:gd name="connsiteX2903" fmla="*/ 7448700 w 12217395"/>
              <a:gd name="connsiteY2903" fmla="*/ 1782224 h 2289324"/>
              <a:gd name="connsiteX2904" fmla="*/ 7443617 w 12217395"/>
              <a:gd name="connsiteY2904" fmla="*/ 1769847 h 2289324"/>
              <a:gd name="connsiteX2905" fmla="*/ 7447337 w 12217395"/>
              <a:gd name="connsiteY2905" fmla="*/ 1760786 h 2289324"/>
              <a:gd name="connsiteX2906" fmla="*/ 7438635 w 12217395"/>
              <a:gd name="connsiteY2906" fmla="*/ 1752394 h 2289324"/>
              <a:gd name="connsiteX2907" fmla="*/ 7450271 w 12217395"/>
              <a:gd name="connsiteY2907" fmla="*/ 1740740 h 2289324"/>
              <a:gd name="connsiteX2908" fmla="*/ 6711906 w 12217395"/>
              <a:gd name="connsiteY2908" fmla="*/ 1740739 h 2289324"/>
              <a:gd name="connsiteX2909" fmla="*/ 6711929 w 12217395"/>
              <a:gd name="connsiteY2909" fmla="*/ 1740739 h 2289324"/>
              <a:gd name="connsiteX2910" fmla="*/ 6715649 w 12217395"/>
              <a:gd name="connsiteY2910" fmla="*/ 1744480 h 2289324"/>
              <a:gd name="connsiteX2911" fmla="*/ 6711906 w 12217395"/>
              <a:gd name="connsiteY2911" fmla="*/ 1748221 h 2289324"/>
              <a:gd name="connsiteX2912" fmla="*/ 6708574 w 12217395"/>
              <a:gd name="connsiteY2912" fmla="*/ 1744480 h 2289324"/>
              <a:gd name="connsiteX2913" fmla="*/ 6711906 w 12217395"/>
              <a:gd name="connsiteY2913" fmla="*/ 1740739 h 2289324"/>
              <a:gd name="connsiteX2914" fmla="*/ 7683514 w 12217395"/>
              <a:gd name="connsiteY2914" fmla="*/ 1740330 h 2289324"/>
              <a:gd name="connsiteX2915" fmla="*/ 7696401 w 12217395"/>
              <a:gd name="connsiteY2915" fmla="*/ 1753224 h 2289324"/>
              <a:gd name="connsiteX2916" fmla="*/ 7683514 w 12217395"/>
              <a:gd name="connsiteY2916" fmla="*/ 1766105 h 2289324"/>
              <a:gd name="connsiteX2917" fmla="*/ 7670628 w 12217395"/>
              <a:gd name="connsiteY2917" fmla="*/ 1753224 h 2289324"/>
              <a:gd name="connsiteX2918" fmla="*/ 7683514 w 12217395"/>
              <a:gd name="connsiteY2918" fmla="*/ 1740330 h 2289324"/>
              <a:gd name="connsiteX2919" fmla="*/ 8788576 w 12217395"/>
              <a:gd name="connsiteY2919" fmla="*/ 1739908 h 2289324"/>
              <a:gd name="connsiteX2920" fmla="*/ 8788904 w 12217395"/>
              <a:gd name="connsiteY2920" fmla="*/ 1739908 h 2289324"/>
              <a:gd name="connsiteX2921" fmla="*/ 8806036 w 12217395"/>
              <a:gd name="connsiteY2921" fmla="*/ 1757385 h 2289324"/>
              <a:gd name="connsiteX2922" fmla="*/ 8806036 w 12217395"/>
              <a:gd name="connsiteY2922" fmla="*/ 1757689 h 2289324"/>
              <a:gd name="connsiteX2923" fmla="*/ 8788576 w 12217395"/>
              <a:gd name="connsiteY2923" fmla="*/ 1774837 h 2289324"/>
              <a:gd name="connsiteX2924" fmla="*/ 8771106 w 12217395"/>
              <a:gd name="connsiteY2924" fmla="*/ 1757385 h 2289324"/>
              <a:gd name="connsiteX2925" fmla="*/ 8788576 w 12217395"/>
              <a:gd name="connsiteY2925" fmla="*/ 1739908 h 2289324"/>
              <a:gd name="connsiteX2926" fmla="*/ 9048412 w 12217395"/>
              <a:gd name="connsiteY2926" fmla="*/ 1739091 h 2289324"/>
              <a:gd name="connsiteX2927" fmla="*/ 9067123 w 12217395"/>
              <a:gd name="connsiteY2927" fmla="*/ 1757795 h 2289324"/>
              <a:gd name="connsiteX2928" fmla="*/ 9048412 w 12217395"/>
              <a:gd name="connsiteY2928" fmla="*/ 1776078 h 2289324"/>
              <a:gd name="connsiteX2929" fmla="*/ 9030122 w 12217395"/>
              <a:gd name="connsiteY2929" fmla="*/ 1757795 h 2289324"/>
              <a:gd name="connsiteX2930" fmla="*/ 9048412 w 12217395"/>
              <a:gd name="connsiteY2930" fmla="*/ 1739091 h 2289324"/>
              <a:gd name="connsiteX2931" fmla="*/ 4725459 w 12217395"/>
              <a:gd name="connsiteY2931" fmla="*/ 1738248 h 2289324"/>
              <a:gd name="connsiteX2932" fmla="*/ 4747491 w 12217395"/>
              <a:gd name="connsiteY2932" fmla="*/ 1760284 h 2289324"/>
              <a:gd name="connsiteX2933" fmla="*/ 4725459 w 12217395"/>
              <a:gd name="connsiteY2933" fmla="*/ 1782318 h 2289324"/>
              <a:gd name="connsiteX2934" fmla="*/ 4703009 w 12217395"/>
              <a:gd name="connsiteY2934" fmla="*/ 1760284 h 2289324"/>
              <a:gd name="connsiteX2935" fmla="*/ 4725459 w 12217395"/>
              <a:gd name="connsiteY2935" fmla="*/ 1738248 h 2289324"/>
              <a:gd name="connsiteX2936" fmla="*/ 6628339 w 12217395"/>
              <a:gd name="connsiteY2936" fmla="*/ 1737840 h 2289324"/>
              <a:gd name="connsiteX2937" fmla="*/ 6630421 w 12217395"/>
              <a:gd name="connsiteY2937" fmla="*/ 1739909 h 2289324"/>
              <a:gd name="connsiteX2938" fmla="*/ 6628339 w 12217395"/>
              <a:gd name="connsiteY2938" fmla="*/ 1742411 h 2289324"/>
              <a:gd name="connsiteX2939" fmla="*/ 6625848 w 12217395"/>
              <a:gd name="connsiteY2939" fmla="*/ 1739909 h 2289324"/>
              <a:gd name="connsiteX2940" fmla="*/ 6628339 w 12217395"/>
              <a:gd name="connsiteY2940" fmla="*/ 1737840 h 2289324"/>
              <a:gd name="connsiteX2941" fmla="*/ 4944552 w 12217395"/>
              <a:gd name="connsiteY2941" fmla="*/ 1737840 h 2289324"/>
              <a:gd name="connsiteX2942" fmla="*/ 4969918 w 12217395"/>
              <a:gd name="connsiteY2942" fmla="*/ 1763183 h 2289324"/>
              <a:gd name="connsiteX2943" fmla="*/ 4944552 w 12217395"/>
              <a:gd name="connsiteY2943" fmla="*/ 1788549 h 2289324"/>
              <a:gd name="connsiteX2944" fmla="*/ 4919199 w 12217395"/>
              <a:gd name="connsiteY2944" fmla="*/ 1763195 h 2289324"/>
              <a:gd name="connsiteX2945" fmla="*/ 4944552 w 12217395"/>
              <a:gd name="connsiteY2945" fmla="*/ 1737840 h 2289324"/>
              <a:gd name="connsiteX2946" fmla="*/ 4797377 w 12217395"/>
              <a:gd name="connsiteY2946" fmla="*/ 1736590 h 2289324"/>
              <a:gd name="connsiteX2947" fmla="*/ 4799459 w 12217395"/>
              <a:gd name="connsiteY2947" fmla="*/ 1738250 h 2289324"/>
              <a:gd name="connsiteX2948" fmla="*/ 4797377 w 12217395"/>
              <a:gd name="connsiteY2948" fmla="*/ 1740330 h 2289324"/>
              <a:gd name="connsiteX2949" fmla="*/ 4795295 w 12217395"/>
              <a:gd name="connsiteY2949" fmla="*/ 1738250 h 2289324"/>
              <a:gd name="connsiteX2950" fmla="*/ 4797377 w 12217395"/>
              <a:gd name="connsiteY2950" fmla="*/ 1736590 h 2289324"/>
              <a:gd name="connsiteX2951" fmla="*/ 2519905 w 12217395"/>
              <a:gd name="connsiteY2951" fmla="*/ 1736169 h 2289324"/>
              <a:gd name="connsiteX2952" fmla="*/ 2534454 w 12217395"/>
              <a:gd name="connsiteY2952" fmla="*/ 1750735 h 2289324"/>
              <a:gd name="connsiteX2953" fmla="*/ 2519905 w 12217395"/>
              <a:gd name="connsiteY2953" fmla="*/ 1765696 h 2289324"/>
              <a:gd name="connsiteX2954" fmla="*/ 2519905 w 12217395"/>
              <a:gd name="connsiteY2954" fmla="*/ 1765685 h 2289324"/>
              <a:gd name="connsiteX2955" fmla="*/ 2504939 w 12217395"/>
              <a:gd name="connsiteY2955" fmla="*/ 1750722 h 2289324"/>
              <a:gd name="connsiteX2956" fmla="*/ 2519905 w 12217395"/>
              <a:gd name="connsiteY2956" fmla="*/ 1736169 h 2289324"/>
              <a:gd name="connsiteX2957" fmla="*/ 5302933 w 12217395"/>
              <a:gd name="connsiteY2957" fmla="*/ 1735759 h 2289324"/>
              <a:gd name="connsiteX2958" fmla="*/ 5307916 w 12217395"/>
              <a:gd name="connsiteY2958" fmla="*/ 1741160 h 2289324"/>
              <a:gd name="connsiteX2959" fmla="*/ 5307916 w 12217395"/>
              <a:gd name="connsiteY2959" fmla="*/ 1741557 h 2289324"/>
              <a:gd name="connsiteX2960" fmla="*/ 5306300 w 12217395"/>
              <a:gd name="connsiteY2960" fmla="*/ 1743048 h 2289324"/>
              <a:gd name="connsiteX2961" fmla="*/ 5318354 w 12217395"/>
              <a:gd name="connsiteY2961" fmla="*/ 1748160 h 2289324"/>
              <a:gd name="connsiteX2962" fmla="*/ 5327457 w 12217395"/>
              <a:gd name="connsiteY2962" fmla="*/ 1770677 h 2289324"/>
              <a:gd name="connsiteX2963" fmla="*/ 5295450 w 12217395"/>
              <a:gd name="connsiteY2963" fmla="*/ 1802683 h 2289324"/>
              <a:gd name="connsiteX2964" fmla="*/ 5263853 w 12217395"/>
              <a:gd name="connsiteY2964" fmla="*/ 1770677 h 2289324"/>
              <a:gd name="connsiteX2965" fmla="*/ 5295450 w 12217395"/>
              <a:gd name="connsiteY2965" fmla="*/ 1738670 h 2289324"/>
              <a:gd name="connsiteX2966" fmla="*/ 5295977 w 12217395"/>
              <a:gd name="connsiteY2966" fmla="*/ 1738670 h 2289324"/>
              <a:gd name="connsiteX2967" fmla="*/ 5298818 w 12217395"/>
              <a:gd name="connsiteY2967" fmla="*/ 1739875 h 2289324"/>
              <a:gd name="connsiteX2968" fmla="*/ 8532882 w 12217395"/>
              <a:gd name="connsiteY2968" fmla="*/ 1734509 h 2289324"/>
              <a:gd name="connsiteX2969" fmla="*/ 8549511 w 12217395"/>
              <a:gd name="connsiteY2969" fmla="*/ 1751132 h 2289324"/>
              <a:gd name="connsiteX2970" fmla="*/ 8532882 w 12217395"/>
              <a:gd name="connsiteY2970" fmla="*/ 1767358 h 2289324"/>
              <a:gd name="connsiteX2971" fmla="*/ 8516674 w 12217395"/>
              <a:gd name="connsiteY2971" fmla="*/ 1751132 h 2289324"/>
              <a:gd name="connsiteX2972" fmla="*/ 8532882 w 12217395"/>
              <a:gd name="connsiteY2972" fmla="*/ 1734509 h 2289324"/>
              <a:gd name="connsiteX2973" fmla="*/ 5959813 w 12217395"/>
              <a:gd name="connsiteY2973" fmla="*/ 1734099 h 2289324"/>
              <a:gd name="connsiteX2974" fmla="*/ 5960199 w 12217395"/>
              <a:gd name="connsiteY2974" fmla="*/ 1734099 h 2289324"/>
              <a:gd name="connsiteX2975" fmla="*/ 5968548 w 12217395"/>
              <a:gd name="connsiteY2975" fmla="*/ 1742821 h 2289324"/>
              <a:gd name="connsiteX2976" fmla="*/ 5959813 w 12217395"/>
              <a:gd name="connsiteY2976" fmla="*/ 1751564 h 2289324"/>
              <a:gd name="connsiteX2977" fmla="*/ 5951499 w 12217395"/>
              <a:gd name="connsiteY2977" fmla="*/ 1742821 h 2289324"/>
              <a:gd name="connsiteX2978" fmla="*/ 5959813 w 12217395"/>
              <a:gd name="connsiteY2978" fmla="*/ 1734099 h 2289324"/>
              <a:gd name="connsiteX2979" fmla="*/ 5628047 w 12217395"/>
              <a:gd name="connsiteY2979" fmla="*/ 1733679 h 2289324"/>
              <a:gd name="connsiteX2980" fmla="*/ 5635110 w 12217395"/>
              <a:gd name="connsiteY2980" fmla="*/ 1740739 h 2289324"/>
              <a:gd name="connsiteX2981" fmla="*/ 5628047 w 12217395"/>
              <a:gd name="connsiteY2981" fmla="*/ 1747811 h 2289324"/>
              <a:gd name="connsiteX2982" fmla="*/ 5621392 w 12217395"/>
              <a:gd name="connsiteY2982" fmla="*/ 1740739 h 2289324"/>
              <a:gd name="connsiteX2983" fmla="*/ 5628047 w 12217395"/>
              <a:gd name="connsiteY2983" fmla="*/ 1733679 h 2289324"/>
              <a:gd name="connsiteX2984" fmla="*/ 4437347 w 12217395"/>
              <a:gd name="connsiteY2984" fmla="*/ 1733269 h 2289324"/>
              <a:gd name="connsiteX2985" fmla="*/ 4456046 w 12217395"/>
              <a:gd name="connsiteY2985" fmla="*/ 1752393 h 2289324"/>
              <a:gd name="connsiteX2986" fmla="*/ 4437347 w 12217395"/>
              <a:gd name="connsiteY2986" fmla="*/ 1771505 h 2289324"/>
              <a:gd name="connsiteX2987" fmla="*/ 4437217 w 12217395"/>
              <a:gd name="connsiteY2987" fmla="*/ 1771505 h 2289324"/>
              <a:gd name="connsiteX2988" fmla="*/ 4418215 w 12217395"/>
              <a:gd name="connsiteY2988" fmla="*/ 1752393 h 2289324"/>
              <a:gd name="connsiteX2989" fmla="*/ 4418215 w 12217395"/>
              <a:gd name="connsiteY2989" fmla="*/ 1752253 h 2289324"/>
              <a:gd name="connsiteX2990" fmla="*/ 4437347 w 12217395"/>
              <a:gd name="connsiteY2990" fmla="*/ 1733269 h 2289324"/>
              <a:gd name="connsiteX2991" fmla="*/ 1209516 w 12217395"/>
              <a:gd name="connsiteY2991" fmla="*/ 1730767 h 2289324"/>
              <a:gd name="connsiteX2992" fmla="*/ 1221911 w 12217395"/>
              <a:gd name="connsiteY2992" fmla="*/ 1743240 h 2289324"/>
              <a:gd name="connsiteX2993" fmla="*/ 1209516 w 12217395"/>
              <a:gd name="connsiteY2993" fmla="*/ 1756134 h 2289324"/>
              <a:gd name="connsiteX2994" fmla="*/ 1197002 w 12217395"/>
              <a:gd name="connsiteY2994" fmla="*/ 1743240 h 2289324"/>
              <a:gd name="connsiteX2995" fmla="*/ 1209516 w 12217395"/>
              <a:gd name="connsiteY2995" fmla="*/ 1730767 h 2289324"/>
              <a:gd name="connsiteX2996" fmla="*/ 4986966 w 12217395"/>
              <a:gd name="connsiteY2996" fmla="*/ 1729938 h 2289324"/>
              <a:gd name="connsiteX2997" fmla="*/ 4986990 w 12217395"/>
              <a:gd name="connsiteY2997" fmla="*/ 1729938 h 2289324"/>
              <a:gd name="connsiteX2998" fmla="*/ 4990709 w 12217395"/>
              <a:gd name="connsiteY2998" fmla="*/ 1733679 h 2289324"/>
              <a:gd name="connsiteX2999" fmla="*/ 4986966 w 12217395"/>
              <a:gd name="connsiteY2999" fmla="*/ 1737011 h 2289324"/>
              <a:gd name="connsiteX3000" fmla="*/ 4983633 w 12217395"/>
              <a:gd name="connsiteY3000" fmla="*/ 1733679 h 2289324"/>
              <a:gd name="connsiteX3001" fmla="*/ 4986966 w 12217395"/>
              <a:gd name="connsiteY3001" fmla="*/ 1729938 h 2289324"/>
              <a:gd name="connsiteX3002" fmla="*/ 3732229 w 12217395"/>
              <a:gd name="connsiteY3002" fmla="*/ 1729109 h 2289324"/>
              <a:gd name="connsiteX3003" fmla="*/ 3747196 w 12217395"/>
              <a:gd name="connsiteY3003" fmla="*/ 1744491 h 2289324"/>
              <a:gd name="connsiteX3004" fmla="*/ 3732229 w 12217395"/>
              <a:gd name="connsiteY3004" fmla="*/ 1759455 h 2289324"/>
              <a:gd name="connsiteX3005" fmla="*/ 3732229 w 12217395"/>
              <a:gd name="connsiteY3005" fmla="*/ 1759442 h 2289324"/>
              <a:gd name="connsiteX3006" fmla="*/ 3716850 w 12217395"/>
              <a:gd name="connsiteY3006" fmla="*/ 1744480 h 2289324"/>
              <a:gd name="connsiteX3007" fmla="*/ 3732229 w 12217395"/>
              <a:gd name="connsiteY3007" fmla="*/ 1729109 h 2289324"/>
              <a:gd name="connsiteX3008" fmla="*/ 6412147 w 12217395"/>
              <a:gd name="connsiteY3008" fmla="*/ 1728688 h 2289324"/>
              <a:gd name="connsiteX3009" fmla="*/ 6423794 w 12217395"/>
              <a:gd name="connsiteY3009" fmla="*/ 1740330 h 2289324"/>
              <a:gd name="connsiteX3010" fmla="*/ 6423794 w 12217395"/>
              <a:gd name="connsiteY3010" fmla="*/ 1740377 h 2289324"/>
              <a:gd name="connsiteX3011" fmla="*/ 6412147 w 12217395"/>
              <a:gd name="connsiteY3011" fmla="*/ 1751974 h 2289324"/>
              <a:gd name="connsiteX3012" fmla="*/ 6400090 w 12217395"/>
              <a:gd name="connsiteY3012" fmla="*/ 1740330 h 2289324"/>
              <a:gd name="connsiteX3013" fmla="*/ 6412147 w 12217395"/>
              <a:gd name="connsiteY3013" fmla="*/ 1728688 h 2289324"/>
              <a:gd name="connsiteX3014" fmla="*/ 3615823 w 12217395"/>
              <a:gd name="connsiteY3014" fmla="*/ 1728289 h 2289324"/>
              <a:gd name="connsiteX3015" fmla="*/ 3630791 w 12217395"/>
              <a:gd name="connsiteY3015" fmla="*/ 1743252 h 2289324"/>
              <a:gd name="connsiteX3016" fmla="*/ 3615823 w 12217395"/>
              <a:gd name="connsiteY3016" fmla="*/ 1758216 h 2289324"/>
              <a:gd name="connsiteX3017" fmla="*/ 3600855 w 12217395"/>
              <a:gd name="connsiteY3017" fmla="*/ 1743252 h 2289324"/>
              <a:gd name="connsiteX3018" fmla="*/ 3615823 w 12217395"/>
              <a:gd name="connsiteY3018" fmla="*/ 1728289 h 2289324"/>
              <a:gd name="connsiteX3019" fmla="*/ 7118504 w 12217395"/>
              <a:gd name="connsiteY3019" fmla="*/ 1728278 h 2289324"/>
              <a:gd name="connsiteX3020" fmla="*/ 7139297 w 12217395"/>
              <a:gd name="connsiteY3020" fmla="*/ 1749062 h 2289324"/>
              <a:gd name="connsiteX3021" fmla="*/ 7118504 w 12217395"/>
              <a:gd name="connsiteY3021" fmla="*/ 1770267 h 2289324"/>
              <a:gd name="connsiteX3022" fmla="*/ 7097724 w 12217395"/>
              <a:gd name="connsiteY3022" fmla="*/ 1749062 h 2289324"/>
              <a:gd name="connsiteX3023" fmla="*/ 7118504 w 12217395"/>
              <a:gd name="connsiteY3023" fmla="*/ 1728278 h 2289324"/>
              <a:gd name="connsiteX3024" fmla="*/ 9310342 w 12217395"/>
              <a:gd name="connsiteY3024" fmla="*/ 1727857 h 2289324"/>
              <a:gd name="connsiteX3025" fmla="*/ 9329882 w 12217395"/>
              <a:gd name="connsiteY3025" fmla="*/ 1746981 h 2289324"/>
              <a:gd name="connsiteX3026" fmla="*/ 9329882 w 12217395"/>
              <a:gd name="connsiteY3026" fmla="*/ 1747016 h 2289324"/>
              <a:gd name="connsiteX3027" fmla="*/ 9310342 w 12217395"/>
              <a:gd name="connsiteY3027" fmla="*/ 1766526 h 2289324"/>
              <a:gd name="connsiteX3028" fmla="*/ 9310306 w 12217395"/>
              <a:gd name="connsiteY3028" fmla="*/ 1766526 h 2289324"/>
              <a:gd name="connsiteX3029" fmla="*/ 9290800 w 12217395"/>
              <a:gd name="connsiteY3029" fmla="*/ 1746981 h 2289324"/>
              <a:gd name="connsiteX3030" fmla="*/ 9310342 w 12217395"/>
              <a:gd name="connsiteY3030" fmla="*/ 1727857 h 2289324"/>
              <a:gd name="connsiteX3031" fmla="*/ 8282192 w 12217395"/>
              <a:gd name="connsiteY3031" fmla="*/ 1727857 h 2289324"/>
              <a:gd name="connsiteX3032" fmla="*/ 8297160 w 12217395"/>
              <a:gd name="connsiteY3032" fmla="*/ 1743252 h 2289324"/>
              <a:gd name="connsiteX3033" fmla="*/ 8282192 w 12217395"/>
              <a:gd name="connsiteY3033" fmla="*/ 1758216 h 2289324"/>
              <a:gd name="connsiteX3034" fmla="*/ 8282192 w 12217395"/>
              <a:gd name="connsiteY3034" fmla="*/ 1758203 h 2289324"/>
              <a:gd name="connsiteX3035" fmla="*/ 8266802 w 12217395"/>
              <a:gd name="connsiteY3035" fmla="*/ 1743241 h 2289324"/>
              <a:gd name="connsiteX3036" fmla="*/ 8282192 w 12217395"/>
              <a:gd name="connsiteY3036" fmla="*/ 1727857 h 2289324"/>
              <a:gd name="connsiteX3037" fmla="*/ 6931421 w 12217395"/>
              <a:gd name="connsiteY3037" fmla="*/ 1727857 h 2289324"/>
              <a:gd name="connsiteX3038" fmla="*/ 6948880 w 12217395"/>
              <a:gd name="connsiteY3038" fmla="*/ 1745732 h 2289324"/>
              <a:gd name="connsiteX3039" fmla="*/ 6931421 w 12217395"/>
              <a:gd name="connsiteY3039" fmla="*/ 1763616 h 2289324"/>
              <a:gd name="connsiteX3040" fmla="*/ 6913541 w 12217395"/>
              <a:gd name="connsiteY3040" fmla="*/ 1745743 h 2289324"/>
              <a:gd name="connsiteX3041" fmla="*/ 6931421 w 12217395"/>
              <a:gd name="connsiteY3041" fmla="*/ 1727857 h 2289324"/>
              <a:gd name="connsiteX3042" fmla="*/ 6183068 w 12217395"/>
              <a:gd name="connsiteY3042" fmla="*/ 1726198 h 2289324"/>
              <a:gd name="connsiteX3043" fmla="*/ 6193056 w 12217395"/>
              <a:gd name="connsiteY3043" fmla="*/ 1736590 h 2289324"/>
              <a:gd name="connsiteX3044" fmla="*/ 6183068 w 12217395"/>
              <a:gd name="connsiteY3044" fmla="*/ 1746561 h 2289324"/>
              <a:gd name="connsiteX3045" fmla="*/ 6173093 w 12217395"/>
              <a:gd name="connsiteY3045" fmla="*/ 1736602 h 2289324"/>
              <a:gd name="connsiteX3046" fmla="*/ 6183068 w 12217395"/>
              <a:gd name="connsiteY3046" fmla="*/ 1726198 h 2289324"/>
              <a:gd name="connsiteX3047" fmla="*/ 3848224 w 12217395"/>
              <a:gd name="connsiteY3047" fmla="*/ 1726198 h 2289324"/>
              <a:gd name="connsiteX3048" fmla="*/ 3863601 w 12217395"/>
              <a:gd name="connsiteY3048" fmla="*/ 1741161 h 2289324"/>
              <a:gd name="connsiteX3049" fmla="*/ 3863601 w 12217395"/>
              <a:gd name="connsiteY3049" fmla="*/ 1741757 h 2289324"/>
              <a:gd name="connsiteX3050" fmla="*/ 3848224 w 12217395"/>
              <a:gd name="connsiteY3050" fmla="*/ 1756543 h 2289324"/>
              <a:gd name="connsiteX3051" fmla="*/ 3832847 w 12217395"/>
              <a:gd name="connsiteY3051" fmla="*/ 1741161 h 2289324"/>
              <a:gd name="connsiteX3052" fmla="*/ 3848224 w 12217395"/>
              <a:gd name="connsiteY3052" fmla="*/ 1726198 h 2289324"/>
              <a:gd name="connsiteX3053" fmla="*/ 2403910 w 12217395"/>
              <a:gd name="connsiteY3053" fmla="*/ 1724959 h 2289324"/>
              <a:gd name="connsiteX3054" fmla="*/ 2418458 w 12217395"/>
              <a:gd name="connsiteY3054" fmla="*/ 1739080 h 2289324"/>
              <a:gd name="connsiteX3055" fmla="*/ 2403910 w 12217395"/>
              <a:gd name="connsiteY3055" fmla="*/ 1753645 h 2289324"/>
              <a:gd name="connsiteX3056" fmla="*/ 2389772 w 12217395"/>
              <a:gd name="connsiteY3056" fmla="*/ 1739080 h 2289324"/>
              <a:gd name="connsiteX3057" fmla="*/ 2403910 w 12217395"/>
              <a:gd name="connsiteY3057" fmla="*/ 1724959 h 2289324"/>
              <a:gd name="connsiteX3058" fmla="*/ 3499828 w 12217395"/>
              <a:gd name="connsiteY3058" fmla="*/ 1723720 h 2289324"/>
              <a:gd name="connsiteX3059" fmla="*/ 3514798 w 12217395"/>
              <a:gd name="connsiteY3059" fmla="*/ 1738681 h 2289324"/>
              <a:gd name="connsiteX3060" fmla="*/ 3499828 w 12217395"/>
              <a:gd name="connsiteY3060" fmla="*/ 1753645 h 2289324"/>
              <a:gd name="connsiteX3061" fmla="*/ 3484859 w 12217395"/>
              <a:gd name="connsiteY3061" fmla="*/ 1738681 h 2289324"/>
              <a:gd name="connsiteX3062" fmla="*/ 3499828 w 12217395"/>
              <a:gd name="connsiteY3062" fmla="*/ 1723720 h 2289324"/>
              <a:gd name="connsiteX3063" fmla="*/ 7336779 w 12217395"/>
              <a:gd name="connsiteY3063" fmla="*/ 1723709 h 2289324"/>
              <a:gd name="connsiteX3064" fmla="*/ 7346333 w 12217395"/>
              <a:gd name="connsiteY3064" fmla="*/ 1733680 h 2289324"/>
              <a:gd name="connsiteX3065" fmla="*/ 7336779 w 12217395"/>
              <a:gd name="connsiteY3065" fmla="*/ 1743241 h 2289324"/>
              <a:gd name="connsiteX3066" fmla="*/ 7327212 w 12217395"/>
              <a:gd name="connsiteY3066" fmla="*/ 1733680 h 2289324"/>
              <a:gd name="connsiteX3067" fmla="*/ 7336779 w 12217395"/>
              <a:gd name="connsiteY3067" fmla="*/ 1723709 h 2289324"/>
              <a:gd name="connsiteX3068" fmla="*/ 4252334 w 12217395"/>
              <a:gd name="connsiteY3068" fmla="*/ 1723709 h 2289324"/>
              <a:gd name="connsiteX3069" fmla="*/ 4269383 w 12217395"/>
              <a:gd name="connsiteY3069" fmla="*/ 1741161 h 2289324"/>
              <a:gd name="connsiteX3070" fmla="*/ 4252334 w 12217395"/>
              <a:gd name="connsiteY3070" fmla="*/ 1758216 h 2289324"/>
              <a:gd name="connsiteX3071" fmla="*/ 4234873 w 12217395"/>
              <a:gd name="connsiteY3071" fmla="*/ 1741161 h 2289324"/>
              <a:gd name="connsiteX3072" fmla="*/ 4252334 w 12217395"/>
              <a:gd name="connsiteY3072" fmla="*/ 1723709 h 2289324"/>
              <a:gd name="connsiteX3073" fmla="*/ 7013327 w 12217395"/>
              <a:gd name="connsiteY3073" fmla="*/ 1723286 h 2289324"/>
              <a:gd name="connsiteX3074" fmla="*/ 7013501 w 12217395"/>
              <a:gd name="connsiteY3074" fmla="*/ 1723286 h 2289324"/>
              <a:gd name="connsiteX3075" fmla="*/ 7019969 w 12217395"/>
              <a:gd name="connsiteY3075" fmla="*/ 1729938 h 2289324"/>
              <a:gd name="connsiteX3076" fmla="*/ 7013327 w 12217395"/>
              <a:gd name="connsiteY3076" fmla="*/ 1736590 h 2289324"/>
              <a:gd name="connsiteX3077" fmla="*/ 7006672 w 12217395"/>
              <a:gd name="connsiteY3077" fmla="*/ 1729949 h 2289324"/>
              <a:gd name="connsiteX3078" fmla="*/ 7006672 w 12217395"/>
              <a:gd name="connsiteY3078" fmla="*/ 1729775 h 2289324"/>
              <a:gd name="connsiteX3079" fmla="*/ 7013327 w 12217395"/>
              <a:gd name="connsiteY3079" fmla="*/ 1723286 h 2289324"/>
              <a:gd name="connsiteX3080" fmla="*/ 8036892 w 12217395"/>
              <a:gd name="connsiteY3080" fmla="*/ 1721627 h 2289324"/>
              <a:gd name="connsiteX3081" fmla="*/ 8051031 w 12217395"/>
              <a:gd name="connsiteY3081" fmla="*/ 1735760 h 2289324"/>
              <a:gd name="connsiteX3082" fmla="*/ 8051031 w 12217395"/>
              <a:gd name="connsiteY3082" fmla="*/ 1735970 h 2289324"/>
              <a:gd name="connsiteX3083" fmla="*/ 8036892 w 12217395"/>
              <a:gd name="connsiteY3083" fmla="*/ 1749893 h 2289324"/>
              <a:gd name="connsiteX3084" fmla="*/ 8023175 w 12217395"/>
              <a:gd name="connsiteY3084" fmla="*/ 1735771 h 2289324"/>
              <a:gd name="connsiteX3085" fmla="*/ 8036892 w 12217395"/>
              <a:gd name="connsiteY3085" fmla="*/ 1721627 h 2289324"/>
              <a:gd name="connsiteX3086" fmla="*/ 4629837 w 12217395"/>
              <a:gd name="connsiteY3086" fmla="*/ 1720377 h 2289324"/>
              <a:gd name="connsiteX3087" fmla="*/ 4650617 w 12217395"/>
              <a:gd name="connsiteY3087" fmla="*/ 1741161 h 2289324"/>
              <a:gd name="connsiteX3088" fmla="*/ 4629837 w 12217395"/>
              <a:gd name="connsiteY3088" fmla="*/ 1761535 h 2289324"/>
              <a:gd name="connsiteX3089" fmla="*/ 4609464 w 12217395"/>
              <a:gd name="connsiteY3089" fmla="*/ 1741161 h 2289324"/>
              <a:gd name="connsiteX3090" fmla="*/ 4629837 w 12217395"/>
              <a:gd name="connsiteY3090" fmla="*/ 1720377 h 2289324"/>
              <a:gd name="connsiteX3091" fmla="*/ 1093508 w 12217395"/>
              <a:gd name="connsiteY3091" fmla="*/ 1720375 h 2289324"/>
              <a:gd name="connsiteX3092" fmla="*/ 1105904 w 12217395"/>
              <a:gd name="connsiteY3092" fmla="*/ 1732440 h 2289324"/>
              <a:gd name="connsiteX3093" fmla="*/ 1093508 w 12217395"/>
              <a:gd name="connsiteY3093" fmla="*/ 1744479 h 2289324"/>
              <a:gd name="connsiteX3094" fmla="*/ 1081451 w 12217395"/>
              <a:gd name="connsiteY3094" fmla="*/ 1732427 h 2289324"/>
              <a:gd name="connsiteX3095" fmla="*/ 1093508 w 12217395"/>
              <a:gd name="connsiteY3095" fmla="*/ 1720375 h 2289324"/>
              <a:gd name="connsiteX3096" fmla="*/ 6532716 w 12217395"/>
              <a:gd name="connsiteY3096" fmla="*/ 1718715 h 2289324"/>
              <a:gd name="connsiteX3097" fmla="*/ 6545602 w 12217395"/>
              <a:gd name="connsiteY3097" fmla="*/ 1732019 h 2289324"/>
              <a:gd name="connsiteX3098" fmla="*/ 6532716 w 12217395"/>
              <a:gd name="connsiteY3098" fmla="*/ 1744912 h 2289324"/>
              <a:gd name="connsiteX3099" fmla="*/ 6532716 w 12217395"/>
              <a:gd name="connsiteY3099" fmla="*/ 1744900 h 2289324"/>
              <a:gd name="connsiteX3100" fmla="*/ 6519408 w 12217395"/>
              <a:gd name="connsiteY3100" fmla="*/ 1732019 h 2289324"/>
              <a:gd name="connsiteX3101" fmla="*/ 6532716 w 12217395"/>
              <a:gd name="connsiteY3101" fmla="*/ 1718715 h 2289324"/>
              <a:gd name="connsiteX3102" fmla="*/ 6792142 w 12217395"/>
              <a:gd name="connsiteY3102" fmla="*/ 1717478 h 2289324"/>
              <a:gd name="connsiteX3103" fmla="*/ 6808362 w 12217395"/>
              <a:gd name="connsiteY3103" fmla="*/ 1733679 h 2289324"/>
              <a:gd name="connsiteX3104" fmla="*/ 6803868 w 12217395"/>
              <a:gd name="connsiteY3104" fmla="*/ 1744606 h 2289324"/>
              <a:gd name="connsiteX3105" fmla="*/ 6808361 w 12217395"/>
              <a:gd name="connsiteY3105" fmla="*/ 1749471 h 2289324"/>
              <a:gd name="connsiteX3106" fmla="*/ 6803368 w 12217395"/>
              <a:gd name="connsiteY3106" fmla="*/ 1754884 h 2289324"/>
              <a:gd name="connsiteX3107" fmla="*/ 6797966 w 12217395"/>
              <a:gd name="connsiteY3107" fmla="*/ 1749471 h 2289324"/>
              <a:gd name="connsiteX3108" fmla="*/ 6801961 w 12217395"/>
              <a:gd name="connsiteY3108" fmla="*/ 1745781 h 2289324"/>
              <a:gd name="connsiteX3109" fmla="*/ 6792142 w 12217395"/>
              <a:gd name="connsiteY3109" fmla="*/ 1749892 h 2289324"/>
              <a:gd name="connsiteX3110" fmla="*/ 6775935 w 12217395"/>
              <a:gd name="connsiteY3110" fmla="*/ 1733679 h 2289324"/>
              <a:gd name="connsiteX3111" fmla="*/ 6792142 w 12217395"/>
              <a:gd name="connsiteY3111" fmla="*/ 1717478 h 2289324"/>
              <a:gd name="connsiteX3112" fmla="*/ 3383833 w 12217395"/>
              <a:gd name="connsiteY3112" fmla="*/ 1717057 h 2289324"/>
              <a:gd name="connsiteX3113" fmla="*/ 3398381 w 12217395"/>
              <a:gd name="connsiteY3113" fmla="*/ 1731598 h 2289324"/>
              <a:gd name="connsiteX3114" fmla="*/ 3383833 w 12217395"/>
              <a:gd name="connsiteY3114" fmla="*/ 1746561 h 2289324"/>
              <a:gd name="connsiteX3115" fmla="*/ 3368864 w 12217395"/>
              <a:gd name="connsiteY3115" fmla="*/ 1731598 h 2289324"/>
              <a:gd name="connsiteX3116" fmla="*/ 3383833 w 12217395"/>
              <a:gd name="connsiteY3116" fmla="*/ 1717057 h 2289324"/>
              <a:gd name="connsiteX3117" fmla="*/ 5845069 w 12217395"/>
              <a:gd name="connsiteY3117" fmla="*/ 1716635 h 2289324"/>
              <a:gd name="connsiteX3118" fmla="*/ 5853792 w 12217395"/>
              <a:gd name="connsiteY3118" fmla="*/ 1725367 h 2289324"/>
              <a:gd name="connsiteX3119" fmla="*/ 5845069 w 12217395"/>
              <a:gd name="connsiteY3119" fmla="*/ 1733691 h 2289324"/>
              <a:gd name="connsiteX3120" fmla="*/ 5845069 w 12217395"/>
              <a:gd name="connsiteY3120" fmla="*/ 1733679 h 2289324"/>
              <a:gd name="connsiteX3121" fmla="*/ 5836332 w 12217395"/>
              <a:gd name="connsiteY3121" fmla="*/ 1725367 h 2289324"/>
              <a:gd name="connsiteX3122" fmla="*/ 5845069 w 12217395"/>
              <a:gd name="connsiteY3122" fmla="*/ 1716635 h 2289324"/>
              <a:gd name="connsiteX3123" fmla="*/ 5064292 w 12217395"/>
              <a:gd name="connsiteY3123" fmla="*/ 1716226 h 2289324"/>
              <a:gd name="connsiteX3124" fmla="*/ 5064382 w 12217395"/>
              <a:gd name="connsiteY3124" fmla="*/ 1716226 h 2289324"/>
              <a:gd name="connsiteX3125" fmla="*/ 5091316 w 12217395"/>
              <a:gd name="connsiteY3125" fmla="*/ 1743241 h 2289324"/>
              <a:gd name="connsiteX3126" fmla="*/ 5091316 w 12217395"/>
              <a:gd name="connsiteY3126" fmla="*/ 1743347 h 2289324"/>
              <a:gd name="connsiteX3127" fmla="*/ 5064292 w 12217395"/>
              <a:gd name="connsiteY3127" fmla="*/ 1770267 h 2289324"/>
              <a:gd name="connsiteX3128" fmla="*/ 5037263 w 12217395"/>
              <a:gd name="connsiteY3128" fmla="*/ 1743241 h 2289324"/>
              <a:gd name="connsiteX3129" fmla="*/ 5064292 w 12217395"/>
              <a:gd name="connsiteY3129" fmla="*/ 1716226 h 2289324"/>
              <a:gd name="connsiteX3130" fmla="*/ 3964221 w 12217395"/>
              <a:gd name="connsiteY3130" fmla="*/ 1715806 h 2289324"/>
              <a:gd name="connsiteX3131" fmla="*/ 3979598 w 12217395"/>
              <a:gd name="connsiteY3131" fmla="*/ 1731598 h 2289324"/>
              <a:gd name="connsiteX3132" fmla="*/ 3964221 w 12217395"/>
              <a:gd name="connsiteY3132" fmla="*/ 1746982 h 2289324"/>
              <a:gd name="connsiteX3133" fmla="*/ 3948421 w 12217395"/>
              <a:gd name="connsiteY3133" fmla="*/ 1731598 h 2289324"/>
              <a:gd name="connsiteX3134" fmla="*/ 3948421 w 12217395"/>
              <a:gd name="connsiteY3134" fmla="*/ 1731575 h 2289324"/>
              <a:gd name="connsiteX3135" fmla="*/ 3964221 w 12217395"/>
              <a:gd name="connsiteY3135" fmla="*/ 1715806 h 2289324"/>
              <a:gd name="connsiteX3136" fmla="*/ 6659517 w 12217395"/>
              <a:gd name="connsiteY3136" fmla="*/ 1714567 h 2289324"/>
              <a:gd name="connsiteX3137" fmla="*/ 6674076 w 12217395"/>
              <a:gd name="connsiteY3137" fmla="*/ 1729109 h 2289324"/>
              <a:gd name="connsiteX3138" fmla="*/ 6659517 w 12217395"/>
              <a:gd name="connsiteY3138" fmla="*/ 1744071 h 2289324"/>
              <a:gd name="connsiteX3139" fmla="*/ 6644548 w 12217395"/>
              <a:gd name="connsiteY3139" fmla="*/ 1729109 h 2289324"/>
              <a:gd name="connsiteX3140" fmla="*/ 6659517 w 12217395"/>
              <a:gd name="connsiteY3140" fmla="*/ 1714567 h 2289324"/>
              <a:gd name="connsiteX3141" fmla="*/ 6915622 w 12217395"/>
              <a:gd name="connsiteY3141" fmla="*/ 1714146 h 2289324"/>
              <a:gd name="connsiteX3142" fmla="*/ 6920615 w 12217395"/>
              <a:gd name="connsiteY3142" fmla="*/ 1719546 h 2289324"/>
              <a:gd name="connsiteX3143" fmla="*/ 6920615 w 12217395"/>
              <a:gd name="connsiteY3143" fmla="*/ 1719931 h 2289324"/>
              <a:gd name="connsiteX3144" fmla="*/ 6915622 w 12217395"/>
              <a:gd name="connsiteY3144" fmla="*/ 1724538 h 2289324"/>
              <a:gd name="connsiteX3145" fmla="*/ 6910218 w 12217395"/>
              <a:gd name="connsiteY3145" fmla="*/ 1719546 h 2289324"/>
              <a:gd name="connsiteX3146" fmla="*/ 6915622 w 12217395"/>
              <a:gd name="connsiteY3146" fmla="*/ 1714146 h 2289324"/>
              <a:gd name="connsiteX3147" fmla="*/ 2288337 w 12217395"/>
              <a:gd name="connsiteY3147" fmla="*/ 1713304 h 2289324"/>
              <a:gd name="connsiteX3148" fmla="*/ 2302885 w 12217395"/>
              <a:gd name="connsiteY3148" fmla="*/ 1727449 h 2289324"/>
              <a:gd name="connsiteX3149" fmla="*/ 2288337 w 12217395"/>
              <a:gd name="connsiteY3149" fmla="*/ 1741582 h 2289324"/>
              <a:gd name="connsiteX3150" fmla="*/ 2288337 w 12217395"/>
              <a:gd name="connsiteY3150" fmla="*/ 1741593 h 2289324"/>
              <a:gd name="connsiteX3151" fmla="*/ 2274197 w 12217395"/>
              <a:gd name="connsiteY3151" fmla="*/ 1727449 h 2289324"/>
              <a:gd name="connsiteX3152" fmla="*/ 2288337 w 12217395"/>
              <a:gd name="connsiteY3152" fmla="*/ 1713304 h 2289324"/>
              <a:gd name="connsiteX3153" fmla="*/ 5236828 w 12217395"/>
              <a:gd name="connsiteY3153" fmla="*/ 1712905 h 2289324"/>
              <a:gd name="connsiteX3154" fmla="*/ 5237037 w 12217395"/>
              <a:gd name="connsiteY3154" fmla="*/ 1712905 h 2289324"/>
              <a:gd name="connsiteX3155" fmla="*/ 5267173 w 12217395"/>
              <a:gd name="connsiteY3155" fmla="*/ 1743240 h 2289324"/>
              <a:gd name="connsiteX3156" fmla="*/ 5236828 w 12217395"/>
              <a:gd name="connsiteY3156" fmla="*/ 1773586 h 2289324"/>
              <a:gd name="connsiteX3157" fmla="*/ 5206480 w 12217395"/>
              <a:gd name="connsiteY3157" fmla="*/ 1743240 h 2289324"/>
              <a:gd name="connsiteX3158" fmla="*/ 5206480 w 12217395"/>
              <a:gd name="connsiteY3158" fmla="*/ 1743030 h 2289324"/>
              <a:gd name="connsiteX3159" fmla="*/ 5236828 w 12217395"/>
              <a:gd name="connsiteY3159" fmla="*/ 1712905 h 2289324"/>
              <a:gd name="connsiteX3160" fmla="*/ 7170065 w 12217395"/>
              <a:gd name="connsiteY3160" fmla="*/ 1710404 h 2289324"/>
              <a:gd name="connsiteX3161" fmla="*/ 7170253 w 12217395"/>
              <a:gd name="connsiteY3161" fmla="*/ 1710404 h 2289324"/>
              <a:gd name="connsiteX3162" fmla="*/ 7192506 w 12217395"/>
              <a:gd name="connsiteY3162" fmla="*/ 1732860 h 2289324"/>
              <a:gd name="connsiteX3163" fmla="*/ 7192506 w 12217395"/>
              <a:gd name="connsiteY3163" fmla="*/ 1733036 h 2289324"/>
              <a:gd name="connsiteX3164" fmla="*/ 7170065 w 12217395"/>
              <a:gd name="connsiteY3164" fmla="*/ 1755304 h 2289324"/>
              <a:gd name="connsiteX3165" fmla="*/ 7170065 w 12217395"/>
              <a:gd name="connsiteY3165" fmla="*/ 1755292 h 2289324"/>
              <a:gd name="connsiteX3166" fmla="*/ 7147612 w 12217395"/>
              <a:gd name="connsiteY3166" fmla="*/ 1732848 h 2289324"/>
              <a:gd name="connsiteX3167" fmla="*/ 7170065 w 12217395"/>
              <a:gd name="connsiteY3167" fmla="*/ 1710404 h 2289324"/>
              <a:gd name="connsiteX3168" fmla="*/ 977851 w 12217395"/>
              <a:gd name="connsiteY3168" fmla="*/ 1709575 h 2289324"/>
              <a:gd name="connsiteX3169" fmla="*/ 977885 w 12217395"/>
              <a:gd name="connsiteY3169" fmla="*/ 1709575 h 2289324"/>
              <a:gd name="connsiteX3170" fmla="*/ 989544 w 12217395"/>
              <a:gd name="connsiteY3170" fmla="*/ 1721229 h 2289324"/>
              <a:gd name="connsiteX3171" fmla="*/ 977851 w 12217395"/>
              <a:gd name="connsiteY3171" fmla="*/ 1733269 h 2289324"/>
              <a:gd name="connsiteX3172" fmla="*/ 966272 w 12217395"/>
              <a:gd name="connsiteY3172" fmla="*/ 1721217 h 2289324"/>
              <a:gd name="connsiteX3173" fmla="*/ 977851 w 12217395"/>
              <a:gd name="connsiteY3173" fmla="*/ 1709575 h 2289324"/>
              <a:gd name="connsiteX3174" fmla="*/ 3267837 w 12217395"/>
              <a:gd name="connsiteY3174" fmla="*/ 1708325 h 2289324"/>
              <a:gd name="connsiteX3175" fmla="*/ 3282386 w 12217395"/>
              <a:gd name="connsiteY3175" fmla="*/ 1722878 h 2289324"/>
              <a:gd name="connsiteX3176" fmla="*/ 3267837 w 12217395"/>
              <a:gd name="connsiteY3176" fmla="*/ 1737840 h 2289324"/>
              <a:gd name="connsiteX3177" fmla="*/ 3253290 w 12217395"/>
              <a:gd name="connsiteY3177" fmla="*/ 1722878 h 2289324"/>
              <a:gd name="connsiteX3178" fmla="*/ 3267837 w 12217395"/>
              <a:gd name="connsiteY3178" fmla="*/ 1708325 h 2289324"/>
              <a:gd name="connsiteX3179" fmla="*/ 10251181 w 12217395"/>
              <a:gd name="connsiteY3179" fmla="*/ 1707915 h 2289324"/>
              <a:gd name="connsiteX3180" fmla="*/ 10275271 w 12217395"/>
              <a:gd name="connsiteY3180" fmla="*/ 1732019 h 2289324"/>
              <a:gd name="connsiteX3181" fmla="*/ 10251181 w 12217395"/>
              <a:gd name="connsiteY3181" fmla="*/ 1755714 h 2289324"/>
              <a:gd name="connsiteX3182" fmla="*/ 10227441 w 12217395"/>
              <a:gd name="connsiteY3182" fmla="*/ 1732019 h 2289324"/>
              <a:gd name="connsiteX3183" fmla="*/ 10251181 w 12217395"/>
              <a:gd name="connsiteY3183" fmla="*/ 1707915 h 2289324"/>
              <a:gd name="connsiteX3184" fmla="*/ 9726505 w 12217395"/>
              <a:gd name="connsiteY3184" fmla="*/ 1707915 h 2289324"/>
              <a:gd name="connsiteX3185" fmla="*/ 9747707 w 12217395"/>
              <a:gd name="connsiteY3185" fmla="*/ 1729108 h 2289324"/>
              <a:gd name="connsiteX3186" fmla="*/ 9726505 w 12217395"/>
              <a:gd name="connsiteY3186" fmla="*/ 1749892 h 2289324"/>
              <a:gd name="connsiteX3187" fmla="*/ 9705713 w 12217395"/>
              <a:gd name="connsiteY3187" fmla="*/ 1729108 h 2289324"/>
              <a:gd name="connsiteX3188" fmla="*/ 9726505 w 12217395"/>
              <a:gd name="connsiteY3188" fmla="*/ 1707915 h 2289324"/>
              <a:gd name="connsiteX3189" fmla="*/ 8900409 w 12217395"/>
              <a:gd name="connsiteY3189" fmla="*/ 1707494 h 2289324"/>
              <a:gd name="connsiteX3190" fmla="*/ 8917459 w 12217395"/>
              <a:gd name="connsiteY3190" fmla="*/ 1724537 h 2289324"/>
              <a:gd name="connsiteX3191" fmla="*/ 8900409 w 12217395"/>
              <a:gd name="connsiteY3191" fmla="*/ 1741990 h 2289324"/>
              <a:gd name="connsiteX3192" fmla="*/ 8900105 w 12217395"/>
              <a:gd name="connsiteY3192" fmla="*/ 1741990 h 2289324"/>
              <a:gd name="connsiteX3193" fmla="*/ 8882949 w 12217395"/>
              <a:gd name="connsiteY3193" fmla="*/ 1724537 h 2289324"/>
              <a:gd name="connsiteX3194" fmla="*/ 8900409 w 12217395"/>
              <a:gd name="connsiteY3194" fmla="*/ 1707494 h 2289324"/>
              <a:gd name="connsiteX3195" fmla="*/ 6297812 w 12217395"/>
              <a:gd name="connsiteY3195" fmla="*/ 1706665 h 2289324"/>
              <a:gd name="connsiteX3196" fmla="*/ 6297860 w 12217395"/>
              <a:gd name="connsiteY3196" fmla="*/ 1706665 h 2289324"/>
              <a:gd name="connsiteX3197" fmla="*/ 6309459 w 12217395"/>
              <a:gd name="connsiteY3197" fmla="*/ 1718307 h 2289324"/>
              <a:gd name="connsiteX3198" fmla="*/ 6297812 w 12217395"/>
              <a:gd name="connsiteY3198" fmla="*/ 1730360 h 2289324"/>
              <a:gd name="connsiteX3199" fmla="*/ 6286176 w 12217395"/>
              <a:gd name="connsiteY3199" fmla="*/ 1718307 h 2289324"/>
              <a:gd name="connsiteX3200" fmla="*/ 6286176 w 12217395"/>
              <a:gd name="connsiteY3200" fmla="*/ 1718273 h 2289324"/>
              <a:gd name="connsiteX3201" fmla="*/ 6297812 w 12217395"/>
              <a:gd name="connsiteY3201" fmla="*/ 1706665 h 2289324"/>
              <a:gd name="connsiteX3202" fmla="*/ 6068325 w 12217395"/>
              <a:gd name="connsiteY3202" fmla="*/ 1706653 h 2289324"/>
              <a:gd name="connsiteX3203" fmla="*/ 6068547 w 12217395"/>
              <a:gd name="connsiteY3203" fmla="*/ 1706653 h 2289324"/>
              <a:gd name="connsiteX3204" fmla="*/ 6078720 w 12217395"/>
              <a:gd name="connsiteY3204" fmla="*/ 1717057 h 2289324"/>
              <a:gd name="connsiteX3205" fmla="*/ 6068325 w 12217395"/>
              <a:gd name="connsiteY3205" fmla="*/ 1727028 h 2289324"/>
              <a:gd name="connsiteX3206" fmla="*/ 6058350 w 12217395"/>
              <a:gd name="connsiteY3206" fmla="*/ 1717057 h 2289324"/>
              <a:gd name="connsiteX3207" fmla="*/ 6068325 w 12217395"/>
              <a:gd name="connsiteY3207" fmla="*/ 1706653 h 2289324"/>
              <a:gd name="connsiteX3208" fmla="*/ 9882822 w 12217395"/>
              <a:gd name="connsiteY3208" fmla="*/ 1706255 h 2289324"/>
              <a:gd name="connsiteX3209" fmla="*/ 9904445 w 12217395"/>
              <a:gd name="connsiteY3209" fmla="*/ 1727857 h 2289324"/>
              <a:gd name="connsiteX3210" fmla="*/ 9882822 w 12217395"/>
              <a:gd name="connsiteY3210" fmla="*/ 1749472 h 2289324"/>
              <a:gd name="connsiteX3211" fmla="*/ 9882822 w 12217395"/>
              <a:gd name="connsiteY3211" fmla="*/ 1749483 h 2289324"/>
              <a:gd name="connsiteX3212" fmla="*/ 9861199 w 12217395"/>
              <a:gd name="connsiteY3212" fmla="*/ 1727857 h 2289324"/>
              <a:gd name="connsiteX3213" fmla="*/ 9882822 w 12217395"/>
              <a:gd name="connsiteY3213" fmla="*/ 1706255 h 2289324"/>
              <a:gd name="connsiteX3214" fmla="*/ 8645557 w 12217395"/>
              <a:gd name="connsiteY3214" fmla="*/ 1706255 h 2289324"/>
              <a:gd name="connsiteX3215" fmla="*/ 8661765 w 12217395"/>
              <a:gd name="connsiteY3215" fmla="*/ 1722457 h 2289324"/>
              <a:gd name="connsiteX3216" fmla="*/ 8645557 w 12217395"/>
              <a:gd name="connsiteY3216" fmla="*/ 1738670 h 2289324"/>
              <a:gd name="connsiteX3217" fmla="*/ 8629337 w 12217395"/>
              <a:gd name="connsiteY3217" fmla="*/ 1722457 h 2289324"/>
              <a:gd name="connsiteX3218" fmla="*/ 8645557 w 12217395"/>
              <a:gd name="connsiteY3218" fmla="*/ 1706255 h 2289324"/>
              <a:gd name="connsiteX3219" fmla="*/ 4873882 w 12217395"/>
              <a:gd name="connsiteY3219" fmla="*/ 1704174 h 2289324"/>
              <a:gd name="connsiteX3220" fmla="*/ 4873977 w 12217395"/>
              <a:gd name="connsiteY3220" fmla="*/ 1704174 h 2289324"/>
              <a:gd name="connsiteX3221" fmla="*/ 4877203 w 12217395"/>
              <a:gd name="connsiteY3221" fmla="*/ 1707494 h 2289324"/>
              <a:gd name="connsiteX3222" fmla="*/ 4877203 w 12217395"/>
              <a:gd name="connsiteY3222" fmla="*/ 1707600 h 2289324"/>
              <a:gd name="connsiteX3223" fmla="*/ 4873882 w 12217395"/>
              <a:gd name="connsiteY3223" fmla="*/ 1710826 h 2289324"/>
              <a:gd name="connsiteX3224" fmla="*/ 4870549 w 12217395"/>
              <a:gd name="connsiteY3224" fmla="*/ 1707494 h 2289324"/>
              <a:gd name="connsiteX3225" fmla="*/ 4873882 w 12217395"/>
              <a:gd name="connsiteY3225" fmla="*/ 1704174 h 2289324"/>
              <a:gd name="connsiteX3226" fmla="*/ 6967590 w 12217395"/>
              <a:gd name="connsiteY3226" fmla="*/ 1703752 h 2289324"/>
              <a:gd name="connsiteX3227" fmla="*/ 6987131 w 12217395"/>
              <a:gd name="connsiteY3227" fmla="*/ 1722889 h 2289324"/>
              <a:gd name="connsiteX3228" fmla="*/ 6987131 w 12217395"/>
              <a:gd name="connsiteY3228" fmla="*/ 1722900 h 2289324"/>
              <a:gd name="connsiteX3229" fmla="*/ 6967590 w 12217395"/>
              <a:gd name="connsiteY3229" fmla="*/ 1742411 h 2289324"/>
              <a:gd name="connsiteX3230" fmla="*/ 6948469 w 12217395"/>
              <a:gd name="connsiteY3230" fmla="*/ 1722877 h 2289324"/>
              <a:gd name="connsiteX3231" fmla="*/ 6967590 w 12217395"/>
              <a:gd name="connsiteY3231" fmla="*/ 1703752 h 2289324"/>
              <a:gd name="connsiteX3232" fmla="*/ 4685956 w 12217395"/>
              <a:gd name="connsiteY3232" fmla="*/ 1703344 h 2289324"/>
              <a:gd name="connsiteX3233" fmla="*/ 4688037 w 12217395"/>
              <a:gd name="connsiteY3233" fmla="*/ 1705424 h 2289324"/>
              <a:gd name="connsiteX3234" fmla="*/ 4685956 w 12217395"/>
              <a:gd name="connsiteY3234" fmla="*/ 1707084 h 2289324"/>
              <a:gd name="connsiteX3235" fmla="*/ 4683884 w 12217395"/>
              <a:gd name="connsiteY3235" fmla="*/ 1705424 h 2289324"/>
              <a:gd name="connsiteX3236" fmla="*/ 4685956 w 12217395"/>
              <a:gd name="connsiteY3236" fmla="*/ 1703344 h 2289324"/>
              <a:gd name="connsiteX3237" fmla="*/ 8395275 w 12217395"/>
              <a:gd name="connsiteY3237" fmla="*/ 1701673 h 2289324"/>
              <a:gd name="connsiteX3238" fmla="*/ 8410244 w 12217395"/>
              <a:gd name="connsiteY3238" fmla="*/ 1716635 h 2289324"/>
              <a:gd name="connsiteX3239" fmla="*/ 8395275 w 12217395"/>
              <a:gd name="connsiteY3239" fmla="*/ 1732019 h 2289324"/>
              <a:gd name="connsiteX3240" fmla="*/ 8380307 w 12217395"/>
              <a:gd name="connsiteY3240" fmla="*/ 1716635 h 2289324"/>
              <a:gd name="connsiteX3241" fmla="*/ 8395275 w 12217395"/>
              <a:gd name="connsiteY3241" fmla="*/ 1701673 h 2289324"/>
              <a:gd name="connsiteX3242" fmla="*/ 2172761 w 12217395"/>
              <a:gd name="connsiteY3242" fmla="*/ 1701264 h 2289324"/>
              <a:gd name="connsiteX3243" fmla="*/ 2186890 w 12217395"/>
              <a:gd name="connsiteY3243" fmla="*/ 1714976 h 2289324"/>
              <a:gd name="connsiteX3244" fmla="*/ 2172761 w 12217395"/>
              <a:gd name="connsiteY3244" fmla="*/ 1729109 h 2289324"/>
              <a:gd name="connsiteX3245" fmla="*/ 2172761 w 12217395"/>
              <a:gd name="connsiteY3245" fmla="*/ 1729120 h 2289324"/>
              <a:gd name="connsiteX3246" fmla="*/ 2159033 w 12217395"/>
              <a:gd name="connsiteY3246" fmla="*/ 1714976 h 2289324"/>
              <a:gd name="connsiteX3247" fmla="*/ 2172761 w 12217395"/>
              <a:gd name="connsiteY3247" fmla="*/ 1701264 h 2289324"/>
              <a:gd name="connsiteX3248" fmla="*/ 9158175 w 12217395"/>
              <a:gd name="connsiteY3248" fmla="*/ 1701263 h 2289324"/>
              <a:gd name="connsiteX3249" fmla="*/ 9176465 w 12217395"/>
              <a:gd name="connsiteY3249" fmla="*/ 1719546 h 2289324"/>
              <a:gd name="connsiteX3250" fmla="*/ 9158175 w 12217395"/>
              <a:gd name="connsiteY3250" fmla="*/ 1737840 h 2289324"/>
              <a:gd name="connsiteX3251" fmla="*/ 9139885 w 12217395"/>
              <a:gd name="connsiteY3251" fmla="*/ 1719546 h 2289324"/>
              <a:gd name="connsiteX3252" fmla="*/ 9158175 w 12217395"/>
              <a:gd name="connsiteY3252" fmla="*/ 1701263 h 2289324"/>
              <a:gd name="connsiteX3253" fmla="*/ 9571007 w 12217395"/>
              <a:gd name="connsiteY3253" fmla="*/ 1699603 h 2289324"/>
              <a:gd name="connsiteX3254" fmla="*/ 9590969 w 12217395"/>
              <a:gd name="connsiteY3254" fmla="*/ 1719546 h 2289324"/>
              <a:gd name="connsiteX3255" fmla="*/ 9571007 w 12217395"/>
              <a:gd name="connsiteY3255" fmla="*/ 1739500 h 2289324"/>
              <a:gd name="connsiteX3256" fmla="*/ 9551055 w 12217395"/>
              <a:gd name="connsiteY3256" fmla="*/ 1719546 h 2289324"/>
              <a:gd name="connsiteX3257" fmla="*/ 9571007 w 12217395"/>
              <a:gd name="connsiteY3257" fmla="*/ 1699603 h 2289324"/>
              <a:gd name="connsiteX3258" fmla="*/ 862311 w 12217395"/>
              <a:gd name="connsiteY3258" fmla="*/ 1698773 h 2289324"/>
              <a:gd name="connsiteX3259" fmla="*/ 873537 w 12217395"/>
              <a:gd name="connsiteY3259" fmla="*/ 1710404 h 2289324"/>
              <a:gd name="connsiteX3260" fmla="*/ 862311 w 12217395"/>
              <a:gd name="connsiteY3260" fmla="*/ 1721627 h 2289324"/>
              <a:gd name="connsiteX3261" fmla="*/ 850617 w 12217395"/>
              <a:gd name="connsiteY3261" fmla="*/ 1710404 h 2289324"/>
              <a:gd name="connsiteX3262" fmla="*/ 862311 w 12217395"/>
              <a:gd name="connsiteY3262" fmla="*/ 1698773 h 2289324"/>
              <a:gd name="connsiteX3263" fmla="*/ 6737681 w 12217395"/>
              <a:gd name="connsiteY3263" fmla="*/ 1698353 h 2289324"/>
              <a:gd name="connsiteX3264" fmla="*/ 6739763 w 12217395"/>
              <a:gd name="connsiteY3264" fmla="*/ 1700434 h 2289324"/>
              <a:gd name="connsiteX3265" fmla="*/ 6737681 w 12217395"/>
              <a:gd name="connsiteY3265" fmla="*/ 1702923 h 2289324"/>
              <a:gd name="connsiteX3266" fmla="*/ 6735190 w 12217395"/>
              <a:gd name="connsiteY3266" fmla="*/ 1700434 h 2289324"/>
              <a:gd name="connsiteX3267" fmla="*/ 6737681 w 12217395"/>
              <a:gd name="connsiteY3267" fmla="*/ 1698353 h 2289324"/>
              <a:gd name="connsiteX3268" fmla="*/ 3152263 w 12217395"/>
              <a:gd name="connsiteY3268" fmla="*/ 1698353 h 2289324"/>
              <a:gd name="connsiteX3269" fmla="*/ 3166402 w 12217395"/>
              <a:gd name="connsiteY3269" fmla="*/ 1712907 h 2289324"/>
              <a:gd name="connsiteX3270" fmla="*/ 3152263 w 12217395"/>
              <a:gd name="connsiteY3270" fmla="*/ 1727449 h 2289324"/>
              <a:gd name="connsiteX3271" fmla="*/ 3137703 w 12217395"/>
              <a:gd name="connsiteY3271" fmla="*/ 1712907 h 2289324"/>
              <a:gd name="connsiteX3272" fmla="*/ 3152263 w 12217395"/>
              <a:gd name="connsiteY3272" fmla="*/ 1698353 h 2289324"/>
              <a:gd name="connsiteX3273" fmla="*/ 5730323 w 12217395"/>
              <a:gd name="connsiteY3273" fmla="*/ 1697944 h 2289324"/>
              <a:gd name="connsiteX3274" fmla="*/ 5739050 w 12217395"/>
              <a:gd name="connsiteY3274" fmla="*/ 1706664 h 2289324"/>
              <a:gd name="connsiteX3275" fmla="*/ 5730323 w 12217395"/>
              <a:gd name="connsiteY3275" fmla="*/ 1714975 h 2289324"/>
              <a:gd name="connsiteX3276" fmla="*/ 5722012 w 12217395"/>
              <a:gd name="connsiteY3276" fmla="*/ 1706664 h 2289324"/>
              <a:gd name="connsiteX3277" fmla="*/ 5730323 w 12217395"/>
              <a:gd name="connsiteY3277" fmla="*/ 1697944 h 2289324"/>
              <a:gd name="connsiteX3278" fmla="*/ 8150396 w 12217395"/>
              <a:gd name="connsiteY3278" fmla="*/ 1696693 h 2289324"/>
              <a:gd name="connsiteX3279" fmla="*/ 8164535 w 12217395"/>
              <a:gd name="connsiteY3279" fmla="*/ 1710815 h 2289324"/>
              <a:gd name="connsiteX3280" fmla="*/ 8164535 w 12217395"/>
              <a:gd name="connsiteY3280" fmla="*/ 1711036 h 2289324"/>
              <a:gd name="connsiteX3281" fmla="*/ 8150396 w 12217395"/>
              <a:gd name="connsiteY3281" fmla="*/ 1724959 h 2289324"/>
              <a:gd name="connsiteX3282" fmla="*/ 8150396 w 12217395"/>
              <a:gd name="connsiteY3282" fmla="*/ 1724971 h 2289324"/>
              <a:gd name="connsiteX3283" fmla="*/ 8136680 w 12217395"/>
              <a:gd name="connsiteY3283" fmla="*/ 1710826 h 2289324"/>
              <a:gd name="connsiteX3284" fmla="*/ 8150396 w 12217395"/>
              <a:gd name="connsiteY3284" fmla="*/ 1696693 h 2289324"/>
              <a:gd name="connsiteX3285" fmla="*/ 4078555 w 12217395"/>
              <a:gd name="connsiteY3285" fmla="*/ 1695863 h 2289324"/>
              <a:gd name="connsiteX3286" fmla="*/ 4093932 w 12217395"/>
              <a:gd name="connsiteY3286" fmla="*/ 1711235 h 2289324"/>
              <a:gd name="connsiteX3287" fmla="*/ 4078555 w 12217395"/>
              <a:gd name="connsiteY3287" fmla="*/ 1727027 h 2289324"/>
              <a:gd name="connsiteX3288" fmla="*/ 4078530 w 12217395"/>
              <a:gd name="connsiteY3288" fmla="*/ 1727027 h 2289324"/>
              <a:gd name="connsiteX3289" fmla="*/ 4062756 w 12217395"/>
              <a:gd name="connsiteY3289" fmla="*/ 1711235 h 2289324"/>
              <a:gd name="connsiteX3290" fmla="*/ 4078555 w 12217395"/>
              <a:gd name="connsiteY3290" fmla="*/ 1695863 h 2289324"/>
              <a:gd name="connsiteX3291" fmla="*/ 7230349 w 12217395"/>
              <a:gd name="connsiteY3291" fmla="*/ 1695034 h 2289324"/>
              <a:gd name="connsiteX3292" fmla="*/ 7254042 w 12217395"/>
              <a:gd name="connsiteY3292" fmla="*/ 1718717 h 2289324"/>
              <a:gd name="connsiteX3293" fmla="*/ 7230349 w 12217395"/>
              <a:gd name="connsiteY3293" fmla="*/ 1742821 h 2289324"/>
              <a:gd name="connsiteX3294" fmla="*/ 7206235 w 12217395"/>
              <a:gd name="connsiteY3294" fmla="*/ 1718717 h 2289324"/>
              <a:gd name="connsiteX3295" fmla="*/ 7230349 w 12217395"/>
              <a:gd name="connsiteY3295" fmla="*/ 1695034 h 2289324"/>
              <a:gd name="connsiteX3296" fmla="*/ 5074264 w 12217395"/>
              <a:gd name="connsiteY3296" fmla="*/ 1694203 h 2289324"/>
              <a:gd name="connsiteX3297" fmla="*/ 5074661 w 12217395"/>
              <a:gd name="connsiteY3297" fmla="*/ 1694203 h 2289324"/>
              <a:gd name="connsiteX3298" fmla="*/ 5079256 w 12217395"/>
              <a:gd name="connsiteY3298" fmla="*/ 1699183 h 2289324"/>
              <a:gd name="connsiteX3299" fmla="*/ 5074264 w 12217395"/>
              <a:gd name="connsiteY3299" fmla="*/ 1704583 h 2289324"/>
              <a:gd name="connsiteX3300" fmla="*/ 5074264 w 12217395"/>
              <a:gd name="connsiteY3300" fmla="*/ 1704595 h 2289324"/>
              <a:gd name="connsiteX3301" fmla="*/ 5068860 w 12217395"/>
              <a:gd name="connsiteY3301" fmla="*/ 1699183 h 2289324"/>
              <a:gd name="connsiteX3302" fmla="*/ 5074264 w 12217395"/>
              <a:gd name="connsiteY3302" fmla="*/ 1694203 h 2289324"/>
              <a:gd name="connsiteX3303" fmla="*/ 4546689 w 12217395"/>
              <a:gd name="connsiteY3303" fmla="*/ 1694202 h 2289324"/>
              <a:gd name="connsiteX3304" fmla="*/ 4565811 w 12217395"/>
              <a:gd name="connsiteY3304" fmla="*/ 1713315 h 2289324"/>
              <a:gd name="connsiteX3305" fmla="*/ 4546689 w 12217395"/>
              <a:gd name="connsiteY3305" fmla="*/ 1732427 h 2289324"/>
              <a:gd name="connsiteX3306" fmla="*/ 4527559 w 12217395"/>
              <a:gd name="connsiteY3306" fmla="*/ 1713315 h 2289324"/>
              <a:gd name="connsiteX3307" fmla="*/ 4546689 w 12217395"/>
              <a:gd name="connsiteY3307" fmla="*/ 1694202 h 2289324"/>
              <a:gd name="connsiteX3308" fmla="*/ 7911343 w 12217395"/>
              <a:gd name="connsiteY3308" fmla="*/ 1693782 h 2289324"/>
              <a:gd name="connsiteX3309" fmla="*/ 7924230 w 12217395"/>
              <a:gd name="connsiteY3309" fmla="*/ 1706664 h 2289324"/>
              <a:gd name="connsiteX3310" fmla="*/ 7911343 w 12217395"/>
              <a:gd name="connsiteY3310" fmla="*/ 1719136 h 2289324"/>
              <a:gd name="connsiteX3311" fmla="*/ 7898865 w 12217395"/>
              <a:gd name="connsiteY3311" fmla="*/ 1706664 h 2289324"/>
              <a:gd name="connsiteX3312" fmla="*/ 7911343 w 12217395"/>
              <a:gd name="connsiteY3312" fmla="*/ 1693782 h 2289324"/>
              <a:gd name="connsiteX3313" fmla="*/ 4364587 w 12217395"/>
              <a:gd name="connsiteY3313" fmla="*/ 1693374 h 2289324"/>
              <a:gd name="connsiteX3314" fmla="*/ 4382045 w 12217395"/>
              <a:gd name="connsiteY3314" fmla="*/ 1710826 h 2289324"/>
              <a:gd name="connsiteX3315" fmla="*/ 4364587 w 12217395"/>
              <a:gd name="connsiteY3315" fmla="*/ 1728278 h 2289324"/>
              <a:gd name="connsiteX3316" fmla="*/ 4347128 w 12217395"/>
              <a:gd name="connsiteY3316" fmla="*/ 1710826 h 2289324"/>
              <a:gd name="connsiteX3317" fmla="*/ 4364587 w 12217395"/>
              <a:gd name="connsiteY3317" fmla="*/ 1693374 h 2289324"/>
              <a:gd name="connsiteX3318" fmla="*/ 7125580 w 12217395"/>
              <a:gd name="connsiteY3318" fmla="*/ 1693373 h 2289324"/>
              <a:gd name="connsiteX3319" fmla="*/ 7132222 w 12217395"/>
              <a:gd name="connsiteY3319" fmla="*/ 1700001 h 2289324"/>
              <a:gd name="connsiteX3320" fmla="*/ 7125580 w 12217395"/>
              <a:gd name="connsiteY3320" fmla="*/ 1706664 h 2289324"/>
              <a:gd name="connsiteX3321" fmla="*/ 7118925 w 12217395"/>
              <a:gd name="connsiteY3321" fmla="*/ 1700013 h 2289324"/>
              <a:gd name="connsiteX3322" fmla="*/ 7125580 w 12217395"/>
              <a:gd name="connsiteY3322" fmla="*/ 1693373 h 2289324"/>
              <a:gd name="connsiteX3323" fmla="*/ 10037070 w 12217395"/>
              <a:gd name="connsiteY3323" fmla="*/ 1692531 h 2289324"/>
              <a:gd name="connsiteX3324" fmla="*/ 10059511 w 12217395"/>
              <a:gd name="connsiteY3324" fmla="*/ 1714975 h 2289324"/>
              <a:gd name="connsiteX3325" fmla="*/ 10059511 w 12217395"/>
              <a:gd name="connsiteY3325" fmla="*/ 1715163 h 2289324"/>
              <a:gd name="connsiteX3326" fmla="*/ 10037070 w 12217395"/>
              <a:gd name="connsiteY3326" fmla="*/ 1737431 h 2289324"/>
              <a:gd name="connsiteX3327" fmla="*/ 10037070 w 12217395"/>
              <a:gd name="connsiteY3327" fmla="*/ 1737419 h 2289324"/>
              <a:gd name="connsiteX3328" fmla="*/ 10014617 w 12217395"/>
              <a:gd name="connsiteY3328" fmla="*/ 1714975 h 2289324"/>
              <a:gd name="connsiteX3329" fmla="*/ 10037070 w 12217395"/>
              <a:gd name="connsiteY3329" fmla="*/ 1692531 h 2289324"/>
              <a:gd name="connsiteX3330" fmla="*/ 6419223 w 12217395"/>
              <a:gd name="connsiteY3330" fmla="*/ 1692122 h 2289324"/>
              <a:gd name="connsiteX3331" fmla="*/ 6432520 w 12217395"/>
              <a:gd name="connsiteY3331" fmla="*/ 1705424 h 2289324"/>
              <a:gd name="connsiteX3332" fmla="*/ 6419223 w 12217395"/>
              <a:gd name="connsiteY3332" fmla="*/ 1718715 h 2289324"/>
              <a:gd name="connsiteX3333" fmla="*/ 6405914 w 12217395"/>
              <a:gd name="connsiteY3333" fmla="*/ 1705424 h 2289324"/>
              <a:gd name="connsiteX3334" fmla="*/ 6419223 w 12217395"/>
              <a:gd name="connsiteY3334" fmla="*/ 1692122 h 2289324"/>
              <a:gd name="connsiteX3335" fmla="*/ 10461560 w 12217395"/>
              <a:gd name="connsiteY3335" fmla="*/ 1691293 h 2289324"/>
              <a:gd name="connsiteX3336" fmla="*/ 10487288 w 12217395"/>
              <a:gd name="connsiteY3336" fmla="*/ 1716636 h 2289324"/>
              <a:gd name="connsiteX3337" fmla="*/ 10461560 w 12217395"/>
              <a:gd name="connsiteY3337" fmla="*/ 1742411 h 2289324"/>
              <a:gd name="connsiteX3338" fmla="*/ 10435716 w 12217395"/>
              <a:gd name="connsiteY3338" fmla="*/ 1716636 h 2289324"/>
              <a:gd name="connsiteX3339" fmla="*/ 10461560 w 12217395"/>
              <a:gd name="connsiteY3339" fmla="*/ 1691293 h 2289324"/>
              <a:gd name="connsiteX3340" fmla="*/ 2057177 w 12217395"/>
              <a:gd name="connsiteY3340" fmla="*/ 1689213 h 2289324"/>
              <a:gd name="connsiteX3341" fmla="*/ 2057478 w 12217395"/>
              <a:gd name="connsiteY3341" fmla="*/ 1689213 h 2289324"/>
              <a:gd name="connsiteX3342" fmla="*/ 2070892 w 12217395"/>
              <a:gd name="connsiteY3342" fmla="*/ 1702924 h 2289324"/>
              <a:gd name="connsiteX3343" fmla="*/ 2070892 w 12217395"/>
              <a:gd name="connsiteY3343" fmla="*/ 1703227 h 2289324"/>
              <a:gd name="connsiteX3344" fmla="*/ 2057177 w 12217395"/>
              <a:gd name="connsiteY3344" fmla="*/ 1716636 h 2289324"/>
              <a:gd name="connsiteX3345" fmla="*/ 2043879 w 12217395"/>
              <a:gd name="connsiteY3345" fmla="*/ 1702924 h 2289324"/>
              <a:gd name="connsiteX3346" fmla="*/ 2057177 w 12217395"/>
              <a:gd name="connsiteY3346" fmla="*/ 1689213 h 2289324"/>
              <a:gd name="connsiteX3347" fmla="*/ 746771 w 12217395"/>
              <a:gd name="connsiteY3347" fmla="*/ 1688381 h 2289324"/>
              <a:gd name="connsiteX3348" fmla="*/ 757530 w 12217395"/>
              <a:gd name="connsiteY3348" fmla="*/ 1699183 h 2289324"/>
              <a:gd name="connsiteX3349" fmla="*/ 746771 w 12217395"/>
              <a:gd name="connsiteY3349" fmla="*/ 1710404 h 2289324"/>
              <a:gd name="connsiteX3350" fmla="*/ 735544 w 12217395"/>
              <a:gd name="connsiteY3350" fmla="*/ 1699183 h 2289324"/>
              <a:gd name="connsiteX3351" fmla="*/ 746771 w 12217395"/>
              <a:gd name="connsiteY3351" fmla="*/ 1688381 h 2289324"/>
              <a:gd name="connsiteX3352" fmla="*/ 6822079 w 12217395"/>
              <a:gd name="connsiteY3352" fmla="*/ 1688371 h 2289324"/>
              <a:gd name="connsiteX3353" fmla="*/ 6839961 w 12217395"/>
              <a:gd name="connsiteY3353" fmla="*/ 1706255 h 2289324"/>
              <a:gd name="connsiteX3354" fmla="*/ 6822079 w 12217395"/>
              <a:gd name="connsiteY3354" fmla="*/ 1724117 h 2289324"/>
              <a:gd name="connsiteX3355" fmla="*/ 6804199 w 12217395"/>
              <a:gd name="connsiteY3355" fmla="*/ 1706255 h 2289324"/>
              <a:gd name="connsiteX3356" fmla="*/ 6822079 w 12217395"/>
              <a:gd name="connsiteY3356" fmla="*/ 1688371 h 2289324"/>
              <a:gd name="connsiteX3357" fmla="*/ 3036267 w 12217395"/>
              <a:gd name="connsiteY3357" fmla="*/ 1687540 h 2289324"/>
              <a:gd name="connsiteX3358" fmla="*/ 3050815 w 12217395"/>
              <a:gd name="connsiteY3358" fmla="*/ 1701684 h 2289324"/>
              <a:gd name="connsiteX3359" fmla="*/ 3036267 w 12217395"/>
              <a:gd name="connsiteY3359" fmla="*/ 1716226 h 2289324"/>
              <a:gd name="connsiteX3360" fmla="*/ 3022129 w 12217395"/>
              <a:gd name="connsiteY3360" fmla="*/ 1701684 h 2289324"/>
              <a:gd name="connsiteX3361" fmla="*/ 3022129 w 12217395"/>
              <a:gd name="connsiteY3361" fmla="*/ 1701462 h 2289324"/>
              <a:gd name="connsiteX3362" fmla="*/ 3036267 w 12217395"/>
              <a:gd name="connsiteY3362" fmla="*/ 1687540 h 2289324"/>
              <a:gd name="connsiteX3363" fmla="*/ 5953989 w 12217395"/>
              <a:gd name="connsiteY3363" fmla="*/ 1686301 h 2289324"/>
              <a:gd name="connsiteX3364" fmla="*/ 5964385 w 12217395"/>
              <a:gd name="connsiteY3364" fmla="*/ 1696260 h 2289324"/>
              <a:gd name="connsiteX3365" fmla="*/ 5964385 w 12217395"/>
              <a:gd name="connsiteY3365" fmla="*/ 1696482 h 2289324"/>
              <a:gd name="connsiteX3366" fmla="*/ 5953989 w 12217395"/>
              <a:gd name="connsiteY3366" fmla="*/ 1706665 h 2289324"/>
              <a:gd name="connsiteX3367" fmla="*/ 5944014 w 12217395"/>
              <a:gd name="connsiteY3367" fmla="*/ 1696273 h 2289324"/>
              <a:gd name="connsiteX3368" fmla="*/ 5953989 w 12217395"/>
              <a:gd name="connsiteY3368" fmla="*/ 1686301 h 2289324"/>
              <a:gd name="connsiteX3369" fmla="*/ 6547263 w 12217395"/>
              <a:gd name="connsiteY3369" fmla="*/ 1683812 h 2289324"/>
              <a:gd name="connsiteX3370" fmla="*/ 6562232 w 12217395"/>
              <a:gd name="connsiteY3370" fmla="*/ 1698774 h 2289324"/>
              <a:gd name="connsiteX3371" fmla="*/ 6547263 w 12217395"/>
              <a:gd name="connsiteY3371" fmla="*/ 1713316 h 2289324"/>
              <a:gd name="connsiteX3372" fmla="*/ 6532306 w 12217395"/>
              <a:gd name="connsiteY3372" fmla="*/ 1698774 h 2289324"/>
              <a:gd name="connsiteX3373" fmla="*/ 6547263 w 12217395"/>
              <a:gd name="connsiteY3373" fmla="*/ 1683812 h 2289324"/>
              <a:gd name="connsiteX3374" fmla="*/ 7298526 w 12217395"/>
              <a:gd name="connsiteY3374" fmla="*/ 1683390 h 2289324"/>
              <a:gd name="connsiteX3375" fmla="*/ 7323891 w 12217395"/>
              <a:gd name="connsiteY3375" fmla="*/ 1708733 h 2289324"/>
              <a:gd name="connsiteX3376" fmla="*/ 7298526 w 12217395"/>
              <a:gd name="connsiteY3376" fmla="*/ 1734099 h 2289324"/>
              <a:gd name="connsiteX3377" fmla="*/ 7298526 w 12217395"/>
              <a:gd name="connsiteY3377" fmla="*/ 1734112 h 2289324"/>
              <a:gd name="connsiteX3378" fmla="*/ 7273161 w 12217395"/>
              <a:gd name="connsiteY3378" fmla="*/ 1708745 h 2289324"/>
              <a:gd name="connsiteX3379" fmla="*/ 7298526 w 12217395"/>
              <a:gd name="connsiteY3379" fmla="*/ 1683390 h 2289324"/>
              <a:gd name="connsiteX3380" fmla="*/ 6183910 w 12217395"/>
              <a:gd name="connsiteY3380" fmla="*/ 1683390 h 2289324"/>
              <a:gd name="connsiteX3381" fmla="*/ 6195546 w 12217395"/>
              <a:gd name="connsiteY3381" fmla="*/ 1695034 h 2289324"/>
              <a:gd name="connsiteX3382" fmla="*/ 6183899 w 12217395"/>
              <a:gd name="connsiteY3382" fmla="*/ 1707086 h 2289324"/>
              <a:gd name="connsiteX3383" fmla="*/ 6183899 w 12217395"/>
              <a:gd name="connsiteY3383" fmla="*/ 1707073 h 2289324"/>
              <a:gd name="connsiteX3384" fmla="*/ 6172262 w 12217395"/>
              <a:gd name="connsiteY3384" fmla="*/ 1695034 h 2289324"/>
              <a:gd name="connsiteX3385" fmla="*/ 6183910 w 12217395"/>
              <a:gd name="connsiteY3385" fmla="*/ 1683390 h 2289324"/>
              <a:gd name="connsiteX3386" fmla="*/ 9417180 w 12217395"/>
              <a:gd name="connsiteY3386" fmla="*/ 1682560 h 2289324"/>
              <a:gd name="connsiteX3387" fmla="*/ 9417321 w 12217395"/>
              <a:gd name="connsiteY3387" fmla="*/ 1682560 h 2289324"/>
              <a:gd name="connsiteX3388" fmla="*/ 9436312 w 12217395"/>
              <a:gd name="connsiteY3388" fmla="*/ 1701684 h 2289324"/>
              <a:gd name="connsiteX3389" fmla="*/ 9436312 w 12217395"/>
              <a:gd name="connsiteY3389" fmla="*/ 1702280 h 2289324"/>
              <a:gd name="connsiteX3390" fmla="*/ 9417180 w 12217395"/>
              <a:gd name="connsiteY3390" fmla="*/ 1720796 h 2289324"/>
              <a:gd name="connsiteX3391" fmla="*/ 9398059 w 12217395"/>
              <a:gd name="connsiteY3391" fmla="*/ 1701684 h 2289324"/>
              <a:gd name="connsiteX3392" fmla="*/ 9417180 w 12217395"/>
              <a:gd name="connsiteY3392" fmla="*/ 1682560 h 2289324"/>
              <a:gd name="connsiteX3393" fmla="*/ 6681562 w 12217395"/>
              <a:gd name="connsiteY3393" fmla="*/ 1682140 h 2289324"/>
              <a:gd name="connsiteX3394" fmla="*/ 6697770 w 12217395"/>
              <a:gd name="connsiteY3394" fmla="*/ 1698353 h 2289324"/>
              <a:gd name="connsiteX3395" fmla="*/ 6681562 w 12217395"/>
              <a:gd name="connsiteY3395" fmla="*/ 1714975 h 2289324"/>
              <a:gd name="connsiteX3396" fmla="*/ 6664931 w 12217395"/>
              <a:gd name="connsiteY3396" fmla="*/ 1698353 h 2289324"/>
              <a:gd name="connsiteX3397" fmla="*/ 6681562 w 12217395"/>
              <a:gd name="connsiteY3397" fmla="*/ 1682140 h 2289324"/>
              <a:gd name="connsiteX3398" fmla="*/ 4826896 w 12217395"/>
              <a:gd name="connsiteY3398" fmla="*/ 1681310 h 2289324"/>
              <a:gd name="connsiteX3399" fmla="*/ 4848940 w 12217395"/>
              <a:gd name="connsiteY3399" fmla="*/ 1703754 h 2289324"/>
              <a:gd name="connsiteX3400" fmla="*/ 4826896 w 12217395"/>
              <a:gd name="connsiteY3400" fmla="*/ 1725788 h 2289324"/>
              <a:gd name="connsiteX3401" fmla="*/ 4804453 w 12217395"/>
              <a:gd name="connsiteY3401" fmla="*/ 1703754 h 2289324"/>
              <a:gd name="connsiteX3402" fmla="*/ 4804453 w 12217395"/>
              <a:gd name="connsiteY3402" fmla="*/ 1703555 h 2289324"/>
              <a:gd name="connsiteX3403" fmla="*/ 4826896 w 12217395"/>
              <a:gd name="connsiteY3403" fmla="*/ 1681310 h 2289324"/>
              <a:gd name="connsiteX3404" fmla="*/ 4927922 w 12217395"/>
              <a:gd name="connsiteY3404" fmla="*/ 1680480 h 2289324"/>
              <a:gd name="connsiteX3405" fmla="*/ 4951616 w 12217395"/>
              <a:gd name="connsiteY3405" fmla="*/ 1704174 h 2289324"/>
              <a:gd name="connsiteX3406" fmla="*/ 4927922 w 12217395"/>
              <a:gd name="connsiteY3406" fmla="*/ 1727857 h 2289324"/>
              <a:gd name="connsiteX3407" fmla="*/ 4903809 w 12217395"/>
              <a:gd name="connsiteY3407" fmla="*/ 1704174 h 2289324"/>
              <a:gd name="connsiteX3408" fmla="*/ 4927922 w 12217395"/>
              <a:gd name="connsiteY3408" fmla="*/ 1680480 h 2289324"/>
              <a:gd name="connsiteX3409" fmla="*/ 7341352 w 12217395"/>
              <a:gd name="connsiteY3409" fmla="*/ 1680059 h 2289324"/>
              <a:gd name="connsiteX3410" fmla="*/ 7349666 w 12217395"/>
              <a:gd name="connsiteY3410" fmla="*/ 1687961 h 2289324"/>
              <a:gd name="connsiteX3411" fmla="*/ 7341352 w 12217395"/>
              <a:gd name="connsiteY3411" fmla="*/ 1696273 h 2289324"/>
              <a:gd name="connsiteX3412" fmla="*/ 7341352 w 12217395"/>
              <a:gd name="connsiteY3412" fmla="*/ 1696260 h 2289324"/>
              <a:gd name="connsiteX3413" fmla="*/ 7333447 w 12217395"/>
              <a:gd name="connsiteY3413" fmla="*/ 1687961 h 2289324"/>
              <a:gd name="connsiteX3414" fmla="*/ 7333447 w 12217395"/>
              <a:gd name="connsiteY3414" fmla="*/ 1687435 h 2289324"/>
              <a:gd name="connsiteX3415" fmla="*/ 7341352 w 12217395"/>
              <a:gd name="connsiteY3415" fmla="*/ 1680059 h 2289324"/>
              <a:gd name="connsiteX3416" fmla="*/ 7012906 w 12217395"/>
              <a:gd name="connsiteY3416" fmla="*/ 1679229 h 2289324"/>
              <a:gd name="connsiteX3417" fmla="*/ 7023316 w 12217395"/>
              <a:gd name="connsiteY3417" fmla="*/ 1683529 h 2289324"/>
              <a:gd name="connsiteX3418" fmla="*/ 7026623 w 12217395"/>
              <a:gd name="connsiteY3418" fmla="*/ 1680479 h 2289324"/>
              <a:gd name="connsiteX3419" fmla="*/ 7027033 w 12217395"/>
              <a:gd name="connsiteY3419" fmla="*/ 1680479 h 2289324"/>
              <a:gd name="connsiteX3420" fmla="*/ 7031616 w 12217395"/>
              <a:gd name="connsiteY3420" fmla="*/ 1685471 h 2289324"/>
              <a:gd name="connsiteX3421" fmla="*/ 7031616 w 12217395"/>
              <a:gd name="connsiteY3421" fmla="*/ 1685856 h 2289324"/>
              <a:gd name="connsiteX3422" fmla="*/ 7029068 w 12217395"/>
              <a:gd name="connsiteY3422" fmla="*/ 1688208 h 2289324"/>
              <a:gd name="connsiteX3423" fmla="*/ 7034108 w 12217395"/>
              <a:gd name="connsiteY3423" fmla="*/ 1700013 h 2289324"/>
              <a:gd name="connsiteX3424" fmla="*/ 7012906 w 12217395"/>
              <a:gd name="connsiteY3424" fmla="*/ 1721218 h 2289324"/>
              <a:gd name="connsiteX3425" fmla="*/ 6992126 w 12217395"/>
              <a:gd name="connsiteY3425" fmla="*/ 1700013 h 2289324"/>
              <a:gd name="connsiteX3426" fmla="*/ 7012906 w 12217395"/>
              <a:gd name="connsiteY3426" fmla="*/ 1679229 h 2289324"/>
              <a:gd name="connsiteX3427" fmla="*/ 5615580 w 12217395"/>
              <a:gd name="connsiteY3427" fmla="*/ 1678808 h 2289324"/>
              <a:gd name="connsiteX3428" fmla="*/ 5615977 w 12217395"/>
              <a:gd name="connsiteY3428" fmla="*/ 1678808 h 2289324"/>
              <a:gd name="connsiteX3429" fmla="*/ 5624305 w 12217395"/>
              <a:gd name="connsiteY3429" fmla="*/ 1687551 h 2289324"/>
              <a:gd name="connsiteX3430" fmla="*/ 5615580 w 12217395"/>
              <a:gd name="connsiteY3430" fmla="*/ 1695863 h 2289324"/>
              <a:gd name="connsiteX3431" fmla="*/ 5615580 w 12217395"/>
              <a:gd name="connsiteY3431" fmla="*/ 1695852 h 2289324"/>
              <a:gd name="connsiteX3432" fmla="*/ 5607254 w 12217395"/>
              <a:gd name="connsiteY3432" fmla="*/ 1687551 h 2289324"/>
              <a:gd name="connsiteX3433" fmla="*/ 5615580 w 12217395"/>
              <a:gd name="connsiteY3433" fmla="*/ 1678808 h 2289324"/>
              <a:gd name="connsiteX3434" fmla="*/ 5188193 w 12217395"/>
              <a:gd name="connsiteY3434" fmla="*/ 1678808 h 2289324"/>
              <a:gd name="connsiteX3435" fmla="*/ 5216877 w 12217395"/>
              <a:gd name="connsiteY3435" fmla="*/ 1707482 h 2289324"/>
              <a:gd name="connsiteX3436" fmla="*/ 5188193 w 12217395"/>
              <a:gd name="connsiteY3436" fmla="*/ 1736590 h 2289324"/>
              <a:gd name="connsiteX3437" fmla="*/ 5188193 w 12217395"/>
              <a:gd name="connsiteY3437" fmla="*/ 1736601 h 2289324"/>
              <a:gd name="connsiteX3438" fmla="*/ 5187829 w 12217395"/>
              <a:gd name="connsiteY3438" fmla="*/ 1736601 h 2289324"/>
              <a:gd name="connsiteX3439" fmla="*/ 5159084 w 12217395"/>
              <a:gd name="connsiteY3439" fmla="*/ 1707494 h 2289324"/>
              <a:gd name="connsiteX3440" fmla="*/ 5188193 w 12217395"/>
              <a:gd name="connsiteY3440" fmla="*/ 1678808 h 2289324"/>
              <a:gd name="connsiteX3441" fmla="*/ 5284224 w 12217395"/>
              <a:gd name="connsiteY3441" fmla="*/ 1677978 h 2289324"/>
              <a:gd name="connsiteX3442" fmla="*/ 5284386 w 12217395"/>
              <a:gd name="connsiteY3442" fmla="*/ 1677978 h 2289324"/>
              <a:gd name="connsiteX3443" fmla="*/ 5290878 w 12217395"/>
              <a:gd name="connsiteY3443" fmla="*/ 1684629 h 2289324"/>
              <a:gd name="connsiteX3444" fmla="*/ 5284224 w 12217395"/>
              <a:gd name="connsiteY3444" fmla="*/ 1691292 h 2289324"/>
              <a:gd name="connsiteX3445" fmla="*/ 5277159 w 12217395"/>
              <a:gd name="connsiteY3445" fmla="*/ 1684640 h 2289324"/>
              <a:gd name="connsiteX3446" fmla="*/ 5284224 w 12217395"/>
              <a:gd name="connsiteY3446" fmla="*/ 1677978 h 2289324"/>
              <a:gd name="connsiteX3447" fmla="*/ 630764 w 12217395"/>
              <a:gd name="connsiteY3447" fmla="*/ 1677568 h 2289324"/>
              <a:gd name="connsiteX3448" fmla="*/ 641522 w 12217395"/>
              <a:gd name="connsiteY3448" fmla="*/ 1688370 h 2289324"/>
              <a:gd name="connsiteX3449" fmla="*/ 630764 w 12217395"/>
              <a:gd name="connsiteY3449" fmla="*/ 1698773 h 2289324"/>
              <a:gd name="connsiteX3450" fmla="*/ 620356 w 12217395"/>
              <a:gd name="connsiteY3450" fmla="*/ 1688381 h 2289324"/>
              <a:gd name="connsiteX3451" fmla="*/ 630764 w 12217395"/>
              <a:gd name="connsiteY3451" fmla="*/ 1677568 h 2289324"/>
              <a:gd name="connsiteX3452" fmla="*/ 7374609 w 12217395"/>
              <a:gd name="connsiteY3452" fmla="*/ 1676751 h 2289324"/>
              <a:gd name="connsiteX3453" fmla="*/ 7401634 w 12217395"/>
              <a:gd name="connsiteY3453" fmla="*/ 1703754 h 2289324"/>
              <a:gd name="connsiteX3454" fmla="*/ 7401634 w 12217395"/>
              <a:gd name="connsiteY3454" fmla="*/ 1703848 h 2289324"/>
              <a:gd name="connsiteX3455" fmla="*/ 7374609 w 12217395"/>
              <a:gd name="connsiteY3455" fmla="*/ 1730769 h 2289324"/>
              <a:gd name="connsiteX3456" fmla="*/ 7348005 w 12217395"/>
              <a:gd name="connsiteY3456" fmla="*/ 1703754 h 2289324"/>
              <a:gd name="connsiteX3457" fmla="*/ 7374609 w 12217395"/>
              <a:gd name="connsiteY3457" fmla="*/ 1676751 h 2289324"/>
              <a:gd name="connsiteX3458" fmla="*/ 1942011 w 12217395"/>
              <a:gd name="connsiteY3458" fmla="*/ 1676740 h 2289324"/>
              <a:gd name="connsiteX3459" fmla="*/ 1955319 w 12217395"/>
              <a:gd name="connsiteY3459" fmla="*/ 1690463 h 2289324"/>
              <a:gd name="connsiteX3460" fmla="*/ 1942011 w 12217395"/>
              <a:gd name="connsiteY3460" fmla="*/ 1703754 h 2289324"/>
              <a:gd name="connsiteX3461" fmla="*/ 1928293 w 12217395"/>
              <a:gd name="connsiteY3461" fmla="*/ 1690463 h 2289324"/>
              <a:gd name="connsiteX3462" fmla="*/ 1942011 w 12217395"/>
              <a:gd name="connsiteY3462" fmla="*/ 1676740 h 2289324"/>
              <a:gd name="connsiteX3463" fmla="*/ 7458178 w 12217395"/>
              <a:gd name="connsiteY3463" fmla="*/ 1676739 h 2289324"/>
              <a:gd name="connsiteX3464" fmla="*/ 7486864 w 12217395"/>
              <a:gd name="connsiteY3464" fmla="*/ 1705004 h 2289324"/>
              <a:gd name="connsiteX3465" fmla="*/ 7458178 w 12217395"/>
              <a:gd name="connsiteY3465" fmla="*/ 1733691 h 2289324"/>
              <a:gd name="connsiteX3466" fmla="*/ 7458178 w 12217395"/>
              <a:gd name="connsiteY3466" fmla="*/ 1733679 h 2289324"/>
              <a:gd name="connsiteX3467" fmla="*/ 7429491 w 12217395"/>
              <a:gd name="connsiteY3467" fmla="*/ 1705004 h 2289324"/>
              <a:gd name="connsiteX3468" fmla="*/ 7458178 w 12217395"/>
              <a:gd name="connsiteY3468" fmla="*/ 1676739 h 2289324"/>
              <a:gd name="connsiteX3469" fmla="*/ 4760797 w 12217395"/>
              <a:gd name="connsiteY3469" fmla="*/ 1676318 h 2289324"/>
              <a:gd name="connsiteX3470" fmla="*/ 4764541 w 12217395"/>
              <a:gd name="connsiteY3470" fmla="*/ 1679650 h 2289324"/>
              <a:gd name="connsiteX3471" fmla="*/ 4760797 w 12217395"/>
              <a:gd name="connsiteY3471" fmla="*/ 1683390 h 2289324"/>
              <a:gd name="connsiteX3472" fmla="*/ 4760797 w 12217395"/>
              <a:gd name="connsiteY3472" fmla="*/ 1683378 h 2289324"/>
              <a:gd name="connsiteX3473" fmla="*/ 4757466 w 12217395"/>
              <a:gd name="connsiteY3473" fmla="*/ 1679637 h 2289324"/>
              <a:gd name="connsiteX3474" fmla="*/ 4760797 w 12217395"/>
              <a:gd name="connsiteY3474" fmla="*/ 1676318 h 2289324"/>
              <a:gd name="connsiteX3475" fmla="*/ 2920692 w 12217395"/>
              <a:gd name="connsiteY3475" fmla="*/ 1675897 h 2289324"/>
              <a:gd name="connsiteX3476" fmla="*/ 2934819 w 12217395"/>
              <a:gd name="connsiteY3476" fmla="*/ 1690030 h 2289324"/>
              <a:gd name="connsiteX3477" fmla="*/ 2920692 w 12217395"/>
              <a:gd name="connsiteY3477" fmla="*/ 1704174 h 2289324"/>
              <a:gd name="connsiteX3478" fmla="*/ 2906554 w 12217395"/>
              <a:gd name="connsiteY3478" fmla="*/ 1690042 h 2289324"/>
              <a:gd name="connsiteX3479" fmla="*/ 2906554 w 12217395"/>
              <a:gd name="connsiteY3479" fmla="*/ 1689820 h 2289324"/>
              <a:gd name="connsiteX3480" fmla="*/ 2920692 w 12217395"/>
              <a:gd name="connsiteY3480" fmla="*/ 1675897 h 2289324"/>
              <a:gd name="connsiteX3481" fmla="*/ 8757389 w 12217395"/>
              <a:gd name="connsiteY3481" fmla="*/ 1674658 h 2289324"/>
              <a:gd name="connsiteX3482" fmla="*/ 8773608 w 12217395"/>
              <a:gd name="connsiteY3482" fmla="*/ 1690872 h 2289324"/>
              <a:gd name="connsiteX3483" fmla="*/ 8757389 w 12217395"/>
              <a:gd name="connsiteY3483" fmla="*/ 1707086 h 2289324"/>
              <a:gd name="connsiteX3484" fmla="*/ 8741181 w 12217395"/>
              <a:gd name="connsiteY3484" fmla="*/ 1690872 h 2289324"/>
              <a:gd name="connsiteX3485" fmla="*/ 8757389 w 12217395"/>
              <a:gd name="connsiteY3485" fmla="*/ 1674658 h 2289324"/>
              <a:gd name="connsiteX3486" fmla="*/ 4192468 w 12217395"/>
              <a:gd name="connsiteY3486" fmla="*/ 1673010 h 2289324"/>
              <a:gd name="connsiteX3487" fmla="*/ 4208268 w 12217395"/>
              <a:gd name="connsiteY3487" fmla="*/ 1688803 h 2289324"/>
              <a:gd name="connsiteX3488" fmla="*/ 4192468 w 12217395"/>
              <a:gd name="connsiteY3488" fmla="*/ 1704174 h 2289324"/>
              <a:gd name="connsiteX3489" fmla="*/ 4176669 w 12217395"/>
              <a:gd name="connsiteY3489" fmla="*/ 1688803 h 2289324"/>
              <a:gd name="connsiteX3490" fmla="*/ 4192468 w 12217395"/>
              <a:gd name="connsiteY3490" fmla="*/ 1673010 h 2289324"/>
              <a:gd name="connsiteX3491" fmla="*/ 8507938 w 12217395"/>
              <a:gd name="connsiteY3491" fmla="*/ 1672998 h 2289324"/>
              <a:gd name="connsiteX3492" fmla="*/ 8522907 w 12217395"/>
              <a:gd name="connsiteY3492" fmla="*/ 1687961 h 2289324"/>
              <a:gd name="connsiteX3493" fmla="*/ 8507938 w 12217395"/>
              <a:gd name="connsiteY3493" fmla="*/ 1702923 h 2289324"/>
              <a:gd name="connsiteX3494" fmla="*/ 8492970 w 12217395"/>
              <a:gd name="connsiteY3494" fmla="*/ 1687961 h 2289324"/>
              <a:gd name="connsiteX3495" fmla="*/ 8507938 w 12217395"/>
              <a:gd name="connsiteY3495" fmla="*/ 1672998 h 2289324"/>
              <a:gd name="connsiteX3496" fmla="*/ 4959940 w 12217395"/>
              <a:gd name="connsiteY3496" fmla="*/ 1672169 h 2289324"/>
              <a:gd name="connsiteX3497" fmla="*/ 4965343 w 12217395"/>
              <a:gd name="connsiteY3497" fmla="*/ 1677148 h 2289324"/>
              <a:gd name="connsiteX3498" fmla="*/ 4959940 w 12217395"/>
              <a:gd name="connsiteY3498" fmla="*/ 1682561 h 2289324"/>
              <a:gd name="connsiteX3499" fmla="*/ 4954946 w 12217395"/>
              <a:gd name="connsiteY3499" fmla="*/ 1677148 h 2289324"/>
              <a:gd name="connsiteX3500" fmla="*/ 4954946 w 12217395"/>
              <a:gd name="connsiteY3500" fmla="*/ 1676751 h 2289324"/>
              <a:gd name="connsiteX3501" fmla="*/ 4959940 w 12217395"/>
              <a:gd name="connsiteY3501" fmla="*/ 1672169 h 2289324"/>
              <a:gd name="connsiteX3502" fmla="*/ 4735435 w 12217395"/>
              <a:gd name="connsiteY3502" fmla="*/ 1671748 h 2289324"/>
              <a:gd name="connsiteX3503" fmla="*/ 4756227 w 12217395"/>
              <a:gd name="connsiteY3503" fmla="*/ 1692122 h 2289324"/>
              <a:gd name="connsiteX3504" fmla="*/ 4735435 w 12217395"/>
              <a:gd name="connsiteY3504" fmla="*/ 1712907 h 2289324"/>
              <a:gd name="connsiteX3505" fmla="*/ 4714643 w 12217395"/>
              <a:gd name="connsiteY3505" fmla="*/ 1692122 h 2289324"/>
              <a:gd name="connsiteX3506" fmla="*/ 4735435 w 12217395"/>
              <a:gd name="connsiteY3506" fmla="*/ 1671748 h 2289324"/>
              <a:gd name="connsiteX3507" fmla="*/ 9011002 w 12217395"/>
              <a:gd name="connsiteY3507" fmla="*/ 1671747 h 2289324"/>
              <a:gd name="connsiteX3508" fmla="*/ 9028040 w 12217395"/>
              <a:gd name="connsiteY3508" fmla="*/ 1688802 h 2289324"/>
              <a:gd name="connsiteX3509" fmla="*/ 9011002 w 12217395"/>
              <a:gd name="connsiteY3509" fmla="*/ 1706255 h 2289324"/>
              <a:gd name="connsiteX3510" fmla="*/ 8993531 w 12217395"/>
              <a:gd name="connsiteY3510" fmla="*/ 1688802 h 2289324"/>
              <a:gd name="connsiteX3511" fmla="*/ 9011002 w 12217395"/>
              <a:gd name="connsiteY3511" fmla="*/ 1671747 h 2289324"/>
              <a:gd name="connsiteX3512" fmla="*/ 8263480 w 12217395"/>
              <a:gd name="connsiteY3512" fmla="*/ 1669667 h 2289324"/>
              <a:gd name="connsiteX3513" fmla="*/ 8263785 w 12217395"/>
              <a:gd name="connsiteY3513" fmla="*/ 1669667 h 2289324"/>
              <a:gd name="connsiteX3514" fmla="*/ 8277198 w 12217395"/>
              <a:gd name="connsiteY3514" fmla="*/ 1683379 h 2289324"/>
              <a:gd name="connsiteX3515" fmla="*/ 8263480 w 12217395"/>
              <a:gd name="connsiteY3515" fmla="*/ 1697524 h 2289324"/>
              <a:gd name="connsiteX3516" fmla="*/ 8249764 w 12217395"/>
              <a:gd name="connsiteY3516" fmla="*/ 1683390 h 2289324"/>
              <a:gd name="connsiteX3517" fmla="*/ 8263480 w 12217395"/>
              <a:gd name="connsiteY3517" fmla="*/ 1669667 h 2289324"/>
              <a:gd name="connsiteX3518" fmla="*/ 6932671 w 12217395"/>
              <a:gd name="connsiteY3518" fmla="*/ 1668006 h 2289324"/>
              <a:gd name="connsiteX3519" fmla="*/ 6936413 w 12217395"/>
              <a:gd name="connsiteY3519" fmla="*/ 1671327 h 2289324"/>
              <a:gd name="connsiteX3520" fmla="*/ 6932671 w 12217395"/>
              <a:gd name="connsiteY3520" fmla="*/ 1675066 h 2289324"/>
              <a:gd name="connsiteX3521" fmla="*/ 6929338 w 12217395"/>
              <a:gd name="connsiteY3521" fmla="*/ 1671327 h 2289324"/>
              <a:gd name="connsiteX3522" fmla="*/ 6932671 w 12217395"/>
              <a:gd name="connsiteY3522" fmla="*/ 1668006 h 2289324"/>
              <a:gd name="connsiteX3523" fmla="*/ 7791195 w 12217395"/>
              <a:gd name="connsiteY3523" fmla="*/ 1667598 h 2289324"/>
              <a:gd name="connsiteX3524" fmla="*/ 7791277 w 12217395"/>
              <a:gd name="connsiteY3524" fmla="*/ 1667598 h 2289324"/>
              <a:gd name="connsiteX3525" fmla="*/ 7802410 w 12217395"/>
              <a:gd name="connsiteY3525" fmla="*/ 1678820 h 2289324"/>
              <a:gd name="connsiteX3526" fmla="*/ 7802410 w 12217395"/>
              <a:gd name="connsiteY3526" fmla="*/ 1678926 h 2289324"/>
              <a:gd name="connsiteX3527" fmla="*/ 7796281 w 12217395"/>
              <a:gd name="connsiteY3527" fmla="*/ 1685001 h 2289324"/>
              <a:gd name="connsiteX3528" fmla="*/ 7805743 w 12217395"/>
              <a:gd name="connsiteY3528" fmla="*/ 1707494 h 2289324"/>
              <a:gd name="connsiteX3529" fmla="*/ 7805743 w 12217395"/>
              <a:gd name="connsiteY3529" fmla="*/ 1707716 h 2289324"/>
              <a:gd name="connsiteX3530" fmla="*/ 7800292 w 12217395"/>
              <a:gd name="connsiteY3530" fmla="*/ 1720759 h 2289324"/>
              <a:gd name="connsiteX3531" fmla="*/ 7810725 w 12217395"/>
              <a:gd name="connsiteY3531" fmla="*/ 1731188 h 2289324"/>
              <a:gd name="connsiteX3532" fmla="*/ 7797838 w 12217395"/>
              <a:gd name="connsiteY3532" fmla="*/ 1743650 h 2289324"/>
              <a:gd name="connsiteX3533" fmla="*/ 7788535 w 12217395"/>
              <a:gd name="connsiteY3533" fmla="*/ 1734654 h 2289324"/>
              <a:gd name="connsiteX3534" fmla="*/ 7774136 w 12217395"/>
              <a:gd name="connsiteY3534" fmla="*/ 1740563 h 2289324"/>
              <a:gd name="connsiteX3535" fmla="*/ 7779969 w 12217395"/>
              <a:gd name="connsiteY3535" fmla="*/ 1754871 h 2289324"/>
              <a:gd name="connsiteX3536" fmla="*/ 7779969 w 12217395"/>
              <a:gd name="connsiteY3536" fmla="*/ 1755258 h 2289324"/>
              <a:gd name="connsiteX3537" fmla="*/ 7770267 w 12217395"/>
              <a:gd name="connsiteY3537" fmla="*/ 1778292 h 2289324"/>
              <a:gd name="connsiteX3538" fmla="*/ 7755394 w 12217395"/>
              <a:gd name="connsiteY3538" fmla="*/ 1784350 h 2289324"/>
              <a:gd name="connsiteX3539" fmla="*/ 7764170 w 12217395"/>
              <a:gd name="connsiteY3539" fmla="*/ 1805594 h 2289324"/>
              <a:gd name="connsiteX3540" fmla="*/ 7755123 w 12217395"/>
              <a:gd name="connsiteY3540" fmla="*/ 1827935 h 2289324"/>
              <a:gd name="connsiteX3541" fmla="*/ 7742160 w 12217395"/>
              <a:gd name="connsiteY3541" fmla="*/ 1833346 h 2289324"/>
              <a:gd name="connsiteX3542" fmla="*/ 7751327 w 12217395"/>
              <a:gd name="connsiteY3542" fmla="*/ 1837186 h 2289324"/>
              <a:gd name="connsiteX3543" fmla="*/ 7760006 w 12217395"/>
              <a:gd name="connsiteY3543" fmla="*/ 1858383 h 2289324"/>
              <a:gd name="connsiteX3544" fmla="*/ 7752263 w 12217395"/>
              <a:gd name="connsiteY3544" fmla="*/ 1876966 h 2289324"/>
              <a:gd name="connsiteX3545" fmla="*/ 7755024 w 12217395"/>
              <a:gd name="connsiteY3545" fmla="*/ 1875847 h 2289324"/>
              <a:gd name="connsiteX3546" fmla="*/ 7774144 w 12217395"/>
              <a:gd name="connsiteY3546" fmla="*/ 1894549 h 2289324"/>
              <a:gd name="connsiteX3547" fmla="*/ 7768889 w 12217395"/>
              <a:gd name="connsiteY3547" fmla="*/ 1907023 h 2289324"/>
              <a:gd name="connsiteX3548" fmla="*/ 7769573 w 12217395"/>
              <a:gd name="connsiteY3548" fmla="*/ 1908671 h 2289324"/>
              <a:gd name="connsiteX3549" fmla="*/ 7762323 w 12217395"/>
              <a:gd name="connsiteY3549" fmla="*/ 1925734 h 2289324"/>
              <a:gd name="connsiteX3550" fmla="*/ 7768180 w 12217395"/>
              <a:gd name="connsiteY3550" fmla="*/ 1923284 h 2289324"/>
              <a:gd name="connsiteX3551" fmla="*/ 7767081 w 12217395"/>
              <a:gd name="connsiteY3551" fmla="*/ 1920724 h 2289324"/>
              <a:gd name="connsiteX3552" fmla="*/ 7787863 w 12217395"/>
              <a:gd name="connsiteY3552" fmla="*/ 1899951 h 2289324"/>
              <a:gd name="connsiteX3553" fmla="*/ 7802258 w 12217395"/>
              <a:gd name="connsiteY3553" fmla="*/ 1905976 h 2289324"/>
              <a:gd name="connsiteX3554" fmla="*/ 7802727 w 12217395"/>
              <a:gd name="connsiteY3554" fmla="*/ 1907132 h 2289324"/>
              <a:gd name="connsiteX3555" fmla="*/ 7803224 w 12217395"/>
              <a:gd name="connsiteY3555" fmla="*/ 1905950 h 2289324"/>
              <a:gd name="connsiteX3556" fmla="*/ 7805794 w 12217395"/>
              <a:gd name="connsiteY3556" fmla="*/ 1904900 h 2289324"/>
              <a:gd name="connsiteX3557" fmla="*/ 7799862 w 12217395"/>
              <a:gd name="connsiteY3557" fmla="*/ 1902434 h 2289324"/>
              <a:gd name="connsiteX3558" fmla="*/ 7790774 w 12217395"/>
              <a:gd name="connsiteY3558" fmla="*/ 1880407 h 2289324"/>
              <a:gd name="connsiteX3559" fmla="*/ 7799969 w 12217395"/>
              <a:gd name="connsiteY3559" fmla="*/ 1858433 h 2289324"/>
              <a:gd name="connsiteX3560" fmla="*/ 7808808 w 12217395"/>
              <a:gd name="connsiteY3560" fmla="*/ 1854732 h 2289324"/>
              <a:gd name="connsiteX3561" fmla="*/ 7799919 w 12217395"/>
              <a:gd name="connsiteY3561" fmla="*/ 1833437 h 2289324"/>
              <a:gd name="connsiteX3562" fmla="*/ 7809638 w 12217395"/>
              <a:gd name="connsiteY3562" fmla="*/ 1810317 h 2289324"/>
              <a:gd name="connsiteX3563" fmla="*/ 7826682 w 12217395"/>
              <a:gd name="connsiteY3563" fmla="*/ 1803158 h 2289324"/>
              <a:gd name="connsiteX3564" fmla="*/ 7820711 w 12217395"/>
              <a:gd name="connsiteY3564" fmla="*/ 1788959 h 2289324"/>
              <a:gd name="connsiteX3565" fmla="*/ 7854800 w 12217395"/>
              <a:gd name="connsiteY3565" fmla="*/ 1755293 h 2289324"/>
              <a:gd name="connsiteX3566" fmla="*/ 7888480 w 12217395"/>
              <a:gd name="connsiteY3566" fmla="*/ 1788959 h 2289324"/>
              <a:gd name="connsiteX3567" fmla="*/ 7878499 w 12217395"/>
              <a:gd name="connsiteY3567" fmla="*/ 1812816 h 2289324"/>
              <a:gd name="connsiteX3568" fmla="*/ 7860193 w 12217395"/>
              <a:gd name="connsiteY3568" fmla="*/ 1820403 h 2289324"/>
              <a:gd name="connsiteX3569" fmla="*/ 7865606 w 12217395"/>
              <a:gd name="connsiteY3569" fmla="*/ 1833425 h 2289324"/>
              <a:gd name="connsiteX3570" fmla="*/ 7865606 w 12217395"/>
              <a:gd name="connsiteY3570" fmla="*/ 1833822 h 2289324"/>
              <a:gd name="connsiteX3571" fmla="*/ 7858474 w 12217395"/>
              <a:gd name="connsiteY3571" fmla="*/ 1850757 h 2289324"/>
              <a:gd name="connsiteX3572" fmla="*/ 7861865 w 12217395"/>
              <a:gd name="connsiteY3572" fmla="*/ 1859213 h 2289324"/>
              <a:gd name="connsiteX3573" fmla="*/ 7856929 w 12217395"/>
              <a:gd name="connsiteY3573" fmla="*/ 1871312 h 2289324"/>
              <a:gd name="connsiteX3574" fmla="*/ 7850438 w 12217395"/>
              <a:gd name="connsiteY3574" fmla="*/ 1873958 h 2289324"/>
              <a:gd name="connsiteX3575" fmla="*/ 7853139 w 12217395"/>
              <a:gd name="connsiteY3575" fmla="*/ 1880407 h 2289324"/>
              <a:gd name="connsiteX3576" fmla="*/ 7853139 w 12217395"/>
              <a:gd name="connsiteY3576" fmla="*/ 1880500 h 2289324"/>
              <a:gd name="connsiteX3577" fmla="*/ 7843988 w 12217395"/>
              <a:gd name="connsiteY3577" fmla="*/ 1902499 h 2289324"/>
              <a:gd name="connsiteX3578" fmla="*/ 7840049 w 12217395"/>
              <a:gd name="connsiteY3578" fmla="*/ 1904122 h 2289324"/>
              <a:gd name="connsiteX3579" fmla="*/ 7844874 w 12217395"/>
              <a:gd name="connsiteY3579" fmla="*/ 1906131 h 2289324"/>
              <a:gd name="connsiteX3580" fmla="*/ 7853549 w 12217395"/>
              <a:gd name="connsiteY3580" fmla="*/ 1926965 h 2289324"/>
              <a:gd name="connsiteX3581" fmla="*/ 7853549 w 12217395"/>
              <a:gd name="connsiteY3581" fmla="*/ 1927292 h 2289324"/>
              <a:gd name="connsiteX3582" fmla="*/ 7847874 w 12217395"/>
              <a:gd name="connsiteY3582" fmla="*/ 1940773 h 2289324"/>
              <a:gd name="connsiteX3583" fmla="*/ 7848359 w 12217395"/>
              <a:gd name="connsiteY3583" fmla="*/ 1941933 h 2289324"/>
              <a:gd name="connsiteX3584" fmla="*/ 7861192 w 12217395"/>
              <a:gd name="connsiteY3584" fmla="*/ 1947382 h 2289324"/>
              <a:gd name="connsiteX3585" fmla="*/ 7861912 w 12217395"/>
              <a:gd name="connsiteY3585" fmla="*/ 1949138 h 2289324"/>
              <a:gd name="connsiteX3586" fmla="*/ 7874342 w 12217395"/>
              <a:gd name="connsiteY3586" fmla="*/ 1943997 h 2289324"/>
              <a:gd name="connsiteX3587" fmla="*/ 7874424 w 12217395"/>
              <a:gd name="connsiteY3587" fmla="*/ 1943997 h 2289324"/>
              <a:gd name="connsiteX3588" fmla="*/ 7884054 w 12217395"/>
              <a:gd name="connsiteY3588" fmla="*/ 1948007 h 2289324"/>
              <a:gd name="connsiteX3589" fmla="*/ 7888700 w 12217395"/>
              <a:gd name="connsiteY3589" fmla="*/ 1937016 h 2289324"/>
              <a:gd name="connsiteX3590" fmla="*/ 7883487 w 12217395"/>
              <a:gd name="connsiteY3590" fmla="*/ 1924465 h 2289324"/>
              <a:gd name="connsiteX3591" fmla="*/ 7888201 w 12217395"/>
              <a:gd name="connsiteY3591" fmla="*/ 1913114 h 2289324"/>
              <a:gd name="connsiteX3592" fmla="*/ 7887229 w 12217395"/>
              <a:gd name="connsiteY3592" fmla="*/ 1910752 h 2289324"/>
              <a:gd name="connsiteX3593" fmla="*/ 7896733 w 12217395"/>
              <a:gd name="connsiteY3593" fmla="*/ 1887836 h 2289324"/>
              <a:gd name="connsiteX3594" fmla="*/ 7909445 w 12217395"/>
              <a:gd name="connsiteY3594" fmla="*/ 1882562 h 2289324"/>
              <a:gd name="connsiteX3595" fmla="*/ 7904279 w 12217395"/>
              <a:gd name="connsiteY3595" fmla="*/ 1870015 h 2289324"/>
              <a:gd name="connsiteX3596" fmla="*/ 7937947 w 12217395"/>
              <a:gd name="connsiteY3596" fmla="*/ 1836348 h 2289324"/>
              <a:gd name="connsiteX3597" fmla="*/ 7938240 w 12217395"/>
              <a:gd name="connsiteY3597" fmla="*/ 1836348 h 2289324"/>
              <a:gd name="connsiteX3598" fmla="*/ 7947038 w 12217395"/>
              <a:gd name="connsiteY3598" fmla="*/ 1840038 h 2289324"/>
              <a:gd name="connsiteX3599" fmla="*/ 7948288 w 12217395"/>
              <a:gd name="connsiteY3599" fmla="*/ 1836924 h 2289324"/>
              <a:gd name="connsiteX3600" fmla="*/ 7960401 w 12217395"/>
              <a:gd name="connsiteY3600" fmla="*/ 1831778 h 2289324"/>
              <a:gd name="connsiteX3601" fmla="*/ 7977860 w 12217395"/>
              <a:gd name="connsiteY3601" fmla="*/ 1849231 h 2289324"/>
              <a:gd name="connsiteX3602" fmla="*/ 7972717 w 12217395"/>
              <a:gd name="connsiteY3602" fmla="*/ 1861338 h 2289324"/>
              <a:gd name="connsiteX3603" fmla="*/ 7968727 w 12217395"/>
              <a:gd name="connsiteY3603" fmla="*/ 1862938 h 2289324"/>
              <a:gd name="connsiteX3604" fmla="*/ 7971626 w 12217395"/>
              <a:gd name="connsiteY3604" fmla="*/ 1870026 h 2289324"/>
              <a:gd name="connsiteX3605" fmla="*/ 7961803 w 12217395"/>
              <a:gd name="connsiteY3605" fmla="*/ 1893873 h 2289324"/>
              <a:gd name="connsiteX3606" fmla="*/ 7947523 w 12217395"/>
              <a:gd name="connsiteY3606" fmla="*/ 1899751 h 2289324"/>
              <a:gd name="connsiteX3607" fmla="*/ 7952084 w 12217395"/>
              <a:gd name="connsiteY3607" fmla="*/ 1910740 h 2289324"/>
              <a:gd name="connsiteX3608" fmla="*/ 7943365 w 12217395"/>
              <a:gd name="connsiteY3608" fmla="*/ 1931952 h 2289324"/>
              <a:gd name="connsiteX3609" fmla="*/ 7958683 w 12217395"/>
              <a:gd name="connsiteY3609" fmla="*/ 1938238 h 2289324"/>
              <a:gd name="connsiteX3610" fmla="*/ 7964973 w 12217395"/>
              <a:gd name="connsiteY3610" fmla="*/ 1953559 h 2289324"/>
              <a:gd name="connsiteX3611" fmla="*/ 7964973 w 12217395"/>
              <a:gd name="connsiteY3611" fmla="*/ 1953851 h 2289324"/>
              <a:gd name="connsiteX3612" fmla="*/ 7958578 w 12217395"/>
              <a:gd name="connsiteY3612" fmla="*/ 1968998 h 2289324"/>
              <a:gd name="connsiteX3613" fmla="*/ 7946916 w 12217395"/>
              <a:gd name="connsiteY3613" fmla="*/ 1973736 h 2289324"/>
              <a:gd name="connsiteX3614" fmla="*/ 7950218 w 12217395"/>
              <a:gd name="connsiteY3614" fmla="*/ 1981667 h 2289324"/>
              <a:gd name="connsiteX3615" fmla="*/ 7969290 w 12217395"/>
              <a:gd name="connsiteY3615" fmla="*/ 1989363 h 2289324"/>
              <a:gd name="connsiteX3616" fmla="*/ 7972421 w 12217395"/>
              <a:gd name="connsiteY3616" fmla="*/ 1996836 h 2289324"/>
              <a:gd name="connsiteX3617" fmla="*/ 7972757 w 12217395"/>
              <a:gd name="connsiteY3617" fmla="*/ 1996035 h 2289324"/>
              <a:gd name="connsiteX3618" fmla="*/ 7966633 w 12217395"/>
              <a:gd name="connsiteY3618" fmla="*/ 1981403 h 2289324"/>
              <a:gd name="connsiteX3619" fmla="*/ 7966633 w 12217395"/>
              <a:gd name="connsiteY3619" fmla="*/ 1981346 h 2289324"/>
              <a:gd name="connsiteX3620" fmla="*/ 7989917 w 12217395"/>
              <a:gd name="connsiteY3620" fmla="*/ 1958142 h 2289324"/>
              <a:gd name="connsiteX3621" fmla="*/ 7992751 w 12217395"/>
              <a:gd name="connsiteY3621" fmla="*/ 1959340 h 2289324"/>
              <a:gd name="connsiteX3622" fmla="*/ 7993450 w 12217395"/>
              <a:gd name="connsiteY3622" fmla="*/ 1959056 h 2289324"/>
              <a:gd name="connsiteX3623" fmla="*/ 7989507 w 12217395"/>
              <a:gd name="connsiteY3623" fmla="*/ 1949398 h 2289324"/>
              <a:gd name="connsiteX3624" fmla="*/ 7999274 w 12217395"/>
              <a:gd name="connsiteY3624" fmla="*/ 1925916 h 2289324"/>
              <a:gd name="connsiteX3625" fmla="*/ 8000024 w 12217395"/>
              <a:gd name="connsiteY3625" fmla="*/ 1925603 h 2289324"/>
              <a:gd name="connsiteX3626" fmla="*/ 7999892 w 12217395"/>
              <a:gd name="connsiteY3626" fmla="*/ 1925294 h 2289324"/>
              <a:gd name="connsiteX3627" fmla="*/ 8020263 w 12217395"/>
              <a:gd name="connsiteY3627" fmla="*/ 1904930 h 2289324"/>
              <a:gd name="connsiteX3628" fmla="*/ 8034301 w 12217395"/>
              <a:gd name="connsiteY3628" fmla="*/ 1910905 h 2289324"/>
              <a:gd name="connsiteX3629" fmla="*/ 8039291 w 12217395"/>
              <a:gd name="connsiteY3629" fmla="*/ 1923024 h 2289324"/>
              <a:gd name="connsiteX3630" fmla="*/ 8046253 w 12217395"/>
              <a:gd name="connsiteY3630" fmla="*/ 1925919 h 2289324"/>
              <a:gd name="connsiteX3631" fmla="*/ 8052364 w 12217395"/>
              <a:gd name="connsiteY3631" fmla="*/ 1940604 h 2289324"/>
              <a:gd name="connsiteX3632" fmla="*/ 8059346 w 12217395"/>
              <a:gd name="connsiteY3632" fmla="*/ 1937767 h 2289324"/>
              <a:gd name="connsiteX3633" fmla="*/ 8080968 w 12217395"/>
              <a:gd name="connsiteY3633" fmla="*/ 1959392 h 2289324"/>
              <a:gd name="connsiteX3634" fmla="*/ 8080968 w 12217395"/>
              <a:gd name="connsiteY3634" fmla="*/ 1959684 h 2289324"/>
              <a:gd name="connsiteX3635" fmla="*/ 8059346 w 12217395"/>
              <a:gd name="connsiteY3635" fmla="*/ 1980995 h 2289324"/>
              <a:gd name="connsiteX3636" fmla="*/ 8044019 w 12217395"/>
              <a:gd name="connsiteY3636" fmla="*/ 1974709 h 2289324"/>
              <a:gd name="connsiteX3637" fmla="*/ 8043763 w 12217395"/>
              <a:gd name="connsiteY3637" fmla="*/ 1974083 h 2289324"/>
              <a:gd name="connsiteX3638" fmla="*/ 8038000 w 12217395"/>
              <a:gd name="connsiteY3638" fmla="*/ 1976436 h 2289324"/>
              <a:gd name="connsiteX3639" fmla="*/ 8041476 w 12217395"/>
              <a:gd name="connsiteY3639" fmla="*/ 1984735 h 2289324"/>
              <a:gd name="connsiteX3640" fmla="*/ 8041251 w 12217395"/>
              <a:gd name="connsiteY3640" fmla="*/ 1985279 h 2289324"/>
              <a:gd name="connsiteX3641" fmla="*/ 8043546 w 12217395"/>
              <a:gd name="connsiteY3641" fmla="*/ 1984326 h 2289324"/>
              <a:gd name="connsiteX3642" fmla="*/ 8043956 w 12217395"/>
              <a:gd name="connsiteY3642" fmla="*/ 1984326 h 2289324"/>
              <a:gd name="connsiteX3643" fmla="*/ 8068080 w 12217395"/>
              <a:gd name="connsiteY3643" fmla="*/ 2008839 h 2289324"/>
              <a:gd name="connsiteX3644" fmla="*/ 8068080 w 12217395"/>
              <a:gd name="connsiteY3644" fmla="*/ 2009272 h 2289324"/>
              <a:gd name="connsiteX3645" fmla="*/ 8066172 w 12217395"/>
              <a:gd name="connsiteY3645" fmla="*/ 2013771 h 2289324"/>
              <a:gd name="connsiteX3646" fmla="*/ 8080211 w 12217395"/>
              <a:gd name="connsiteY3646" fmla="*/ 2019764 h 2289324"/>
              <a:gd name="connsiteX3647" fmla="*/ 8087043 w 12217395"/>
              <a:gd name="connsiteY3647" fmla="*/ 2002989 h 2289324"/>
              <a:gd name="connsiteX3648" fmla="*/ 8082629 w 12217395"/>
              <a:gd name="connsiteY3648" fmla="*/ 1992217 h 2289324"/>
              <a:gd name="connsiteX3649" fmla="*/ 8082629 w 12217395"/>
              <a:gd name="connsiteY3649" fmla="*/ 1991562 h 2289324"/>
              <a:gd name="connsiteX3650" fmla="*/ 8105491 w 12217395"/>
              <a:gd name="connsiteY3650" fmla="*/ 1969364 h 2289324"/>
              <a:gd name="connsiteX3651" fmla="*/ 8105620 w 12217395"/>
              <a:gd name="connsiteY3651" fmla="*/ 1969364 h 2289324"/>
              <a:gd name="connsiteX3652" fmla="*/ 8128365 w 12217395"/>
              <a:gd name="connsiteY3652" fmla="*/ 1992217 h 2289324"/>
              <a:gd name="connsiteX3653" fmla="*/ 8125917 w 12217395"/>
              <a:gd name="connsiteY3653" fmla="*/ 1998046 h 2289324"/>
              <a:gd name="connsiteX3654" fmla="*/ 8134398 w 12217395"/>
              <a:gd name="connsiteY3654" fmla="*/ 2001570 h 2289324"/>
              <a:gd name="connsiteX3655" fmla="*/ 8139260 w 12217395"/>
              <a:gd name="connsiteY3655" fmla="*/ 2013259 h 2289324"/>
              <a:gd name="connsiteX3656" fmla="*/ 8141664 w 12217395"/>
              <a:gd name="connsiteY3656" fmla="*/ 2007392 h 2289324"/>
              <a:gd name="connsiteX3657" fmla="*/ 8158712 w 12217395"/>
              <a:gd name="connsiteY3657" fmla="*/ 2000119 h 2289324"/>
              <a:gd name="connsiteX3658" fmla="*/ 8183246 w 12217395"/>
              <a:gd name="connsiteY3658" fmla="*/ 2024632 h 2289324"/>
              <a:gd name="connsiteX3659" fmla="*/ 8176407 w 12217395"/>
              <a:gd name="connsiteY3659" fmla="*/ 2041205 h 2289324"/>
              <a:gd name="connsiteX3660" fmla="*/ 8193995 w 12217395"/>
              <a:gd name="connsiteY3660" fmla="*/ 2048333 h 2289324"/>
              <a:gd name="connsiteX3661" fmla="*/ 8195988 w 12217395"/>
              <a:gd name="connsiteY3661" fmla="*/ 2053122 h 2289324"/>
              <a:gd name="connsiteX3662" fmla="*/ 8201432 w 12217395"/>
              <a:gd name="connsiteY3662" fmla="*/ 2039712 h 2289324"/>
              <a:gd name="connsiteX3663" fmla="*/ 8219417 w 12217395"/>
              <a:gd name="connsiteY3663" fmla="*/ 2032126 h 2289324"/>
              <a:gd name="connsiteX3664" fmla="*/ 8245190 w 12217395"/>
              <a:gd name="connsiteY3664" fmla="*/ 2057890 h 2289324"/>
              <a:gd name="connsiteX3665" fmla="*/ 8245190 w 12217395"/>
              <a:gd name="connsiteY3665" fmla="*/ 2058169 h 2289324"/>
              <a:gd name="connsiteX3666" fmla="*/ 8237723 w 12217395"/>
              <a:gd name="connsiteY3666" fmla="*/ 2075921 h 2289324"/>
              <a:gd name="connsiteX3667" fmla="*/ 8240489 w 12217395"/>
              <a:gd name="connsiteY3667" fmla="*/ 2077040 h 2289324"/>
              <a:gd name="connsiteX3668" fmla="*/ 8251844 w 12217395"/>
              <a:gd name="connsiteY3668" fmla="*/ 2072442 h 2289324"/>
              <a:gd name="connsiteX3669" fmla="*/ 8266893 w 12217395"/>
              <a:gd name="connsiteY3669" fmla="*/ 2078535 h 2289324"/>
              <a:gd name="connsiteX3670" fmla="*/ 8268925 w 12217395"/>
              <a:gd name="connsiteY3670" fmla="*/ 2073658 h 2289324"/>
              <a:gd name="connsiteX3671" fmla="*/ 8288015 w 12217395"/>
              <a:gd name="connsiteY3671" fmla="*/ 2065791 h 2289324"/>
              <a:gd name="connsiteX3672" fmla="*/ 8288133 w 12217395"/>
              <a:gd name="connsiteY3672" fmla="*/ 2065791 h 2289324"/>
              <a:gd name="connsiteX3673" fmla="*/ 8315029 w 12217395"/>
              <a:gd name="connsiteY3673" fmla="*/ 2092818 h 2289324"/>
              <a:gd name="connsiteX3674" fmla="*/ 8315029 w 12217395"/>
              <a:gd name="connsiteY3674" fmla="*/ 2092911 h 2289324"/>
              <a:gd name="connsiteX3675" fmla="*/ 8309623 w 12217395"/>
              <a:gd name="connsiteY3675" fmla="*/ 2105897 h 2289324"/>
              <a:gd name="connsiteX3676" fmla="*/ 8314198 w 12217395"/>
              <a:gd name="connsiteY3676" fmla="*/ 2104028 h 2289324"/>
              <a:gd name="connsiteX3677" fmla="*/ 8330269 w 12217395"/>
              <a:gd name="connsiteY3677" fmla="*/ 2110635 h 2289324"/>
              <a:gd name="connsiteX3678" fmla="*/ 8336242 w 12217395"/>
              <a:gd name="connsiteY3678" fmla="*/ 2108189 h 2289324"/>
              <a:gd name="connsiteX3679" fmla="*/ 8343830 w 12217395"/>
              <a:gd name="connsiteY3679" fmla="*/ 2111283 h 2289324"/>
              <a:gd name="connsiteX3680" fmla="*/ 8344197 w 12217395"/>
              <a:gd name="connsiteY3680" fmla="*/ 2110419 h 2289324"/>
              <a:gd name="connsiteX3681" fmla="*/ 8364087 w 12217395"/>
              <a:gd name="connsiteY3681" fmla="*/ 2102367 h 2289324"/>
              <a:gd name="connsiteX3682" fmla="*/ 8364531 w 12217395"/>
              <a:gd name="connsiteY3682" fmla="*/ 2102367 h 2289324"/>
              <a:gd name="connsiteX3683" fmla="*/ 8378076 w 12217395"/>
              <a:gd name="connsiteY3683" fmla="*/ 2108102 h 2289324"/>
              <a:gd name="connsiteX3684" fmla="*/ 8383248 w 12217395"/>
              <a:gd name="connsiteY3684" fmla="*/ 2095681 h 2289324"/>
              <a:gd name="connsiteX3685" fmla="*/ 8402339 w 12217395"/>
              <a:gd name="connsiteY3685" fmla="*/ 2087815 h 2289324"/>
              <a:gd name="connsiteX3686" fmla="*/ 8428955 w 12217395"/>
              <a:gd name="connsiteY3686" fmla="*/ 2114840 h 2289324"/>
              <a:gd name="connsiteX3687" fmla="*/ 8402339 w 12217395"/>
              <a:gd name="connsiteY3687" fmla="*/ 2141434 h 2289324"/>
              <a:gd name="connsiteX3688" fmla="*/ 8390104 w 12217395"/>
              <a:gd name="connsiteY3688" fmla="*/ 2136416 h 2289324"/>
              <a:gd name="connsiteX3689" fmla="*/ 8383983 w 12217395"/>
              <a:gd name="connsiteY3689" fmla="*/ 2150843 h 2289324"/>
              <a:gd name="connsiteX3690" fmla="*/ 8364087 w 12217395"/>
              <a:gd name="connsiteY3690" fmla="*/ 2158886 h 2289324"/>
              <a:gd name="connsiteX3691" fmla="*/ 8363619 w 12217395"/>
              <a:gd name="connsiteY3691" fmla="*/ 2158886 h 2289324"/>
              <a:gd name="connsiteX3692" fmla="*/ 8358773 w 12217395"/>
              <a:gd name="connsiteY3692" fmla="*/ 2156832 h 2289324"/>
              <a:gd name="connsiteX3693" fmla="*/ 8357651 w 12217395"/>
              <a:gd name="connsiteY3693" fmla="*/ 2159522 h 2289324"/>
              <a:gd name="connsiteX3694" fmla="*/ 8336242 w 12217395"/>
              <a:gd name="connsiteY3694" fmla="*/ 2168461 h 2289324"/>
              <a:gd name="connsiteX3695" fmla="*/ 8331490 w 12217395"/>
              <a:gd name="connsiteY3695" fmla="*/ 2166458 h 2289324"/>
              <a:gd name="connsiteX3696" fmla="*/ 8319601 w 12217395"/>
              <a:gd name="connsiteY3696" fmla="*/ 2171371 h 2289324"/>
              <a:gd name="connsiteX3697" fmla="*/ 8319554 w 12217395"/>
              <a:gd name="connsiteY3697" fmla="*/ 2171371 h 2289324"/>
              <a:gd name="connsiteX3698" fmla="*/ 8314372 w 12217395"/>
              <a:gd name="connsiteY3698" fmla="*/ 2169218 h 2289324"/>
              <a:gd name="connsiteX3699" fmla="*/ 8314198 w 12217395"/>
              <a:gd name="connsiteY3699" fmla="*/ 2169290 h 2289324"/>
              <a:gd name="connsiteX3700" fmla="*/ 8313801 w 12217395"/>
              <a:gd name="connsiteY3700" fmla="*/ 2169290 h 2289324"/>
              <a:gd name="connsiteX3701" fmla="*/ 8281361 w 12217395"/>
              <a:gd name="connsiteY3701" fmla="*/ 2136443 h 2289324"/>
              <a:gd name="connsiteX3702" fmla="*/ 8288357 w 12217395"/>
              <a:gd name="connsiteY3702" fmla="*/ 2119679 h 2289324"/>
              <a:gd name="connsiteX3703" fmla="*/ 8288015 w 12217395"/>
              <a:gd name="connsiteY3703" fmla="*/ 2119820 h 2289324"/>
              <a:gd name="connsiteX3704" fmla="*/ 8288015 w 12217395"/>
              <a:gd name="connsiteY3704" fmla="*/ 2119808 h 2289324"/>
              <a:gd name="connsiteX3705" fmla="*/ 8274850 w 12217395"/>
              <a:gd name="connsiteY3705" fmla="*/ 2114377 h 2289324"/>
              <a:gd name="connsiteX3706" fmla="*/ 8272112 w 12217395"/>
              <a:gd name="connsiteY3706" fmla="*/ 2120967 h 2289324"/>
              <a:gd name="connsiteX3707" fmla="*/ 8251844 w 12217395"/>
              <a:gd name="connsiteY3707" fmla="*/ 2129382 h 2289324"/>
              <a:gd name="connsiteX3708" fmla="*/ 8241738 w 12217395"/>
              <a:gd name="connsiteY3708" fmla="*/ 2125185 h 2289324"/>
              <a:gd name="connsiteX3709" fmla="*/ 8226058 w 12217395"/>
              <a:gd name="connsiteY3709" fmla="*/ 2131464 h 2289324"/>
              <a:gd name="connsiteX3710" fmla="*/ 8225872 w 12217395"/>
              <a:gd name="connsiteY3710" fmla="*/ 2131464 h 2289324"/>
              <a:gd name="connsiteX3711" fmla="*/ 8214906 w 12217395"/>
              <a:gd name="connsiteY3711" fmla="*/ 2126884 h 2289324"/>
              <a:gd name="connsiteX3712" fmla="*/ 8211932 w 12217395"/>
              <a:gd name="connsiteY3712" fmla="*/ 2128131 h 2289324"/>
              <a:gd name="connsiteX3713" fmla="*/ 8189370 w 12217395"/>
              <a:gd name="connsiteY3713" fmla="*/ 2118678 h 2289324"/>
              <a:gd name="connsiteX3714" fmla="*/ 8185821 w 12217395"/>
              <a:gd name="connsiteY3714" fmla="*/ 2110217 h 2289324"/>
              <a:gd name="connsiteX3715" fmla="*/ 8185595 w 12217395"/>
              <a:gd name="connsiteY3715" fmla="*/ 2110123 h 2289324"/>
              <a:gd name="connsiteX3716" fmla="*/ 8178700 w 12217395"/>
              <a:gd name="connsiteY3716" fmla="*/ 2093192 h 2289324"/>
              <a:gd name="connsiteX3717" fmla="*/ 8174510 w 12217395"/>
              <a:gd name="connsiteY3717" fmla="*/ 2094875 h 2289324"/>
              <a:gd name="connsiteX3718" fmla="*/ 8160270 w 12217395"/>
              <a:gd name="connsiteY3718" fmla="*/ 2088957 h 2289324"/>
              <a:gd name="connsiteX3719" fmla="*/ 8140001 w 12217395"/>
              <a:gd name="connsiteY3719" fmla="*/ 2097387 h 2289324"/>
              <a:gd name="connsiteX3720" fmla="*/ 8123085 w 12217395"/>
              <a:gd name="connsiteY3720" fmla="*/ 2090184 h 2289324"/>
              <a:gd name="connsiteX3721" fmla="*/ 8116716 w 12217395"/>
              <a:gd name="connsiteY3721" fmla="*/ 2092806 h 2289324"/>
              <a:gd name="connsiteX3722" fmla="*/ 8095308 w 12217395"/>
              <a:gd name="connsiteY3722" fmla="*/ 2083815 h 2289324"/>
              <a:gd name="connsiteX3723" fmla="*/ 8092291 w 12217395"/>
              <a:gd name="connsiteY3723" fmla="*/ 2076469 h 2289324"/>
              <a:gd name="connsiteX3724" fmla="*/ 8082786 w 12217395"/>
              <a:gd name="connsiteY3724" fmla="*/ 2072492 h 2289324"/>
              <a:gd name="connsiteX3725" fmla="*/ 8077881 w 12217395"/>
              <a:gd name="connsiteY3725" fmla="*/ 2060410 h 2289324"/>
              <a:gd name="connsiteX3726" fmla="*/ 8061848 w 12217395"/>
              <a:gd name="connsiteY3726" fmla="*/ 2067030 h 2289324"/>
              <a:gd name="connsiteX3727" fmla="*/ 8061789 w 12217395"/>
              <a:gd name="connsiteY3727" fmla="*/ 2067030 h 2289324"/>
              <a:gd name="connsiteX3728" fmla="*/ 8042412 w 12217395"/>
              <a:gd name="connsiteY3728" fmla="*/ 2058990 h 2289324"/>
              <a:gd name="connsiteX3729" fmla="*/ 8041730 w 12217395"/>
              <a:gd name="connsiteY3729" fmla="*/ 2057340 h 2289324"/>
              <a:gd name="connsiteX3730" fmla="*/ 8029419 w 12217395"/>
              <a:gd name="connsiteY3730" fmla="*/ 2062459 h 2289324"/>
              <a:gd name="connsiteX3731" fmla="*/ 8029056 w 12217395"/>
              <a:gd name="connsiteY3731" fmla="*/ 2062459 h 2289324"/>
              <a:gd name="connsiteX3732" fmla="*/ 8008660 w 12217395"/>
              <a:gd name="connsiteY3732" fmla="*/ 2053870 h 2289324"/>
              <a:gd name="connsiteX3733" fmla="*/ 8005306 w 12217395"/>
              <a:gd name="connsiteY3733" fmla="*/ 2045637 h 2289324"/>
              <a:gd name="connsiteX3734" fmla="*/ 7991704 w 12217395"/>
              <a:gd name="connsiteY3734" fmla="*/ 2039975 h 2289324"/>
              <a:gd name="connsiteX3735" fmla="*/ 7991577 w 12217395"/>
              <a:gd name="connsiteY3735" fmla="*/ 2040028 h 2289324"/>
              <a:gd name="connsiteX3736" fmla="*/ 7991577 w 12217395"/>
              <a:gd name="connsiteY3736" fmla="*/ 2040015 h 2289324"/>
              <a:gd name="connsiteX3737" fmla="*/ 7991355 w 12217395"/>
              <a:gd name="connsiteY3737" fmla="*/ 2040015 h 2289324"/>
              <a:gd name="connsiteX3738" fmla="*/ 7972944 w 12217395"/>
              <a:gd name="connsiteY3738" fmla="*/ 2032298 h 2289324"/>
              <a:gd name="connsiteX3739" fmla="*/ 7970356 w 12217395"/>
              <a:gd name="connsiteY3739" fmla="*/ 2025966 h 2289324"/>
              <a:gd name="connsiteX3740" fmla="*/ 7969293 w 12217395"/>
              <a:gd name="connsiteY3740" fmla="*/ 2028530 h 2289324"/>
              <a:gd name="connsiteX3741" fmla="*/ 7949595 w 12217395"/>
              <a:gd name="connsiteY3741" fmla="*/ 2036683 h 2289324"/>
              <a:gd name="connsiteX3742" fmla="*/ 7949595 w 12217395"/>
              <a:gd name="connsiteY3742" fmla="*/ 2036696 h 2289324"/>
              <a:gd name="connsiteX3743" fmla="*/ 7930100 w 12217395"/>
              <a:gd name="connsiteY3743" fmla="*/ 2028536 h 2289324"/>
              <a:gd name="connsiteX3744" fmla="*/ 7925464 w 12217395"/>
              <a:gd name="connsiteY3744" fmla="*/ 2017051 h 2289324"/>
              <a:gd name="connsiteX3745" fmla="*/ 7922147 w 12217395"/>
              <a:gd name="connsiteY3745" fmla="*/ 2018401 h 2289324"/>
              <a:gd name="connsiteX3746" fmla="*/ 7922147 w 12217395"/>
              <a:gd name="connsiteY3746" fmla="*/ 2018413 h 2289324"/>
              <a:gd name="connsiteX3747" fmla="*/ 7901312 w 12217395"/>
              <a:gd name="connsiteY3747" fmla="*/ 2009940 h 2289324"/>
              <a:gd name="connsiteX3748" fmla="*/ 7898292 w 12217395"/>
              <a:gd name="connsiteY3748" fmla="*/ 2002762 h 2289324"/>
              <a:gd name="connsiteX3749" fmla="*/ 7896841 w 12217395"/>
              <a:gd name="connsiteY3749" fmla="*/ 2006192 h 2289324"/>
              <a:gd name="connsiteX3750" fmla="*/ 7878083 w 12217395"/>
              <a:gd name="connsiteY3750" fmla="*/ 2013831 h 2289324"/>
              <a:gd name="connsiteX3751" fmla="*/ 7877850 w 12217395"/>
              <a:gd name="connsiteY3751" fmla="*/ 2013831 h 2289324"/>
              <a:gd name="connsiteX3752" fmla="*/ 7859440 w 12217395"/>
              <a:gd name="connsiteY3752" fmla="*/ 2006113 h 2289324"/>
              <a:gd name="connsiteX3753" fmla="*/ 7852999 w 12217395"/>
              <a:gd name="connsiteY3753" fmla="*/ 1990365 h 2289324"/>
              <a:gd name="connsiteX3754" fmla="*/ 7841493 w 12217395"/>
              <a:gd name="connsiteY3754" fmla="*/ 1995127 h 2289324"/>
              <a:gd name="connsiteX3755" fmla="*/ 7826167 w 12217395"/>
              <a:gd name="connsiteY3755" fmla="*/ 1988774 h 2289324"/>
              <a:gd name="connsiteX3756" fmla="*/ 7814888 w 12217395"/>
              <a:gd name="connsiteY3756" fmla="*/ 1993468 h 2289324"/>
              <a:gd name="connsiteX3757" fmla="*/ 7789944 w 12217395"/>
              <a:gd name="connsiteY3757" fmla="*/ 1968533 h 2289324"/>
              <a:gd name="connsiteX3758" fmla="*/ 7797114 w 12217395"/>
              <a:gd name="connsiteY3758" fmla="*/ 1950914 h 2289324"/>
              <a:gd name="connsiteX3759" fmla="*/ 7803859 w 12217395"/>
              <a:gd name="connsiteY3759" fmla="*/ 1948134 h 2289324"/>
              <a:gd name="connsiteX3760" fmla="*/ 7802760 w 12217395"/>
              <a:gd name="connsiteY3760" fmla="*/ 1947662 h 2289324"/>
              <a:gd name="connsiteX3761" fmla="*/ 7798400 w 12217395"/>
              <a:gd name="connsiteY3761" fmla="*/ 1936715 h 2289324"/>
              <a:gd name="connsiteX3762" fmla="*/ 7790834 w 12217395"/>
              <a:gd name="connsiteY3762" fmla="*/ 1939855 h 2289324"/>
              <a:gd name="connsiteX3763" fmla="*/ 7794926 w 12217395"/>
              <a:gd name="connsiteY3763" fmla="*/ 1949820 h 2289324"/>
              <a:gd name="connsiteX3764" fmla="*/ 7794926 w 12217395"/>
              <a:gd name="connsiteY3764" fmla="*/ 1949995 h 2289324"/>
              <a:gd name="connsiteX3765" fmla="*/ 7768320 w 12217395"/>
              <a:gd name="connsiteY3765" fmla="*/ 1976425 h 2289324"/>
              <a:gd name="connsiteX3766" fmla="*/ 7760971 w 12217395"/>
              <a:gd name="connsiteY3766" fmla="*/ 1973351 h 2289324"/>
              <a:gd name="connsiteX3767" fmla="*/ 7759598 w 12217395"/>
              <a:gd name="connsiteY3767" fmla="*/ 1973935 h 2289324"/>
              <a:gd name="connsiteX3768" fmla="*/ 7735893 w 12217395"/>
              <a:gd name="connsiteY3768" fmla="*/ 1950228 h 2289324"/>
              <a:gd name="connsiteX3769" fmla="*/ 7735893 w 12217395"/>
              <a:gd name="connsiteY3769" fmla="*/ 1950216 h 2289324"/>
              <a:gd name="connsiteX3770" fmla="*/ 7741638 w 12217395"/>
              <a:gd name="connsiteY3770" fmla="*/ 1936377 h 2289324"/>
              <a:gd name="connsiteX3771" fmla="*/ 7741297 w 12217395"/>
              <a:gd name="connsiteY3771" fmla="*/ 1936515 h 2289324"/>
              <a:gd name="connsiteX3772" fmla="*/ 7733426 w 12217395"/>
              <a:gd name="connsiteY3772" fmla="*/ 1933290 h 2289324"/>
              <a:gd name="connsiteX3773" fmla="*/ 7727317 w 12217395"/>
              <a:gd name="connsiteY3773" fmla="*/ 1947897 h 2289324"/>
              <a:gd name="connsiteX3774" fmla="*/ 7722706 w 12217395"/>
              <a:gd name="connsiteY3774" fmla="*/ 1949825 h 2289324"/>
              <a:gd name="connsiteX3775" fmla="*/ 7721085 w 12217395"/>
              <a:gd name="connsiteY3775" fmla="*/ 1953722 h 2289324"/>
              <a:gd name="connsiteX3776" fmla="*/ 7703464 w 12217395"/>
              <a:gd name="connsiteY3776" fmla="*/ 1961052 h 2289324"/>
              <a:gd name="connsiteX3777" fmla="*/ 7678100 w 12217395"/>
              <a:gd name="connsiteY3777" fmla="*/ 1936107 h 2289324"/>
              <a:gd name="connsiteX3778" fmla="*/ 7680681 w 12217395"/>
              <a:gd name="connsiteY3778" fmla="*/ 1929948 h 2289324"/>
              <a:gd name="connsiteX3779" fmla="*/ 7671867 w 12217395"/>
              <a:gd name="connsiteY3779" fmla="*/ 1933605 h 2289324"/>
              <a:gd name="connsiteX3780" fmla="*/ 7666960 w 12217395"/>
              <a:gd name="connsiteY3780" fmla="*/ 1931618 h 2289324"/>
              <a:gd name="connsiteX3781" fmla="*/ 7662733 w 12217395"/>
              <a:gd name="connsiteY3781" fmla="*/ 1941491 h 2289324"/>
              <a:gd name="connsiteX3782" fmla="*/ 7646093 w 12217395"/>
              <a:gd name="connsiteY3782" fmla="*/ 1948159 h 2289324"/>
              <a:gd name="connsiteX3783" fmla="*/ 7622400 w 12217395"/>
              <a:gd name="connsiteY3783" fmla="*/ 1924465 h 2289324"/>
              <a:gd name="connsiteX3784" fmla="*/ 7629414 w 12217395"/>
              <a:gd name="connsiteY3784" fmla="*/ 1907996 h 2289324"/>
              <a:gd name="connsiteX3785" fmla="*/ 7629697 w 12217395"/>
              <a:gd name="connsiteY3785" fmla="*/ 1907881 h 2289324"/>
              <a:gd name="connsiteX3786" fmla="*/ 7625354 w 12217395"/>
              <a:gd name="connsiteY3786" fmla="*/ 1906076 h 2289324"/>
              <a:gd name="connsiteX3787" fmla="*/ 7620474 w 12217395"/>
              <a:gd name="connsiteY3787" fmla="*/ 1893910 h 2289324"/>
              <a:gd name="connsiteX3788" fmla="*/ 7615692 w 12217395"/>
              <a:gd name="connsiteY3788" fmla="*/ 1905086 h 2289324"/>
              <a:gd name="connsiteX3789" fmla="*/ 7615585 w 12217395"/>
              <a:gd name="connsiteY3789" fmla="*/ 1905130 h 2289324"/>
              <a:gd name="connsiteX3790" fmla="*/ 7619067 w 12217395"/>
              <a:gd name="connsiteY3790" fmla="*/ 1913663 h 2289324"/>
              <a:gd name="connsiteX3791" fmla="*/ 7619067 w 12217395"/>
              <a:gd name="connsiteY3791" fmla="*/ 1914422 h 2289324"/>
              <a:gd name="connsiteX3792" fmla="*/ 7597035 w 12217395"/>
              <a:gd name="connsiteY3792" fmla="*/ 1935686 h 2289324"/>
              <a:gd name="connsiteX3793" fmla="*/ 7575003 w 12217395"/>
              <a:gd name="connsiteY3793" fmla="*/ 1913663 h 2289324"/>
              <a:gd name="connsiteX3794" fmla="*/ 7579307 w 12217395"/>
              <a:gd name="connsiteY3794" fmla="*/ 1903374 h 2289324"/>
              <a:gd name="connsiteX3795" fmla="*/ 7572501 w 12217395"/>
              <a:gd name="connsiteY3795" fmla="*/ 1887467 h 2289324"/>
              <a:gd name="connsiteX3796" fmla="*/ 7597866 w 12217395"/>
              <a:gd name="connsiteY3796" fmla="*/ 1862124 h 2289324"/>
              <a:gd name="connsiteX3797" fmla="*/ 7597900 w 12217395"/>
              <a:gd name="connsiteY3797" fmla="*/ 1862138 h 2289324"/>
              <a:gd name="connsiteX3798" fmla="*/ 7600101 w 12217395"/>
              <a:gd name="connsiteY3798" fmla="*/ 1856872 h 2289324"/>
              <a:gd name="connsiteX3799" fmla="*/ 7612414 w 12217395"/>
              <a:gd name="connsiteY3799" fmla="*/ 1851732 h 2289324"/>
              <a:gd name="connsiteX3800" fmla="*/ 7622172 w 12217395"/>
              <a:gd name="connsiteY3800" fmla="*/ 1855803 h 2289324"/>
              <a:gd name="connsiteX3801" fmla="*/ 7616986 w 12217395"/>
              <a:gd name="connsiteY3801" fmla="*/ 1843000 h 2289324"/>
              <a:gd name="connsiteX3802" fmla="*/ 7645263 w 12217395"/>
              <a:gd name="connsiteY3802" fmla="*/ 1814734 h 2289324"/>
              <a:gd name="connsiteX3803" fmla="*/ 7673528 w 12217395"/>
              <a:gd name="connsiteY3803" fmla="*/ 1842988 h 2289324"/>
              <a:gd name="connsiteX3804" fmla="*/ 7645263 w 12217395"/>
              <a:gd name="connsiteY3804" fmla="*/ 1871276 h 2289324"/>
              <a:gd name="connsiteX3805" fmla="*/ 7645263 w 12217395"/>
              <a:gd name="connsiteY3805" fmla="*/ 1871265 h 2289324"/>
              <a:gd name="connsiteX3806" fmla="*/ 7644819 w 12217395"/>
              <a:gd name="connsiteY3806" fmla="*/ 1871265 h 2289324"/>
              <a:gd name="connsiteX3807" fmla="*/ 7627729 w 12217395"/>
              <a:gd name="connsiteY3807" fmla="*/ 1864029 h 2289324"/>
              <a:gd name="connsiteX3808" fmla="*/ 7629885 w 12217395"/>
              <a:gd name="connsiteY3808" fmla="*/ 1869184 h 2289324"/>
              <a:gd name="connsiteX3809" fmla="*/ 7625760 w 12217395"/>
              <a:gd name="connsiteY3809" fmla="*/ 1879050 h 2289324"/>
              <a:gd name="connsiteX3810" fmla="*/ 7638609 w 12217395"/>
              <a:gd name="connsiteY3810" fmla="*/ 1873766 h 2289324"/>
              <a:gd name="connsiteX3811" fmla="*/ 7646709 w 12217395"/>
              <a:gd name="connsiteY3811" fmla="*/ 1877010 h 2289324"/>
              <a:gd name="connsiteX3812" fmla="*/ 7646872 w 12217395"/>
              <a:gd name="connsiteY3812" fmla="*/ 1876619 h 2289324"/>
              <a:gd name="connsiteX3813" fmla="*/ 7665633 w 12217395"/>
              <a:gd name="connsiteY3813" fmla="*/ 1868764 h 2289324"/>
              <a:gd name="connsiteX3814" fmla="*/ 7665820 w 12217395"/>
              <a:gd name="connsiteY3814" fmla="*/ 1868764 h 2289324"/>
              <a:gd name="connsiteX3815" fmla="*/ 7692237 w 12217395"/>
              <a:gd name="connsiteY3815" fmla="*/ 1895381 h 2289324"/>
              <a:gd name="connsiteX3816" fmla="*/ 7688589 w 12217395"/>
              <a:gd name="connsiteY3816" fmla="*/ 1904452 h 2289324"/>
              <a:gd name="connsiteX3817" fmla="*/ 7692239 w 12217395"/>
              <a:gd name="connsiteY3817" fmla="*/ 1913242 h 2289324"/>
              <a:gd name="connsiteX3818" fmla="*/ 7690990 w 12217395"/>
              <a:gd name="connsiteY3818" fmla="*/ 1916251 h 2289324"/>
              <a:gd name="connsiteX3819" fmla="*/ 7703464 w 12217395"/>
              <a:gd name="connsiteY3819" fmla="*/ 1911172 h 2289324"/>
              <a:gd name="connsiteX3820" fmla="*/ 7706572 w 12217395"/>
              <a:gd name="connsiteY3820" fmla="*/ 1912464 h 2289324"/>
              <a:gd name="connsiteX3821" fmla="*/ 7711780 w 12217395"/>
              <a:gd name="connsiteY3821" fmla="*/ 1910343 h 2289324"/>
              <a:gd name="connsiteX3822" fmla="*/ 7712038 w 12217395"/>
              <a:gd name="connsiteY3822" fmla="*/ 1910343 h 2289324"/>
              <a:gd name="connsiteX3823" fmla="*/ 7714114 w 12217395"/>
              <a:gd name="connsiteY3823" fmla="*/ 1911216 h 2289324"/>
              <a:gd name="connsiteX3824" fmla="*/ 7713032 w 12217395"/>
              <a:gd name="connsiteY3824" fmla="*/ 1908671 h 2289324"/>
              <a:gd name="connsiteX3825" fmla="*/ 7721314 w 12217395"/>
              <a:gd name="connsiteY3825" fmla="*/ 1888695 h 2289324"/>
              <a:gd name="connsiteX3826" fmla="*/ 7726852 w 12217395"/>
              <a:gd name="connsiteY3826" fmla="*/ 1886399 h 2289324"/>
              <a:gd name="connsiteX3827" fmla="*/ 7709286 w 12217395"/>
              <a:gd name="connsiteY3827" fmla="*/ 1879211 h 2289324"/>
              <a:gd name="connsiteX3828" fmla="*/ 7700553 w 12217395"/>
              <a:gd name="connsiteY3828" fmla="*/ 1858383 h 2289324"/>
              <a:gd name="connsiteX3829" fmla="*/ 7700553 w 12217395"/>
              <a:gd name="connsiteY3829" fmla="*/ 1858149 h 2289324"/>
              <a:gd name="connsiteX3830" fmla="*/ 7704991 w 12217395"/>
              <a:gd name="connsiteY3830" fmla="*/ 1847559 h 2289324"/>
              <a:gd name="connsiteX3831" fmla="*/ 7696867 w 12217395"/>
              <a:gd name="connsiteY3831" fmla="*/ 1844195 h 2289324"/>
              <a:gd name="connsiteX3832" fmla="*/ 7692239 w 12217395"/>
              <a:gd name="connsiteY3832" fmla="*/ 1833029 h 2289324"/>
              <a:gd name="connsiteX3833" fmla="*/ 7696867 w 12217395"/>
              <a:gd name="connsiteY3833" fmla="*/ 1821851 h 2289324"/>
              <a:gd name="connsiteX3834" fmla="*/ 7706730 w 12217395"/>
              <a:gd name="connsiteY3834" fmla="*/ 1817766 h 2289324"/>
              <a:gd name="connsiteX3835" fmla="*/ 7702172 w 12217395"/>
              <a:gd name="connsiteY3835" fmla="*/ 1806503 h 2289324"/>
              <a:gd name="connsiteX3836" fmla="*/ 7693490 w 12217395"/>
              <a:gd name="connsiteY3836" fmla="*/ 1810164 h 2289324"/>
              <a:gd name="connsiteX3837" fmla="*/ 7679351 w 12217395"/>
              <a:gd name="connsiteY3837" fmla="*/ 1795610 h 2289324"/>
              <a:gd name="connsiteX3838" fmla="*/ 7693490 w 12217395"/>
              <a:gd name="connsiteY3838" fmla="*/ 1781489 h 2289324"/>
              <a:gd name="connsiteX3839" fmla="*/ 7703724 w 12217395"/>
              <a:gd name="connsiteY3839" fmla="*/ 1785591 h 2289324"/>
              <a:gd name="connsiteX3840" fmla="*/ 7706960 w 12217395"/>
              <a:gd name="connsiteY3840" fmla="*/ 1793108 h 2289324"/>
              <a:gd name="connsiteX3841" fmla="*/ 7710951 w 12217395"/>
              <a:gd name="connsiteY3841" fmla="*/ 1783508 h 2289324"/>
              <a:gd name="connsiteX3842" fmla="*/ 7724004 w 12217395"/>
              <a:gd name="connsiteY3842" fmla="*/ 1778121 h 2289324"/>
              <a:gd name="connsiteX3843" fmla="*/ 7723911 w 12217395"/>
              <a:gd name="connsiteY3843" fmla="*/ 1778083 h 2289324"/>
              <a:gd name="connsiteX3844" fmla="*/ 7714269 w 12217395"/>
              <a:gd name="connsiteY3844" fmla="*/ 1754884 h 2289324"/>
              <a:gd name="connsiteX3845" fmla="*/ 7723911 w 12217395"/>
              <a:gd name="connsiteY3845" fmla="*/ 1731684 h 2289324"/>
              <a:gd name="connsiteX3846" fmla="*/ 7744053 w 12217395"/>
              <a:gd name="connsiteY3846" fmla="*/ 1723321 h 2289324"/>
              <a:gd name="connsiteX3847" fmla="*/ 7737554 w 12217395"/>
              <a:gd name="connsiteY3847" fmla="*/ 1707494 h 2289324"/>
              <a:gd name="connsiteX3848" fmla="*/ 7771655 w 12217395"/>
              <a:gd name="connsiteY3848" fmla="*/ 1673829 h 2289324"/>
              <a:gd name="connsiteX3849" fmla="*/ 7781044 w 12217395"/>
              <a:gd name="connsiteY3849" fmla="*/ 1677661 h 2289324"/>
              <a:gd name="connsiteX3850" fmla="*/ 8024426 w 12217395"/>
              <a:gd name="connsiteY3850" fmla="*/ 1667586 h 2289324"/>
              <a:gd name="connsiteX3851" fmla="*/ 8037314 w 12217395"/>
              <a:gd name="connsiteY3851" fmla="*/ 1680058 h 2289324"/>
              <a:gd name="connsiteX3852" fmla="*/ 8024426 w 12217395"/>
              <a:gd name="connsiteY3852" fmla="*/ 1692543 h 2289324"/>
              <a:gd name="connsiteX3853" fmla="*/ 8011949 w 12217395"/>
              <a:gd name="connsiteY3853" fmla="*/ 1680058 h 2289324"/>
              <a:gd name="connsiteX3854" fmla="*/ 8024426 w 12217395"/>
              <a:gd name="connsiteY3854" fmla="*/ 1667586 h 2289324"/>
              <a:gd name="connsiteX3855" fmla="*/ 4575376 w 12217395"/>
              <a:gd name="connsiteY3855" fmla="*/ 1667177 h 2289324"/>
              <a:gd name="connsiteX3856" fmla="*/ 4577444 w 12217395"/>
              <a:gd name="connsiteY3856" fmla="*/ 1669258 h 2289324"/>
              <a:gd name="connsiteX3857" fmla="*/ 4575376 w 12217395"/>
              <a:gd name="connsiteY3857" fmla="*/ 1671327 h 2289324"/>
              <a:gd name="connsiteX3858" fmla="*/ 4573702 w 12217395"/>
              <a:gd name="connsiteY3858" fmla="*/ 1669258 h 2289324"/>
              <a:gd name="connsiteX3859" fmla="*/ 4575376 w 12217395"/>
              <a:gd name="connsiteY3859" fmla="*/ 1667177 h 2289324"/>
              <a:gd name="connsiteX3860" fmla="*/ 515107 w 12217395"/>
              <a:gd name="connsiteY3860" fmla="*/ 1667176 h 2289324"/>
              <a:gd name="connsiteX3861" fmla="*/ 515329 w 12217395"/>
              <a:gd name="connsiteY3861" fmla="*/ 1667176 h 2289324"/>
              <a:gd name="connsiteX3862" fmla="*/ 525515 w 12217395"/>
              <a:gd name="connsiteY3862" fmla="*/ 1677568 h 2289324"/>
              <a:gd name="connsiteX3863" fmla="*/ 515107 w 12217395"/>
              <a:gd name="connsiteY3863" fmla="*/ 1687551 h 2289324"/>
              <a:gd name="connsiteX3864" fmla="*/ 504817 w 12217395"/>
              <a:gd name="connsiteY3864" fmla="*/ 1677580 h 2289324"/>
              <a:gd name="connsiteX3865" fmla="*/ 515107 w 12217395"/>
              <a:gd name="connsiteY3865" fmla="*/ 1667176 h 2289324"/>
              <a:gd name="connsiteX3866" fmla="*/ 10188032 w 12217395"/>
              <a:gd name="connsiteY3866" fmla="*/ 1666346 h 2289324"/>
              <a:gd name="connsiteX3867" fmla="*/ 10211303 w 12217395"/>
              <a:gd name="connsiteY3867" fmla="*/ 1689211 h 2289324"/>
              <a:gd name="connsiteX3868" fmla="*/ 10188032 w 12217395"/>
              <a:gd name="connsiteY3868" fmla="*/ 1712064 h 2289324"/>
              <a:gd name="connsiteX3869" fmla="*/ 10165111 w 12217395"/>
              <a:gd name="connsiteY3869" fmla="*/ 1689211 h 2289324"/>
              <a:gd name="connsiteX3870" fmla="*/ 10165111 w 12217395"/>
              <a:gd name="connsiteY3870" fmla="*/ 1689059 h 2289324"/>
              <a:gd name="connsiteX3871" fmla="*/ 10188032 w 12217395"/>
              <a:gd name="connsiteY3871" fmla="*/ 1666346 h 2289324"/>
              <a:gd name="connsiteX3872" fmla="*/ 5036436 w 12217395"/>
              <a:gd name="connsiteY3872" fmla="*/ 1666346 h 2289324"/>
              <a:gd name="connsiteX3873" fmla="*/ 5062207 w 12217395"/>
              <a:gd name="connsiteY3873" fmla="*/ 1692110 h 2289324"/>
              <a:gd name="connsiteX3874" fmla="*/ 5036436 w 12217395"/>
              <a:gd name="connsiteY3874" fmla="*/ 1717478 h 2289324"/>
              <a:gd name="connsiteX3875" fmla="*/ 5011082 w 12217395"/>
              <a:gd name="connsiteY3875" fmla="*/ 1692122 h 2289324"/>
              <a:gd name="connsiteX3876" fmla="*/ 5036436 w 12217395"/>
              <a:gd name="connsiteY3876" fmla="*/ 1666346 h 2289324"/>
              <a:gd name="connsiteX3877" fmla="*/ 5839668 w 12217395"/>
              <a:gd name="connsiteY3877" fmla="*/ 1665096 h 2289324"/>
              <a:gd name="connsiteX3878" fmla="*/ 5850064 w 12217395"/>
              <a:gd name="connsiteY3878" fmla="*/ 1675068 h 2289324"/>
              <a:gd name="connsiteX3879" fmla="*/ 5850064 w 12217395"/>
              <a:gd name="connsiteY3879" fmla="*/ 1675290 h 2289324"/>
              <a:gd name="connsiteX3880" fmla="*/ 5839668 w 12217395"/>
              <a:gd name="connsiteY3880" fmla="*/ 1685472 h 2289324"/>
              <a:gd name="connsiteX3881" fmla="*/ 5829691 w 12217395"/>
              <a:gd name="connsiteY3881" fmla="*/ 1675068 h 2289324"/>
              <a:gd name="connsiteX3882" fmla="*/ 5839668 w 12217395"/>
              <a:gd name="connsiteY3882" fmla="*/ 1665096 h 2289324"/>
              <a:gd name="connsiteX3883" fmla="*/ 6306549 w 12217395"/>
              <a:gd name="connsiteY3883" fmla="*/ 1665095 h 2289324"/>
              <a:gd name="connsiteX3884" fmla="*/ 6319857 w 12217395"/>
              <a:gd name="connsiteY3884" fmla="*/ 1678398 h 2289324"/>
              <a:gd name="connsiteX3885" fmla="*/ 6306549 w 12217395"/>
              <a:gd name="connsiteY3885" fmla="*/ 1691702 h 2289324"/>
              <a:gd name="connsiteX3886" fmla="*/ 6293241 w 12217395"/>
              <a:gd name="connsiteY3886" fmla="*/ 1678398 h 2289324"/>
              <a:gd name="connsiteX3887" fmla="*/ 6306549 w 12217395"/>
              <a:gd name="connsiteY3887" fmla="*/ 1665095 h 2289324"/>
              <a:gd name="connsiteX3888" fmla="*/ 1826437 w 12217395"/>
              <a:gd name="connsiteY3888" fmla="*/ 1664688 h 2289324"/>
              <a:gd name="connsiteX3889" fmla="*/ 1839323 w 12217395"/>
              <a:gd name="connsiteY3889" fmla="*/ 1677569 h 2289324"/>
              <a:gd name="connsiteX3890" fmla="*/ 1826437 w 12217395"/>
              <a:gd name="connsiteY3890" fmla="*/ 1690872 h 2289324"/>
              <a:gd name="connsiteX3891" fmla="*/ 1813129 w 12217395"/>
              <a:gd name="connsiteY3891" fmla="*/ 1677569 h 2289324"/>
              <a:gd name="connsiteX3892" fmla="*/ 1826437 w 12217395"/>
              <a:gd name="connsiteY3892" fmla="*/ 1664688 h 2289324"/>
              <a:gd name="connsiteX3893" fmla="*/ 2805106 w 12217395"/>
              <a:gd name="connsiteY3893" fmla="*/ 1663016 h 2289324"/>
              <a:gd name="connsiteX3894" fmla="*/ 2805318 w 12217395"/>
              <a:gd name="connsiteY3894" fmla="*/ 1663016 h 2289324"/>
              <a:gd name="connsiteX3895" fmla="*/ 2819245 w 12217395"/>
              <a:gd name="connsiteY3895" fmla="*/ 1677148 h 2289324"/>
              <a:gd name="connsiteX3896" fmla="*/ 2805106 w 12217395"/>
              <a:gd name="connsiteY3896" fmla="*/ 1691292 h 2289324"/>
              <a:gd name="connsiteX3897" fmla="*/ 2791389 w 12217395"/>
              <a:gd name="connsiteY3897" fmla="*/ 1677159 h 2289324"/>
              <a:gd name="connsiteX3898" fmla="*/ 2805106 w 12217395"/>
              <a:gd name="connsiteY3898" fmla="*/ 1663016 h 2289324"/>
              <a:gd name="connsiteX3899" fmla="*/ 4476419 w 12217395"/>
              <a:gd name="connsiteY3899" fmla="*/ 1662186 h 2289324"/>
              <a:gd name="connsiteX3900" fmla="*/ 4493890 w 12217395"/>
              <a:gd name="connsiteY3900" fmla="*/ 1679639 h 2289324"/>
              <a:gd name="connsiteX3901" fmla="*/ 4476419 w 12217395"/>
              <a:gd name="connsiteY3901" fmla="*/ 1697102 h 2289324"/>
              <a:gd name="connsiteX3902" fmla="*/ 4476419 w 12217395"/>
              <a:gd name="connsiteY3902" fmla="*/ 1697114 h 2289324"/>
              <a:gd name="connsiteX3903" fmla="*/ 4458959 w 12217395"/>
              <a:gd name="connsiteY3903" fmla="*/ 1679639 h 2289324"/>
              <a:gd name="connsiteX3904" fmla="*/ 4476419 w 12217395"/>
              <a:gd name="connsiteY3904" fmla="*/ 1662186 h 2289324"/>
              <a:gd name="connsiteX3905" fmla="*/ 7237413 w 12217395"/>
              <a:gd name="connsiteY3905" fmla="*/ 1662185 h 2289324"/>
              <a:gd name="connsiteX3906" fmla="*/ 7237576 w 12217395"/>
              <a:gd name="connsiteY3906" fmla="*/ 1662185 h 2289324"/>
              <a:gd name="connsiteX3907" fmla="*/ 7244066 w 12217395"/>
              <a:gd name="connsiteY3907" fmla="*/ 1668837 h 2289324"/>
              <a:gd name="connsiteX3908" fmla="*/ 7237413 w 12217395"/>
              <a:gd name="connsiteY3908" fmla="*/ 1675066 h 2289324"/>
              <a:gd name="connsiteX3909" fmla="*/ 7230758 w 12217395"/>
              <a:gd name="connsiteY3909" fmla="*/ 1668848 h 2289324"/>
              <a:gd name="connsiteX3910" fmla="*/ 7230758 w 12217395"/>
              <a:gd name="connsiteY3910" fmla="*/ 1668672 h 2289324"/>
              <a:gd name="connsiteX3911" fmla="*/ 7237413 w 12217395"/>
              <a:gd name="connsiteY3911" fmla="*/ 1662185 h 2289324"/>
              <a:gd name="connsiteX3912" fmla="*/ 5430988 w 12217395"/>
              <a:gd name="connsiteY3912" fmla="*/ 1661775 h 2289324"/>
              <a:gd name="connsiteX3913" fmla="*/ 5464655 w 12217395"/>
              <a:gd name="connsiteY3913" fmla="*/ 1695442 h 2289324"/>
              <a:gd name="connsiteX3914" fmla="*/ 5430988 w 12217395"/>
              <a:gd name="connsiteY3914" fmla="*/ 1729108 h 2289324"/>
              <a:gd name="connsiteX3915" fmla="*/ 5407131 w 12217395"/>
              <a:gd name="connsiteY3915" fmla="*/ 1719288 h 2289324"/>
              <a:gd name="connsiteX3916" fmla="*/ 5402221 w 12217395"/>
              <a:gd name="connsiteY3916" fmla="*/ 1707370 h 2289324"/>
              <a:gd name="connsiteX3917" fmla="*/ 5398557 w 12217395"/>
              <a:gd name="connsiteY3917" fmla="*/ 1710826 h 2289324"/>
              <a:gd name="connsiteX3918" fmla="*/ 5391903 w 12217395"/>
              <a:gd name="connsiteY3918" fmla="*/ 1704174 h 2289324"/>
              <a:gd name="connsiteX3919" fmla="*/ 5398166 w 12217395"/>
              <a:gd name="connsiteY3919" fmla="*/ 1697529 h 2289324"/>
              <a:gd name="connsiteX3920" fmla="*/ 5397308 w 12217395"/>
              <a:gd name="connsiteY3920" fmla="*/ 1695442 h 2289324"/>
              <a:gd name="connsiteX3921" fmla="*/ 5430988 w 12217395"/>
              <a:gd name="connsiteY3921" fmla="*/ 1661775 h 2289324"/>
              <a:gd name="connsiteX3922" fmla="*/ 10397125 w 12217395"/>
              <a:gd name="connsiteY3922" fmla="*/ 1661355 h 2289324"/>
              <a:gd name="connsiteX3923" fmla="*/ 10421683 w 12217395"/>
              <a:gd name="connsiteY3923" fmla="*/ 1685892 h 2289324"/>
              <a:gd name="connsiteX3924" fmla="*/ 10421683 w 12217395"/>
              <a:gd name="connsiteY3924" fmla="*/ 1686325 h 2289324"/>
              <a:gd name="connsiteX3925" fmla="*/ 10397125 w 12217395"/>
              <a:gd name="connsiteY3925" fmla="*/ 1710404 h 2289324"/>
              <a:gd name="connsiteX3926" fmla="*/ 10372567 w 12217395"/>
              <a:gd name="connsiteY3926" fmla="*/ 1685892 h 2289324"/>
              <a:gd name="connsiteX3927" fmla="*/ 10397125 w 12217395"/>
              <a:gd name="connsiteY3927" fmla="*/ 1661355 h 2289324"/>
              <a:gd name="connsiteX3928" fmla="*/ 9266685 w 12217395"/>
              <a:gd name="connsiteY3928" fmla="*/ 1660105 h 2289324"/>
              <a:gd name="connsiteX3929" fmla="*/ 9284976 w 12217395"/>
              <a:gd name="connsiteY3929" fmla="*/ 1677979 h 2289324"/>
              <a:gd name="connsiteX3930" fmla="*/ 9266685 w 12217395"/>
              <a:gd name="connsiteY3930" fmla="*/ 1696273 h 2289324"/>
              <a:gd name="connsiteX3931" fmla="*/ 9248805 w 12217395"/>
              <a:gd name="connsiteY3931" fmla="*/ 1677990 h 2289324"/>
              <a:gd name="connsiteX3932" fmla="*/ 9266685 w 12217395"/>
              <a:gd name="connsiteY3932" fmla="*/ 1660105 h 2289324"/>
              <a:gd name="connsiteX3933" fmla="*/ 5501244 w 12217395"/>
              <a:gd name="connsiteY3933" fmla="*/ 1659695 h 2289324"/>
              <a:gd name="connsiteX3934" fmla="*/ 5509561 w 12217395"/>
              <a:gd name="connsiteY3934" fmla="*/ 1668019 h 2289324"/>
              <a:gd name="connsiteX3935" fmla="*/ 5509492 w 12217395"/>
              <a:gd name="connsiteY3935" fmla="*/ 1668087 h 2289324"/>
              <a:gd name="connsiteX3936" fmla="*/ 5526261 w 12217395"/>
              <a:gd name="connsiteY3936" fmla="*/ 1675043 h 2289324"/>
              <a:gd name="connsiteX3937" fmla="*/ 5536588 w 12217395"/>
              <a:gd name="connsiteY3937" fmla="*/ 1700013 h 2289324"/>
              <a:gd name="connsiteX3938" fmla="*/ 5536588 w 12217395"/>
              <a:gd name="connsiteY3938" fmla="*/ 1700060 h 2289324"/>
              <a:gd name="connsiteX3939" fmla="*/ 5501244 w 12217395"/>
              <a:gd name="connsiteY3939" fmla="*/ 1735338 h 2289324"/>
              <a:gd name="connsiteX3940" fmla="*/ 5501199 w 12217395"/>
              <a:gd name="connsiteY3940" fmla="*/ 1735338 h 2289324"/>
              <a:gd name="connsiteX3941" fmla="*/ 5465908 w 12217395"/>
              <a:gd name="connsiteY3941" fmla="*/ 1700013 h 2289324"/>
              <a:gd name="connsiteX3942" fmla="*/ 5465908 w 12217395"/>
              <a:gd name="connsiteY3942" fmla="*/ 1699967 h 2289324"/>
              <a:gd name="connsiteX3943" fmla="*/ 5476266 w 12217395"/>
              <a:gd name="connsiteY3943" fmla="*/ 1675010 h 2289324"/>
              <a:gd name="connsiteX3944" fmla="*/ 5493015 w 12217395"/>
              <a:gd name="connsiteY3944" fmla="*/ 1668090 h 2289324"/>
              <a:gd name="connsiteX3945" fmla="*/ 5492929 w 12217395"/>
              <a:gd name="connsiteY3945" fmla="*/ 1668006 h 2289324"/>
              <a:gd name="connsiteX3946" fmla="*/ 5501244 w 12217395"/>
              <a:gd name="connsiteY3946" fmla="*/ 1659695 h 2289324"/>
              <a:gd name="connsiteX3947" fmla="*/ 6070405 w 12217395"/>
              <a:gd name="connsiteY3947" fmla="*/ 1659286 h 2289324"/>
              <a:gd name="connsiteX3948" fmla="*/ 6082040 w 12217395"/>
              <a:gd name="connsiteY3948" fmla="*/ 1671327 h 2289324"/>
              <a:gd name="connsiteX3949" fmla="*/ 6070405 w 12217395"/>
              <a:gd name="connsiteY3949" fmla="*/ 1682982 h 2289324"/>
              <a:gd name="connsiteX3950" fmla="*/ 6058348 w 12217395"/>
              <a:gd name="connsiteY3950" fmla="*/ 1671327 h 2289324"/>
              <a:gd name="connsiteX3951" fmla="*/ 6070405 w 12217395"/>
              <a:gd name="connsiteY3951" fmla="*/ 1659286 h 2289324"/>
              <a:gd name="connsiteX3952" fmla="*/ 6860739 w 12217395"/>
              <a:gd name="connsiteY3952" fmla="*/ 1658866 h 2289324"/>
              <a:gd name="connsiteX3953" fmla="*/ 6879871 w 12217395"/>
              <a:gd name="connsiteY3953" fmla="*/ 1677978 h 2289324"/>
              <a:gd name="connsiteX3954" fmla="*/ 6860739 w 12217395"/>
              <a:gd name="connsiteY3954" fmla="*/ 1697523 h 2289324"/>
              <a:gd name="connsiteX3955" fmla="*/ 6860704 w 12217395"/>
              <a:gd name="connsiteY3955" fmla="*/ 1697523 h 2289324"/>
              <a:gd name="connsiteX3956" fmla="*/ 6841198 w 12217395"/>
              <a:gd name="connsiteY3956" fmla="*/ 1677978 h 2289324"/>
              <a:gd name="connsiteX3957" fmla="*/ 6860739 w 12217395"/>
              <a:gd name="connsiteY3957" fmla="*/ 1658866 h 2289324"/>
              <a:gd name="connsiteX3958" fmla="*/ 3802486 w 12217395"/>
              <a:gd name="connsiteY3958" fmla="*/ 1657615 h 2289324"/>
              <a:gd name="connsiteX3959" fmla="*/ 3816216 w 12217395"/>
              <a:gd name="connsiteY3959" fmla="*/ 1671748 h 2289324"/>
              <a:gd name="connsiteX3960" fmla="*/ 3802486 w 12217395"/>
              <a:gd name="connsiteY3960" fmla="*/ 1685472 h 2289324"/>
              <a:gd name="connsiteX3961" fmla="*/ 3788770 w 12217395"/>
              <a:gd name="connsiteY3961" fmla="*/ 1671759 h 2289324"/>
              <a:gd name="connsiteX3962" fmla="*/ 3802486 w 12217395"/>
              <a:gd name="connsiteY3962" fmla="*/ 1657615 h 2289324"/>
              <a:gd name="connsiteX3963" fmla="*/ 3686081 w 12217395"/>
              <a:gd name="connsiteY3963" fmla="*/ 1656785 h 2289324"/>
              <a:gd name="connsiteX3964" fmla="*/ 3699799 w 12217395"/>
              <a:gd name="connsiteY3964" fmla="*/ 1670497 h 2289324"/>
              <a:gd name="connsiteX3965" fmla="*/ 3686081 w 12217395"/>
              <a:gd name="connsiteY3965" fmla="*/ 1684221 h 2289324"/>
              <a:gd name="connsiteX3966" fmla="*/ 3672365 w 12217395"/>
              <a:gd name="connsiteY3966" fmla="*/ 1670497 h 2289324"/>
              <a:gd name="connsiteX3967" fmla="*/ 3686081 w 12217395"/>
              <a:gd name="connsiteY3967" fmla="*/ 1656785 h 2289324"/>
              <a:gd name="connsiteX3968" fmla="*/ 399567 w 12217395"/>
              <a:gd name="connsiteY3968" fmla="*/ 1656784 h 2289324"/>
              <a:gd name="connsiteX3969" fmla="*/ 399825 w 12217395"/>
              <a:gd name="connsiteY3969" fmla="*/ 1656784 h 2289324"/>
              <a:gd name="connsiteX3970" fmla="*/ 409157 w 12217395"/>
              <a:gd name="connsiteY3970" fmla="*/ 1666346 h 2289324"/>
              <a:gd name="connsiteX3971" fmla="*/ 399567 w 12217395"/>
              <a:gd name="connsiteY3971" fmla="*/ 1676318 h 2289324"/>
              <a:gd name="connsiteX3972" fmla="*/ 389628 w 12217395"/>
              <a:gd name="connsiteY3972" fmla="*/ 1666346 h 2289324"/>
              <a:gd name="connsiteX3973" fmla="*/ 399567 w 12217395"/>
              <a:gd name="connsiteY3973" fmla="*/ 1656784 h 2289324"/>
              <a:gd name="connsiteX3974" fmla="*/ 7067367 w 12217395"/>
              <a:gd name="connsiteY3974" fmla="*/ 1656375 h 2289324"/>
              <a:gd name="connsiteX3975" fmla="*/ 7089410 w 12217395"/>
              <a:gd name="connsiteY3975" fmla="*/ 1678819 h 2289324"/>
              <a:gd name="connsiteX3976" fmla="*/ 7067367 w 12217395"/>
              <a:gd name="connsiteY3976" fmla="*/ 1701263 h 2289324"/>
              <a:gd name="connsiteX3977" fmla="*/ 7044925 w 12217395"/>
              <a:gd name="connsiteY3977" fmla="*/ 1678819 h 2289324"/>
              <a:gd name="connsiteX3978" fmla="*/ 7044925 w 12217395"/>
              <a:gd name="connsiteY3978" fmla="*/ 1678620 h 2289324"/>
              <a:gd name="connsiteX3979" fmla="*/ 7067367 w 12217395"/>
              <a:gd name="connsiteY3979" fmla="*/ 1656375 h 2289324"/>
              <a:gd name="connsiteX3980" fmla="*/ 6845363 w 12217395"/>
              <a:gd name="connsiteY3980" fmla="*/ 1655125 h 2289324"/>
              <a:gd name="connsiteX3981" fmla="*/ 6847444 w 12217395"/>
              <a:gd name="connsiteY3981" fmla="*/ 1657206 h 2289324"/>
              <a:gd name="connsiteX3982" fmla="*/ 6845363 w 12217395"/>
              <a:gd name="connsiteY3982" fmla="*/ 1659275 h 2289324"/>
              <a:gd name="connsiteX3983" fmla="*/ 6843281 w 12217395"/>
              <a:gd name="connsiteY3983" fmla="*/ 1657206 h 2289324"/>
              <a:gd name="connsiteX3984" fmla="*/ 6845363 w 12217395"/>
              <a:gd name="connsiteY3984" fmla="*/ 1655125 h 2289324"/>
              <a:gd name="connsiteX3985" fmla="*/ 4655611 w 12217395"/>
              <a:gd name="connsiteY3985" fmla="*/ 1653464 h 2289324"/>
              <a:gd name="connsiteX3986" fmla="*/ 4674729 w 12217395"/>
              <a:gd name="connsiteY3986" fmla="*/ 1672577 h 2289324"/>
              <a:gd name="connsiteX3987" fmla="*/ 4655611 w 12217395"/>
              <a:gd name="connsiteY3987" fmla="*/ 1691700 h 2289324"/>
              <a:gd name="connsiteX3988" fmla="*/ 4636489 w 12217395"/>
              <a:gd name="connsiteY3988" fmla="*/ 1672577 h 2289324"/>
              <a:gd name="connsiteX3989" fmla="*/ 4636489 w 12217395"/>
              <a:gd name="connsiteY3989" fmla="*/ 1672460 h 2289324"/>
              <a:gd name="connsiteX3990" fmla="*/ 4655611 w 12217395"/>
              <a:gd name="connsiteY3990" fmla="*/ 1653464 h 2289324"/>
              <a:gd name="connsiteX3991" fmla="*/ 6435433 w 12217395"/>
              <a:gd name="connsiteY3991" fmla="*/ 1652215 h 2289324"/>
              <a:gd name="connsiteX3992" fmla="*/ 6450400 w 12217395"/>
              <a:gd name="connsiteY3992" fmla="*/ 1666756 h 2289324"/>
              <a:gd name="connsiteX3993" fmla="*/ 6435433 w 12217395"/>
              <a:gd name="connsiteY3993" fmla="*/ 1681719 h 2289324"/>
              <a:gd name="connsiteX3994" fmla="*/ 6420462 w 12217395"/>
              <a:gd name="connsiteY3994" fmla="*/ 1666756 h 2289324"/>
              <a:gd name="connsiteX3995" fmla="*/ 6435433 w 12217395"/>
              <a:gd name="connsiteY3995" fmla="*/ 1652215 h 2289324"/>
              <a:gd name="connsiteX3996" fmla="*/ 1710849 w 12217395"/>
              <a:gd name="connsiteY3996" fmla="*/ 1652215 h 2289324"/>
              <a:gd name="connsiteX3997" fmla="*/ 1723749 w 12217395"/>
              <a:gd name="connsiteY3997" fmla="*/ 1665096 h 2289324"/>
              <a:gd name="connsiteX3998" fmla="*/ 1710849 w 12217395"/>
              <a:gd name="connsiteY3998" fmla="*/ 1677979 h 2289324"/>
              <a:gd name="connsiteX3999" fmla="*/ 1697986 w 12217395"/>
              <a:gd name="connsiteY3999" fmla="*/ 1665096 h 2289324"/>
              <a:gd name="connsiteX4000" fmla="*/ 1710849 w 12217395"/>
              <a:gd name="connsiteY4000" fmla="*/ 1652215 h 2289324"/>
              <a:gd name="connsiteX4001" fmla="*/ 3918484 w 12217395"/>
              <a:gd name="connsiteY4001" fmla="*/ 1651793 h 2289324"/>
              <a:gd name="connsiteX4002" fmla="*/ 3932199 w 12217395"/>
              <a:gd name="connsiteY4002" fmla="*/ 1665927 h 2289324"/>
              <a:gd name="connsiteX4003" fmla="*/ 3918484 w 12217395"/>
              <a:gd name="connsiteY4003" fmla="*/ 1679639 h 2289324"/>
              <a:gd name="connsiteX4004" fmla="*/ 3904345 w 12217395"/>
              <a:gd name="connsiteY4004" fmla="*/ 1665938 h 2289324"/>
              <a:gd name="connsiteX4005" fmla="*/ 3904345 w 12217395"/>
              <a:gd name="connsiteY4005" fmla="*/ 1665716 h 2289324"/>
              <a:gd name="connsiteX4006" fmla="*/ 3918484 w 12217395"/>
              <a:gd name="connsiteY4006" fmla="*/ 1651793 h 2289324"/>
              <a:gd name="connsiteX4007" fmla="*/ 3570088 w 12217395"/>
              <a:gd name="connsiteY4007" fmla="*/ 1651385 h 2289324"/>
              <a:gd name="connsiteX4008" fmla="*/ 3583803 w 12217395"/>
              <a:gd name="connsiteY4008" fmla="*/ 1665096 h 2289324"/>
              <a:gd name="connsiteX4009" fmla="*/ 3570088 w 12217395"/>
              <a:gd name="connsiteY4009" fmla="*/ 1678400 h 2289324"/>
              <a:gd name="connsiteX4010" fmla="*/ 3556370 w 12217395"/>
              <a:gd name="connsiteY4010" fmla="*/ 1665096 h 2289324"/>
              <a:gd name="connsiteX4011" fmla="*/ 3570088 w 12217395"/>
              <a:gd name="connsiteY4011" fmla="*/ 1651385 h 2289324"/>
              <a:gd name="connsiteX4012" fmla="*/ 4306383 w 12217395"/>
              <a:gd name="connsiteY4012" fmla="*/ 1650157 h 2289324"/>
              <a:gd name="connsiteX4013" fmla="*/ 4322170 w 12217395"/>
              <a:gd name="connsiteY4013" fmla="*/ 1665938 h 2289324"/>
              <a:gd name="connsiteX4014" fmla="*/ 4306383 w 12217395"/>
              <a:gd name="connsiteY4014" fmla="*/ 1681718 h 2289324"/>
              <a:gd name="connsiteX4015" fmla="*/ 4290596 w 12217395"/>
              <a:gd name="connsiteY4015" fmla="*/ 1665938 h 2289324"/>
              <a:gd name="connsiteX4016" fmla="*/ 4306383 w 12217395"/>
              <a:gd name="connsiteY4016" fmla="*/ 1650157 h 2289324"/>
              <a:gd name="connsiteX4017" fmla="*/ 2689954 w 12217395"/>
              <a:gd name="connsiteY4017" fmla="*/ 1650133 h 2289324"/>
              <a:gd name="connsiteX4018" fmla="*/ 2703672 w 12217395"/>
              <a:gd name="connsiteY4018" fmla="*/ 1663845 h 2289324"/>
              <a:gd name="connsiteX4019" fmla="*/ 2689954 w 12217395"/>
              <a:gd name="connsiteY4019" fmla="*/ 1677580 h 2289324"/>
              <a:gd name="connsiteX4020" fmla="*/ 2689954 w 12217395"/>
              <a:gd name="connsiteY4020" fmla="*/ 1677569 h 2289324"/>
              <a:gd name="connsiteX4021" fmla="*/ 2676225 w 12217395"/>
              <a:gd name="connsiteY4021" fmla="*/ 1663845 h 2289324"/>
              <a:gd name="connsiteX4022" fmla="*/ 2689954 w 12217395"/>
              <a:gd name="connsiteY4022" fmla="*/ 1650133 h 2289324"/>
              <a:gd name="connsiteX4023" fmla="*/ 9826280 w 12217395"/>
              <a:gd name="connsiteY4023" fmla="*/ 1648473 h 2289324"/>
              <a:gd name="connsiteX4024" fmla="*/ 9846652 w 12217395"/>
              <a:gd name="connsiteY4024" fmla="*/ 1668837 h 2289324"/>
              <a:gd name="connsiteX4025" fmla="*/ 9826280 w 12217395"/>
              <a:gd name="connsiteY4025" fmla="*/ 1689211 h 2289324"/>
              <a:gd name="connsiteX4026" fmla="*/ 9805499 w 12217395"/>
              <a:gd name="connsiteY4026" fmla="*/ 1668837 h 2289324"/>
              <a:gd name="connsiteX4027" fmla="*/ 9826280 w 12217395"/>
              <a:gd name="connsiteY4027" fmla="*/ 1648473 h 2289324"/>
              <a:gd name="connsiteX4028" fmla="*/ 6713148 w 12217395"/>
              <a:gd name="connsiteY4028" fmla="*/ 1648053 h 2289324"/>
              <a:gd name="connsiteX4029" fmla="*/ 6731028 w 12217395"/>
              <a:gd name="connsiteY4029" fmla="*/ 1665927 h 2289324"/>
              <a:gd name="connsiteX4030" fmla="*/ 6713148 w 12217395"/>
              <a:gd name="connsiteY4030" fmla="*/ 1683812 h 2289324"/>
              <a:gd name="connsiteX4031" fmla="*/ 6695278 w 12217395"/>
              <a:gd name="connsiteY4031" fmla="*/ 1665938 h 2289324"/>
              <a:gd name="connsiteX4032" fmla="*/ 6713148 w 12217395"/>
              <a:gd name="connsiteY4032" fmla="*/ 1648053 h 2289324"/>
              <a:gd name="connsiteX4033" fmla="*/ 4648545 w 12217395"/>
              <a:gd name="connsiteY4033" fmla="*/ 1647644 h 2289324"/>
              <a:gd name="connsiteX4034" fmla="*/ 4648637 w 12217395"/>
              <a:gd name="connsiteY4034" fmla="*/ 1647644 h 2289324"/>
              <a:gd name="connsiteX4035" fmla="*/ 4651867 w 12217395"/>
              <a:gd name="connsiteY4035" fmla="*/ 1650964 h 2289324"/>
              <a:gd name="connsiteX4036" fmla="*/ 4648545 w 12217395"/>
              <a:gd name="connsiteY4036" fmla="*/ 1654295 h 2289324"/>
              <a:gd name="connsiteX4037" fmla="*/ 4644803 w 12217395"/>
              <a:gd name="connsiteY4037" fmla="*/ 1650964 h 2289324"/>
              <a:gd name="connsiteX4038" fmla="*/ 4648545 w 12217395"/>
              <a:gd name="connsiteY4038" fmla="*/ 1647644 h 2289324"/>
              <a:gd name="connsiteX4039" fmla="*/ 283560 w 12217395"/>
              <a:gd name="connsiteY4039" fmla="*/ 1646392 h 2289324"/>
              <a:gd name="connsiteX4040" fmla="*/ 283818 w 12217395"/>
              <a:gd name="connsiteY4040" fmla="*/ 1646392 h 2289324"/>
              <a:gd name="connsiteX4041" fmla="*/ 293150 w 12217395"/>
              <a:gd name="connsiteY4041" fmla="*/ 1655954 h 2289324"/>
              <a:gd name="connsiteX4042" fmla="*/ 283560 w 12217395"/>
              <a:gd name="connsiteY4042" fmla="*/ 1665095 h 2289324"/>
              <a:gd name="connsiteX4043" fmla="*/ 274439 w 12217395"/>
              <a:gd name="connsiteY4043" fmla="*/ 1655954 h 2289324"/>
              <a:gd name="connsiteX4044" fmla="*/ 283560 w 12217395"/>
              <a:gd name="connsiteY4044" fmla="*/ 1646392 h 2289324"/>
              <a:gd name="connsiteX4045" fmla="*/ 6570968 w 12217395"/>
              <a:gd name="connsiteY4045" fmla="*/ 1645983 h 2289324"/>
              <a:gd name="connsiteX4046" fmla="*/ 6587177 w 12217395"/>
              <a:gd name="connsiteY4046" fmla="*/ 1662606 h 2289324"/>
              <a:gd name="connsiteX4047" fmla="*/ 6570968 w 12217395"/>
              <a:gd name="connsiteY4047" fmla="*/ 1678808 h 2289324"/>
              <a:gd name="connsiteX4048" fmla="*/ 6554749 w 12217395"/>
              <a:gd name="connsiteY4048" fmla="*/ 1662606 h 2289324"/>
              <a:gd name="connsiteX4049" fmla="*/ 6570968 w 12217395"/>
              <a:gd name="connsiteY4049" fmla="*/ 1645983 h 2289324"/>
              <a:gd name="connsiteX4050" fmla="*/ 9673706 w 12217395"/>
              <a:gd name="connsiteY4050" fmla="*/ 1645564 h 2289324"/>
              <a:gd name="connsiteX4051" fmla="*/ 9693656 w 12217395"/>
              <a:gd name="connsiteY4051" fmla="*/ 1665096 h 2289324"/>
              <a:gd name="connsiteX4052" fmla="*/ 9673706 w 12217395"/>
              <a:gd name="connsiteY4052" fmla="*/ 1685062 h 2289324"/>
              <a:gd name="connsiteX4053" fmla="*/ 9654164 w 12217395"/>
              <a:gd name="connsiteY4053" fmla="*/ 1665096 h 2289324"/>
              <a:gd name="connsiteX4054" fmla="*/ 9654164 w 12217395"/>
              <a:gd name="connsiteY4054" fmla="*/ 1665073 h 2289324"/>
              <a:gd name="connsiteX4055" fmla="*/ 9673706 w 12217395"/>
              <a:gd name="connsiteY4055" fmla="*/ 1645564 h 2289324"/>
              <a:gd name="connsiteX4056" fmla="*/ 5725333 w 12217395"/>
              <a:gd name="connsiteY4056" fmla="*/ 1643891 h 2289324"/>
              <a:gd name="connsiteX4057" fmla="*/ 5735306 w 12217395"/>
              <a:gd name="connsiteY4057" fmla="*/ 1654296 h 2289324"/>
              <a:gd name="connsiteX4058" fmla="*/ 5735306 w 12217395"/>
              <a:gd name="connsiteY4058" fmla="*/ 1654552 h 2289324"/>
              <a:gd name="connsiteX4059" fmla="*/ 5725333 w 12217395"/>
              <a:gd name="connsiteY4059" fmla="*/ 1664267 h 2289324"/>
              <a:gd name="connsiteX4060" fmla="*/ 5715356 w 12217395"/>
              <a:gd name="connsiteY4060" fmla="*/ 1654296 h 2289324"/>
              <a:gd name="connsiteX4061" fmla="*/ 5725333 w 12217395"/>
              <a:gd name="connsiteY4061" fmla="*/ 1643891 h 2289324"/>
              <a:gd name="connsiteX4062" fmla="*/ 3454091 w 12217395"/>
              <a:gd name="connsiteY4062" fmla="*/ 1643073 h 2289324"/>
              <a:gd name="connsiteX4063" fmla="*/ 3467400 w 12217395"/>
              <a:gd name="connsiteY4063" fmla="*/ 1656376 h 2289324"/>
              <a:gd name="connsiteX4064" fmla="*/ 3454091 w 12217395"/>
              <a:gd name="connsiteY4064" fmla="*/ 1669667 h 2289324"/>
              <a:gd name="connsiteX4065" fmla="*/ 3440796 w 12217395"/>
              <a:gd name="connsiteY4065" fmla="*/ 1656376 h 2289324"/>
              <a:gd name="connsiteX4066" fmla="*/ 3454091 w 12217395"/>
              <a:gd name="connsiteY4066" fmla="*/ 1643073 h 2289324"/>
              <a:gd name="connsiteX4067" fmla="*/ 8619783 w 12217395"/>
              <a:gd name="connsiteY4067" fmla="*/ 1641822 h 2289324"/>
              <a:gd name="connsiteX4068" fmla="*/ 8634751 w 12217395"/>
              <a:gd name="connsiteY4068" fmla="*/ 1656785 h 2289324"/>
              <a:gd name="connsiteX4069" fmla="*/ 8619783 w 12217395"/>
              <a:gd name="connsiteY4069" fmla="*/ 1671748 h 2289324"/>
              <a:gd name="connsiteX4070" fmla="*/ 8604814 w 12217395"/>
              <a:gd name="connsiteY4070" fmla="*/ 1656785 h 2289324"/>
              <a:gd name="connsiteX4071" fmla="*/ 8619783 w 12217395"/>
              <a:gd name="connsiteY4071" fmla="*/ 1641822 h 2289324"/>
              <a:gd name="connsiteX4072" fmla="*/ 9978025 w 12217395"/>
              <a:gd name="connsiteY4072" fmla="*/ 1640584 h 2289324"/>
              <a:gd name="connsiteX4073" fmla="*/ 9999648 w 12217395"/>
              <a:gd name="connsiteY4073" fmla="*/ 1661777 h 2289324"/>
              <a:gd name="connsiteX4074" fmla="*/ 9978025 w 12217395"/>
              <a:gd name="connsiteY4074" fmla="*/ 1682982 h 2289324"/>
              <a:gd name="connsiteX4075" fmla="*/ 9956823 w 12217395"/>
              <a:gd name="connsiteY4075" fmla="*/ 1661777 h 2289324"/>
              <a:gd name="connsiteX4076" fmla="*/ 9978025 w 12217395"/>
              <a:gd name="connsiteY4076" fmla="*/ 1640584 h 2289324"/>
              <a:gd name="connsiteX4077" fmla="*/ 8868391 w 12217395"/>
              <a:gd name="connsiteY4077" fmla="*/ 1640584 h 2289324"/>
              <a:gd name="connsiteX4078" fmla="*/ 8884190 w 12217395"/>
              <a:gd name="connsiteY4078" fmla="*/ 1656376 h 2289324"/>
              <a:gd name="connsiteX4079" fmla="*/ 8868391 w 12217395"/>
              <a:gd name="connsiteY4079" fmla="*/ 1672579 h 2289324"/>
              <a:gd name="connsiteX4080" fmla="*/ 8852604 w 12217395"/>
              <a:gd name="connsiteY4080" fmla="*/ 1656376 h 2289324"/>
              <a:gd name="connsiteX4081" fmla="*/ 8868391 w 12217395"/>
              <a:gd name="connsiteY4081" fmla="*/ 1640584 h 2289324"/>
              <a:gd name="connsiteX4082" fmla="*/ 8376143 w 12217395"/>
              <a:gd name="connsiteY4082" fmla="*/ 1640584 h 2289324"/>
              <a:gd name="connsiteX4083" fmla="*/ 8389872 w 12217395"/>
              <a:gd name="connsiteY4083" fmla="*/ 1654296 h 2289324"/>
              <a:gd name="connsiteX4084" fmla="*/ 8376143 w 12217395"/>
              <a:gd name="connsiteY4084" fmla="*/ 1668008 h 2289324"/>
              <a:gd name="connsiteX4085" fmla="*/ 8362425 w 12217395"/>
              <a:gd name="connsiteY4085" fmla="*/ 1654296 h 2289324"/>
              <a:gd name="connsiteX4086" fmla="*/ 8376143 w 12217395"/>
              <a:gd name="connsiteY4086" fmla="*/ 1640584 h 2289324"/>
              <a:gd name="connsiteX4087" fmla="*/ 5386500 w 12217395"/>
              <a:gd name="connsiteY4087" fmla="*/ 1640583 h 2289324"/>
              <a:gd name="connsiteX4088" fmla="*/ 5394815 w 12217395"/>
              <a:gd name="connsiteY4088" fmla="*/ 1648894 h 2289324"/>
              <a:gd name="connsiteX4089" fmla="*/ 5387401 w 12217395"/>
              <a:gd name="connsiteY4089" fmla="*/ 1656308 h 2289324"/>
              <a:gd name="connsiteX4090" fmla="*/ 5390094 w 12217395"/>
              <a:gd name="connsiteY4090" fmla="*/ 1657320 h 2289324"/>
              <a:gd name="connsiteX4091" fmla="*/ 5400220 w 12217395"/>
              <a:gd name="connsiteY4091" fmla="*/ 1679639 h 2289324"/>
              <a:gd name="connsiteX4092" fmla="*/ 5400220 w 12217395"/>
              <a:gd name="connsiteY4092" fmla="*/ 1680142 h 2289324"/>
              <a:gd name="connsiteX4093" fmla="*/ 5368201 w 12217395"/>
              <a:gd name="connsiteY4093" fmla="*/ 1711657 h 2289324"/>
              <a:gd name="connsiteX4094" fmla="*/ 5367711 w 12217395"/>
              <a:gd name="connsiteY4094" fmla="*/ 1711657 h 2289324"/>
              <a:gd name="connsiteX4095" fmla="*/ 5336194 w 12217395"/>
              <a:gd name="connsiteY4095" fmla="*/ 1679639 h 2289324"/>
              <a:gd name="connsiteX4096" fmla="*/ 5367147 w 12217395"/>
              <a:gd name="connsiteY4096" fmla="*/ 1648697 h 2289324"/>
              <a:gd name="connsiteX4097" fmla="*/ 5384521 w 12217395"/>
              <a:gd name="connsiteY4097" fmla="*/ 1655224 h 2289324"/>
              <a:gd name="connsiteX4098" fmla="*/ 5378185 w 12217395"/>
              <a:gd name="connsiteY4098" fmla="*/ 1648894 h 2289324"/>
              <a:gd name="connsiteX4099" fmla="*/ 5386500 w 12217395"/>
              <a:gd name="connsiteY4099" fmla="*/ 1640583 h 2289324"/>
              <a:gd name="connsiteX4100" fmla="*/ 1595310 w 12217395"/>
              <a:gd name="connsiteY4100" fmla="*/ 1639741 h 2289324"/>
              <a:gd name="connsiteX4101" fmla="*/ 1607706 w 12217395"/>
              <a:gd name="connsiteY4101" fmla="*/ 1652215 h 2289324"/>
              <a:gd name="connsiteX4102" fmla="*/ 1595310 w 12217395"/>
              <a:gd name="connsiteY4102" fmla="*/ 1665096 h 2289324"/>
              <a:gd name="connsiteX4103" fmla="*/ 1582446 w 12217395"/>
              <a:gd name="connsiteY4103" fmla="*/ 1652215 h 2289324"/>
              <a:gd name="connsiteX4104" fmla="*/ 1595310 w 12217395"/>
              <a:gd name="connsiteY4104" fmla="*/ 1639741 h 2289324"/>
              <a:gd name="connsiteX4105" fmla="*/ 5054735 w 12217395"/>
              <a:gd name="connsiteY4105" fmla="*/ 1639730 h 2289324"/>
              <a:gd name="connsiteX4106" fmla="*/ 5061375 w 12217395"/>
              <a:gd name="connsiteY4106" fmla="*/ 1646393 h 2289324"/>
              <a:gd name="connsiteX4107" fmla="*/ 5061375 w 12217395"/>
              <a:gd name="connsiteY4107" fmla="*/ 1646545 h 2289324"/>
              <a:gd name="connsiteX4108" fmla="*/ 5054735 w 12217395"/>
              <a:gd name="connsiteY4108" fmla="*/ 1653044 h 2289324"/>
              <a:gd name="connsiteX4109" fmla="*/ 5054735 w 12217395"/>
              <a:gd name="connsiteY4109" fmla="*/ 1653055 h 2289324"/>
              <a:gd name="connsiteX4110" fmla="*/ 5048080 w 12217395"/>
              <a:gd name="connsiteY4110" fmla="*/ 1646393 h 2289324"/>
              <a:gd name="connsiteX4111" fmla="*/ 5048080 w 12217395"/>
              <a:gd name="connsiteY4111" fmla="*/ 1646217 h 2289324"/>
              <a:gd name="connsiteX4112" fmla="*/ 5054735 w 12217395"/>
              <a:gd name="connsiteY4112" fmla="*/ 1639730 h 2289324"/>
              <a:gd name="connsiteX4113" fmla="*/ 7903858 w 12217395"/>
              <a:gd name="connsiteY4113" fmla="*/ 1639333 h 2289324"/>
              <a:gd name="connsiteX4114" fmla="*/ 7903928 w 12217395"/>
              <a:gd name="connsiteY4114" fmla="*/ 1639333 h 2289324"/>
              <a:gd name="connsiteX4115" fmla="*/ 7915084 w 12217395"/>
              <a:gd name="connsiteY4115" fmla="*/ 1650555 h 2289324"/>
              <a:gd name="connsiteX4116" fmla="*/ 7903858 w 12217395"/>
              <a:gd name="connsiteY4116" fmla="*/ 1661777 h 2289324"/>
              <a:gd name="connsiteX4117" fmla="*/ 7892630 w 12217395"/>
              <a:gd name="connsiteY4117" fmla="*/ 1650555 h 2289324"/>
              <a:gd name="connsiteX4118" fmla="*/ 7892630 w 12217395"/>
              <a:gd name="connsiteY4118" fmla="*/ 1650484 h 2289324"/>
              <a:gd name="connsiteX4119" fmla="*/ 7903858 w 12217395"/>
              <a:gd name="connsiteY4119" fmla="*/ 1639333 h 2289324"/>
              <a:gd name="connsiteX4120" fmla="*/ 8137088 w 12217395"/>
              <a:gd name="connsiteY4120" fmla="*/ 1638911 h 2289324"/>
              <a:gd name="connsiteX4121" fmla="*/ 8149567 w 12217395"/>
              <a:gd name="connsiteY4121" fmla="*/ 1651383 h 2289324"/>
              <a:gd name="connsiteX4122" fmla="*/ 8137088 w 12217395"/>
              <a:gd name="connsiteY4122" fmla="*/ 1663845 h 2289324"/>
              <a:gd name="connsiteX4123" fmla="*/ 8124623 w 12217395"/>
              <a:gd name="connsiteY4123" fmla="*/ 1651383 h 2289324"/>
              <a:gd name="connsiteX4124" fmla="*/ 8137088 w 12217395"/>
              <a:gd name="connsiteY4124" fmla="*/ 1638911 h 2289324"/>
              <a:gd name="connsiteX4125" fmla="*/ 5150769 w 12217395"/>
              <a:gd name="connsiteY4125" fmla="*/ 1638503 h 2289324"/>
              <a:gd name="connsiteX4126" fmla="*/ 5177796 w 12217395"/>
              <a:gd name="connsiteY4126" fmla="*/ 1665517 h 2289324"/>
              <a:gd name="connsiteX4127" fmla="*/ 5177796 w 12217395"/>
              <a:gd name="connsiteY4127" fmla="*/ 1665623 h 2289324"/>
              <a:gd name="connsiteX4128" fmla="*/ 5150769 w 12217395"/>
              <a:gd name="connsiteY4128" fmla="*/ 1692543 h 2289324"/>
              <a:gd name="connsiteX4129" fmla="*/ 5123743 w 12217395"/>
              <a:gd name="connsiteY4129" fmla="*/ 1665517 h 2289324"/>
              <a:gd name="connsiteX4130" fmla="*/ 5150769 w 12217395"/>
              <a:gd name="connsiteY4130" fmla="*/ 1638503 h 2289324"/>
              <a:gd name="connsiteX4131" fmla="*/ 6193464 w 12217395"/>
              <a:gd name="connsiteY4131" fmla="*/ 1637251 h 2289324"/>
              <a:gd name="connsiteX4132" fmla="*/ 6206772 w 12217395"/>
              <a:gd name="connsiteY4132" fmla="*/ 1650554 h 2289324"/>
              <a:gd name="connsiteX4133" fmla="*/ 6193464 w 12217395"/>
              <a:gd name="connsiteY4133" fmla="*/ 1663845 h 2289324"/>
              <a:gd name="connsiteX4134" fmla="*/ 6180156 w 12217395"/>
              <a:gd name="connsiteY4134" fmla="*/ 1650554 h 2289324"/>
              <a:gd name="connsiteX4135" fmla="*/ 6193464 w 12217395"/>
              <a:gd name="connsiteY4135" fmla="*/ 1637251 h 2289324"/>
              <a:gd name="connsiteX4136" fmla="*/ 4033648 w 12217395"/>
              <a:gd name="connsiteY4136" fmla="*/ 1636842 h 2289324"/>
              <a:gd name="connsiteX4137" fmla="*/ 4047786 w 12217395"/>
              <a:gd name="connsiteY4137" fmla="*/ 1650964 h 2289324"/>
              <a:gd name="connsiteX4138" fmla="*/ 4033648 w 12217395"/>
              <a:gd name="connsiteY4138" fmla="*/ 1665096 h 2289324"/>
              <a:gd name="connsiteX4139" fmla="*/ 4033648 w 12217395"/>
              <a:gd name="connsiteY4139" fmla="*/ 1665109 h 2289324"/>
              <a:gd name="connsiteX4140" fmla="*/ 4019511 w 12217395"/>
              <a:gd name="connsiteY4140" fmla="*/ 1650964 h 2289324"/>
              <a:gd name="connsiteX4141" fmla="*/ 4033648 w 12217395"/>
              <a:gd name="connsiteY4141" fmla="*/ 1636842 h 2289324"/>
              <a:gd name="connsiteX4142" fmla="*/ 2574367 w 12217395"/>
              <a:gd name="connsiteY4142" fmla="*/ 1636842 h 2289324"/>
              <a:gd name="connsiteX4143" fmla="*/ 2588085 w 12217395"/>
              <a:gd name="connsiteY4143" fmla="*/ 1650133 h 2289324"/>
              <a:gd name="connsiteX4144" fmla="*/ 2574367 w 12217395"/>
              <a:gd name="connsiteY4144" fmla="*/ 1663845 h 2289324"/>
              <a:gd name="connsiteX4145" fmla="*/ 2560651 w 12217395"/>
              <a:gd name="connsiteY4145" fmla="*/ 1650133 h 2289324"/>
              <a:gd name="connsiteX4146" fmla="*/ 2574367 w 12217395"/>
              <a:gd name="connsiteY4146" fmla="*/ 1636842 h 2289324"/>
              <a:gd name="connsiteX4147" fmla="*/ 7129732 w 12217395"/>
              <a:gd name="connsiteY4147" fmla="*/ 1636421 h 2289324"/>
              <a:gd name="connsiteX4148" fmla="*/ 7153846 w 12217395"/>
              <a:gd name="connsiteY4148" fmla="*/ 1660525 h 2289324"/>
              <a:gd name="connsiteX4149" fmla="*/ 7129732 w 12217395"/>
              <a:gd name="connsiteY4149" fmla="*/ 1684221 h 2289324"/>
              <a:gd name="connsiteX4150" fmla="*/ 7106039 w 12217395"/>
              <a:gd name="connsiteY4150" fmla="*/ 1660525 h 2289324"/>
              <a:gd name="connsiteX4151" fmla="*/ 7129732 w 12217395"/>
              <a:gd name="connsiteY4151" fmla="*/ 1636421 h 2289324"/>
              <a:gd name="connsiteX4152" fmla="*/ 168021 w 12217395"/>
              <a:gd name="connsiteY4152" fmla="*/ 1636421 h 2289324"/>
              <a:gd name="connsiteX4153" fmla="*/ 168453 w 12217395"/>
              <a:gd name="connsiteY4153" fmla="*/ 1636421 h 2289324"/>
              <a:gd name="connsiteX4154" fmla="*/ 176792 w 12217395"/>
              <a:gd name="connsiteY4154" fmla="*/ 1645154 h 2289324"/>
              <a:gd name="connsiteX4155" fmla="*/ 168021 w 12217395"/>
              <a:gd name="connsiteY4155" fmla="*/ 1653874 h 2289324"/>
              <a:gd name="connsiteX4156" fmla="*/ 159250 w 12217395"/>
              <a:gd name="connsiteY4156" fmla="*/ 1645154 h 2289324"/>
              <a:gd name="connsiteX4157" fmla="*/ 159250 w 12217395"/>
              <a:gd name="connsiteY4157" fmla="*/ 1644710 h 2289324"/>
              <a:gd name="connsiteX4158" fmla="*/ 168021 w 12217395"/>
              <a:gd name="connsiteY4158" fmla="*/ 1636421 h 2289324"/>
              <a:gd name="connsiteX4159" fmla="*/ 5956491 w 12217395"/>
              <a:gd name="connsiteY4159" fmla="*/ 1635171 h 2289324"/>
              <a:gd name="connsiteX4160" fmla="*/ 5968128 w 12217395"/>
              <a:gd name="connsiteY4160" fmla="*/ 1647223 h 2289324"/>
              <a:gd name="connsiteX4161" fmla="*/ 5968128 w 12217395"/>
              <a:gd name="connsiteY4161" fmla="*/ 1647293 h 2289324"/>
              <a:gd name="connsiteX4162" fmla="*/ 5956491 w 12217395"/>
              <a:gd name="connsiteY4162" fmla="*/ 1658878 h 2289324"/>
              <a:gd name="connsiteX4163" fmla="*/ 5956491 w 12217395"/>
              <a:gd name="connsiteY4163" fmla="*/ 1658867 h 2289324"/>
              <a:gd name="connsiteX4164" fmla="*/ 5944843 w 12217395"/>
              <a:gd name="connsiteY4164" fmla="*/ 1647223 h 2289324"/>
              <a:gd name="connsiteX4165" fmla="*/ 5956491 w 12217395"/>
              <a:gd name="connsiteY4165" fmla="*/ 1635171 h 2289324"/>
              <a:gd name="connsiteX4166" fmla="*/ 9522792 w 12217395"/>
              <a:gd name="connsiteY4166" fmla="*/ 1633931 h 2289324"/>
              <a:gd name="connsiteX4167" fmla="*/ 9541490 w 12217395"/>
              <a:gd name="connsiteY4167" fmla="*/ 1652635 h 2289324"/>
              <a:gd name="connsiteX4168" fmla="*/ 9522792 w 12217395"/>
              <a:gd name="connsiteY4168" fmla="*/ 1671326 h 2289324"/>
              <a:gd name="connsiteX4169" fmla="*/ 9522792 w 12217395"/>
              <a:gd name="connsiteY4169" fmla="*/ 1671338 h 2289324"/>
              <a:gd name="connsiteX4170" fmla="*/ 9503660 w 12217395"/>
              <a:gd name="connsiteY4170" fmla="*/ 1652635 h 2289324"/>
              <a:gd name="connsiteX4171" fmla="*/ 9522792 w 12217395"/>
              <a:gd name="connsiteY4171" fmla="*/ 1633931 h 2289324"/>
              <a:gd name="connsiteX4172" fmla="*/ 9120343 w 12217395"/>
              <a:gd name="connsiteY4172" fmla="*/ 1633101 h 2289324"/>
              <a:gd name="connsiteX4173" fmla="*/ 9137382 w 12217395"/>
              <a:gd name="connsiteY4173" fmla="*/ 1650133 h 2289324"/>
              <a:gd name="connsiteX4174" fmla="*/ 9120343 w 12217395"/>
              <a:gd name="connsiteY4174" fmla="*/ 1667176 h 2289324"/>
              <a:gd name="connsiteX4175" fmla="*/ 9103293 w 12217395"/>
              <a:gd name="connsiteY4175" fmla="*/ 1650133 h 2289324"/>
              <a:gd name="connsiteX4176" fmla="*/ 9120343 w 12217395"/>
              <a:gd name="connsiteY4176" fmla="*/ 1633101 h 2289324"/>
              <a:gd name="connsiteX4177" fmla="*/ 3338517 w 12217395"/>
              <a:gd name="connsiteY4177" fmla="*/ 1632273 h 2289324"/>
              <a:gd name="connsiteX4178" fmla="*/ 3351825 w 12217395"/>
              <a:gd name="connsiteY4178" fmla="*/ 1645564 h 2289324"/>
              <a:gd name="connsiteX4179" fmla="*/ 3338517 w 12217395"/>
              <a:gd name="connsiteY4179" fmla="*/ 1658878 h 2289324"/>
              <a:gd name="connsiteX4180" fmla="*/ 3338517 w 12217395"/>
              <a:gd name="connsiteY4180" fmla="*/ 1658866 h 2289324"/>
              <a:gd name="connsiteX4181" fmla="*/ 3325209 w 12217395"/>
              <a:gd name="connsiteY4181" fmla="*/ 1645564 h 2289324"/>
              <a:gd name="connsiteX4182" fmla="*/ 3338517 w 12217395"/>
              <a:gd name="connsiteY4182" fmla="*/ 1632273 h 2289324"/>
              <a:gd name="connsiteX4183" fmla="*/ 4588262 w 12217395"/>
              <a:gd name="connsiteY4183" fmla="*/ 1629771 h 2289324"/>
              <a:gd name="connsiteX4184" fmla="*/ 4605722 w 12217395"/>
              <a:gd name="connsiteY4184" fmla="*/ 1647223 h 2289324"/>
              <a:gd name="connsiteX4185" fmla="*/ 4605722 w 12217395"/>
              <a:gd name="connsiteY4185" fmla="*/ 1647539 h 2289324"/>
              <a:gd name="connsiteX4186" fmla="*/ 4588262 w 12217395"/>
              <a:gd name="connsiteY4186" fmla="*/ 1664688 h 2289324"/>
              <a:gd name="connsiteX4187" fmla="*/ 4570383 w 12217395"/>
              <a:gd name="connsiteY4187" fmla="*/ 1647223 h 2289324"/>
              <a:gd name="connsiteX4188" fmla="*/ 4588262 w 12217395"/>
              <a:gd name="connsiteY4188" fmla="*/ 1629771 h 2289324"/>
              <a:gd name="connsiteX4189" fmla="*/ 6908136 w 12217395"/>
              <a:gd name="connsiteY4189" fmla="*/ 1629361 h 2289324"/>
              <a:gd name="connsiteX4190" fmla="*/ 6908547 w 12217395"/>
              <a:gd name="connsiteY4190" fmla="*/ 1629361 h 2289324"/>
              <a:gd name="connsiteX4191" fmla="*/ 6928930 w 12217395"/>
              <a:gd name="connsiteY4191" fmla="*/ 1650133 h 2289324"/>
              <a:gd name="connsiteX4192" fmla="*/ 6908136 w 12217395"/>
              <a:gd name="connsiteY4192" fmla="*/ 1671327 h 2289324"/>
              <a:gd name="connsiteX4193" fmla="*/ 6887356 w 12217395"/>
              <a:gd name="connsiteY4193" fmla="*/ 1650133 h 2289324"/>
              <a:gd name="connsiteX4194" fmla="*/ 6887356 w 12217395"/>
              <a:gd name="connsiteY4194" fmla="*/ 1649736 h 2289324"/>
              <a:gd name="connsiteX4195" fmla="*/ 6908136 w 12217395"/>
              <a:gd name="connsiteY4195" fmla="*/ 1629361 h 2289324"/>
              <a:gd name="connsiteX4196" fmla="*/ 7042013 w 12217395"/>
              <a:gd name="connsiteY4196" fmla="*/ 1628941 h 2289324"/>
              <a:gd name="connsiteX4197" fmla="*/ 7045755 w 12217395"/>
              <a:gd name="connsiteY4197" fmla="*/ 1632271 h 2289324"/>
              <a:gd name="connsiteX4198" fmla="*/ 7042013 w 12217395"/>
              <a:gd name="connsiteY4198" fmla="*/ 1635592 h 2289324"/>
              <a:gd name="connsiteX4199" fmla="*/ 7041907 w 12217395"/>
              <a:gd name="connsiteY4199" fmla="*/ 1635592 h 2289324"/>
              <a:gd name="connsiteX4200" fmla="*/ 7038680 w 12217395"/>
              <a:gd name="connsiteY4200" fmla="*/ 1632271 h 2289324"/>
              <a:gd name="connsiteX4201" fmla="*/ 7038680 w 12217395"/>
              <a:gd name="connsiteY4201" fmla="*/ 1632155 h 2289324"/>
              <a:gd name="connsiteX4202" fmla="*/ 7042013 w 12217395"/>
              <a:gd name="connsiteY4202" fmla="*/ 1628941 h 2289324"/>
              <a:gd name="connsiteX4203" fmla="*/ 4465610 w 12217395"/>
              <a:gd name="connsiteY4203" fmla="*/ 1628941 h 2289324"/>
              <a:gd name="connsiteX4204" fmla="*/ 4467694 w 12217395"/>
              <a:gd name="connsiteY4204" fmla="*/ 1631021 h 2289324"/>
              <a:gd name="connsiteX4205" fmla="*/ 4465610 w 12217395"/>
              <a:gd name="connsiteY4205" fmla="*/ 1632681 h 2289324"/>
              <a:gd name="connsiteX4206" fmla="*/ 4463950 w 12217395"/>
              <a:gd name="connsiteY4206" fmla="*/ 1631021 h 2289324"/>
              <a:gd name="connsiteX4207" fmla="*/ 4465610 w 12217395"/>
              <a:gd name="connsiteY4207" fmla="*/ 1628941 h 2289324"/>
              <a:gd name="connsiteX4208" fmla="*/ 4731691 w 12217395"/>
              <a:gd name="connsiteY4208" fmla="*/ 1627689 h 2289324"/>
              <a:gd name="connsiteX4209" fmla="*/ 4737093 w 12217395"/>
              <a:gd name="connsiteY4209" fmla="*/ 1632681 h 2289324"/>
              <a:gd name="connsiteX4210" fmla="*/ 4731691 w 12217395"/>
              <a:gd name="connsiteY4210" fmla="*/ 1637672 h 2289324"/>
              <a:gd name="connsiteX4211" fmla="*/ 4726698 w 12217395"/>
              <a:gd name="connsiteY4211" fmla="*/ 1632681 h 2289324"/>
              <a:gd name="connsiteX4212" fmla="*/ 4731691 w 12217395"/>
              <a:gd name="connsiteY4212" fmla="*/ 1627689 h 2289324"/>
              <a:gd name="connsiteX4213" fmla="*/ 10334327 w 12217395"/>
              <a:gd name="connsiteY4213" fmla="*/ 1627281 h 2289324"/>
              <a:gd name="connsiteX4214" fmla="*/ 10334911 w 12217395"/>
              <a:gd name="connsiteY4214" fmla="*/ 1627281 h 2289324"/>
              <a:gd name="connsiteX4215" fmla="*/ 10358066 w 12217395"/>
              <a:gd name="connsiteY4215" fmla="*/ 1650964 h 2289324"/>
              <a:gd name="connsiteX4216" fmla="*/ 10334327 w 12217395"/>
              <a:gd name="connsiteY4216" fmla="*/ 1674238 h 2289324"/>
              <a:gd name="connsiteX4217" fmla="*/ 10311055 w 12217395"/>
              <a:gd name="connsiteY4217" fmla="*/ 1650964 h 2289324"/>
              <a:gd name="connsiteX4218" fmla="*/ 10334327 w 12217395"/>
              <a:gd name="connsiteY4218" fmla="*/ 1627281 h 2289324"/>
              <a:gd name="connsiteX4219" fmla="*/ 4420297 w 12217395"/>
              <a:gd name="connsiteY4219" fmla="*/ 1627281 h 2289324"/>
              <a:gd name="connsiteX4220" fmla="*/ 4436506 w 12217395"/>
              <a:gd name="connsiteY4220" fmla="*/ 1643073 h 2289324"/>
              <a:gd name="connsiteX4221" fmla="*/ 4420297 w 12217395"/>
              <a:gd name="connsiteY4221" fmla="*/ 1659275 h 2289324"/>
              <a:gd name="connsiteX4222" fmla="*/ 4404498 w 12217395"/>
              <a:gd name="connsiteY4222" fmla="*/ 1643061 h 2289324"/>
              <a:gd name="connsiteX4223" fmla="*/ 4404498 w 12217395"/>
              <a:gd name="connsiteY4223" fmla="*/ 1643050 h 2289324"/>
              <a:gd name="connsiteX4224" fmla="*/ 4420297 w 12217395"/>
              <a:gd name="connsiteY4224" fmla="*/ 1627281 h 2289324"/>
              <a:gd name="connsiteX4225" fmla="*/ 1479653 w 12217395"/>
              <a:gd name="connsiteY4225" fmla="*/ 1627281 h 2289324"/>
              <a:gd name="connsiteX4226" fmla="*/ 1492167 w 12217395"/>
              <a:gd name="connsiteY4226" fmla="*/ 1639741 h 2289324"/>
              <a:gd name="connsiteX4227" fmla="*/ 1479653 w 12217395"/>
              <a:gd name="connsiteY4227" fmla="*/ 1652215 h 2289324"/>
              <a:gd name="connsiteX4228" fmla="*/ 1467258 w 12217395"/>
              <a:gd name="connsiteY4228" fmla="*/ 1639741 h 2289324"/>
              <a:gd name="connsiteX4229" fmla="*/ 1479653 w 12217395"/>
              <a:gd name="connsiteY4229" fmla="*/ 1627281 h 2289324"/>
              <a:gd name="connsiteX4230" fmla="*/ 52481 w 12217395"/>
              <a:gd name="connsiteY4230" fmla="*/ 1626029 h 2289324"/>
              <a:gd name="connsiteX4231" fmla="*/ 60784 w 12217395"/>
              <a:gd name="connsiteY4231" fmla="*/ 1634762 h 2289324"/>
              <a:gd name="connsiteX4232" fmla="*/ 52481 w 12217395"/>
              <a:gd name="connsiteY4232" fmla="*/ 1643072 h 2289324"/>
              <a:gd name="connsiteX4233" fmla="*/ 52481 w 12217395"/>
              <a:gd name="connsiteY4233" fmla="*/ 1643061 h 2289324"/>
              <a:gd name="connsiteX4234" fmla="*/ 43711 w 12217395"/>
              <a:gd name="connsiteY4234" fmla="*/ 1634762 h 2289324"/>
              <a:gd name="connsiteX4235" fmla="*/ 43711 w 12217395"/>
              <a:gd name="connsiteY4235" fmla="*/ 1634329 h 2289324"/>
              <a:gd name="connsiteX4236" fmla="*/ 52481 w 12217395"/>
              <a:gd name="connsiteY4236" fmla="*/ 1626029 h 2289324"/>
              <a:gd name="connsiteX4237" fmla="*/ 5610996 w 12217395"/>
              <a:gd name="connsiteY4237" fmla="*/ 1623540 h 2289324"/>
              <a:gd name="connsiteX4238" fmla="*/ 5620984 w 12217395"/>
              <a:gd name="connsiteY4238" fmla="*/ 1633512 h 2289324"/>
              <a:gd name="connsiteX4239" fmla="*/ 5610996 w 12217395"/>
              <a:gd name="connsiteY4239" fmla="*/ 1643483 h 2289324"/>
              <a:gd name="connsiteX4240" fmla="*/ 5601020 w 12217395"/>
              <a:gd name="connsiteY4240" fmla="*/ 1633512 h 2289324"/>
              <a:gd name="connsiteX4241" fmla="*/ 5610996 w 12217395"/>
              <a:gd name="connsiteY4241" fmla="*/ 1623540 h 2289324"/>
              <a:gd name="connsiteX4242" fmla="*/ 2459203 w 12217395"/>
              <a:gd name="connsiteY4242" fmla="*/ 1623118 h 2289324"/>
              <a:gd name="connsiteX4243" fmla="*/ 2472511 w 12217395"/>
              <a:gd name="connsiteY4243" fmla="*/ 1636421 h 2289324"/>
              <a:gd name="connsiteX4244" fmla="*/ 2459203 w 12217395"/>
              <a:gd name="connsiteY4244" fmla="*/ 1649725 h 2289324"/>
              <a:gd name="connsiteX4245" fmla="*/ 2445905 w 12217395"/>
              <a:gd name="connsiteY4245" fmla="*/ 1636421 h 2289324"/>
              <a:gd name="connsiteX4246" fmla="*/ 2459203 w 12217395"/>
              <a:gd name="connsiteY4246" fmla="*/ 1623118 h 2289324"/>
              <a:gd name="connsiteX4247" fmla="*/ 4939979 w 12217395"/>
              <a:gd name="connsiteY4247" fmla="*/ 1621868 h 2289324"/>
              <a:gd name="connsiteX4248" fmla="*/ 4946632 w 12217395"/>
              <a:gd name="connsiteY4248" fmla="*/ 1628531 h 2289324"/>
              <a:gd name="connsiteX4249" fmla="*/ 4943846 w 12217395"/>
              <a:gd name="connsiteY4249" fmla="*/ 1631311 h 2289324"/>
              <a:gd name="connsiteX4250" fmla="*/ 4949548 w 12217395"/>
              <a:gd name="connsiteY4250" fmla="*/ 1645154 h 2289324"/>
              <a:gd name="connsiteX4251" fmla="*/ 4927095 w 12217395"/>
              <a:gd name="connsiteY4251" fmla="*/ 1667586 h 2289324"/>
              <a:gd name="connsiteX4252" fmla="*/ 4927095 w 12217395"/>
              <a:gd name="connsiteY4252" fmla="*/ 1667598 h 2289324"/>
              <a:gd name="connsiteX4253" fmla="*/ 4905060 w 12217395"/>
              <a:gd name="connsiteY4253" fmla="*/ 1645154 h 2289324"/>
              <a:gd name="connsiteX4254" fmla="*/ 4927095 w 12217395"/>
              <a:gd name="connsiteY4254" fmla="*/ 1622710 h 2289324"/>
              <a:gd name="connsiteX4255" fmla="*/ 4935548 w 12217395"/>
              <a:gd name="connsiteY4255" fmla="*/ 1626189 h 2289324"/>
              <a:gd name="connsiteX4256" fmla="*/ 4148814 w 12217395"/>
              <a:gd name="connsiteY4256" fmla="*/ 1621460 h 2289324"/>
              <a:gd name="connsiteX4257" fmla="*/ 4149011 w 12217395"/>
              <a:gd name="connsiteY4257" fmla="*/ 1621460 h 2289324"/>
              <a:gd name="connsiteX4258" fmla="*/ 4162953 w 12217395"/>
              <a:gd name="connsiteY4258" fmla="*/ 1635580 h 2289324"/>
              <a:gd name="connsiteX4259" fmla="*/ 4162953 w 12217395"/>
              <a:gd name="connsiteY4259" fmla="*/ 1635803 h 2289324"/>
              <a:gd name="connsiteX4260" fmla="*/ 4148814 w 12217395"/>
              <a:gd name="connsiteY4260" fmla="*/ 1649725 h 2289324"/>
              <a:gd name="connsiteX4261" fmla="*/ 4148603 w 12217395"/>
              <a:gd name="connsiteY4261" fmla="*/ 1649725 h 2289324"/>
              <a:gd name="connsiteX4262" fmla="*/ 4134675 w 12217395"/>
              <a:gd name="connsiteY4262" fmla="*/ 1635592 h 2289324"/>
              <a:gd name="connsiteX4263" fmla="*/ 4148814 w 12217395"/>
              <a:gd name="connsiteY4263" fmla="*/ 1621460 h 2289324"/>
              <a:gd name="connsiteX4264" fmla="*/ 4840204 w 12217395"/>
              <a:gd name="connsiteY4264" fmla="*/ 1621050 h 2289324"/>
              <a:gd name="connsiteX4265" fmla="*/ 4860575 w 12217395"/>
              <a:gd name="connsiteY4265" fmla="*/ 1641811 h 2289324"/>
              <a:gd name="connsiteX4266" fmla="*/ 4840204 w 12217395"/>
              <a:gd name="connsiteY4266" fmla="*/ 1662618 h 2289324"/>
              <a:gd name="connsiteX4267" fmla="*/ 4840204 w 12217395"/>
              <a:gd name="connsiteY4267" fmla="*/ 1662606 h 2289324"/>
              <a:gd name="connsiteX4268" fmla="*/ 4819411 w 12217395"/>
              <a:gd name="connsiteY4268" fmla="*/ 1641822 h 2289324"/>
              <a:gd name="connsiteX4269" fmla="*/ 4819411 w 12217395"/>
              <a:gd name="connsiteY4269" fmla="*/ 1641413 h 2289324"/>
              <a:gd name="connsiteX4270" fmla="*/ 4840204 w 12217395"/>
              <a:gd name="connsiteY4270" fmla="*/ 1621050 h 2289324"/>
              <a:gd name="connsiteX4271" fmla="*/ 10128111 w 12217395"/>
              <a:gd name="connsiteY4271" fmla="*/ 1620629 h 2289324"/>
              <a:gd name="connsiteX4272" fmla="*/ 10150143 w 12217395"/>
              <a:gd name="connsiteY4272" fmla="*/ 1642652 h 2289324"/>
              <a:gd name="connsiteX4273" fmla="*/ 10128111 w 12217395"/>
              <a:gd name="connsiteY4273" fmla="*/ 1664687 h 2289324"/>
              <a:gd name="connsiteX4274" fmla="*/ 10106078 w 12217395"/>
              <a:gd name="connsiteY4274" fmla="*/ 1642652 h 2289324"/>
              <a:gd name="connsiteX4275" fmla="*/ 10128111 w 12217395"/>
              <a:gd name="connsiteY4275" fmla="*/ 1620629 h 2289324"/>
              <a:gd name="connsiteX4276" fmla="*/ 7200820 w 12217395"/>
              <a:gd name="connsiteY4276" fmla="*/ 1620617 h 2289324"/>
              <a:gd name="connsiteX4277" fmla="*/ 7226185 w 12217395"/>
              <a:gd name="connsiteY4277" fmla="*/ 1645983 h 2289324"/>
              <a:gd name="connsiteX4278" fmla="*/ 7200820 w 12217395"/>
              <a:gd name="connsiteY4278" fmla="*/ 1671747 h 2289324"/>
              <a:gd name="connsiteX4279" fmla="*/ 7175047 w 12217395"/>
              <a:gd name="connsiteY4279" fmla="*/ 1645983 h 2289324"/>
              <a:gd name="connsiteX4280" fmla="*/ 7200820 w 12217395"/>
              <a:gd name="connsiteY4280" fmla="*/ 1620617 h 2289324"/>
              <a:gd name="connsiteX4281" fmla="*/ 3222943 w 12217395"/>
              <a:gd name="connsiteY4281" fmla="*/ 1620221 h 2289324"/>
              <a:gd name="connsiteX4282" fmla="*/ 3236239 w 12217395"/>
              <a:gd name="connsiteY4282" fmla="*/ 1633102 h 2289324"/>
              <a:gd name="connsiteX4283" fmla="*/ 3222943 w 12217395"/>
              <a:gd name="connsiteY4283" fmla="*/ 1646393 h 2289324"/>
              <a:gd name="connsiteX4284" fmla="*/ 3209635 w 12217395"/>
              <a:gd name="connsiteY4284" fmla="*/ 1633102 h 2289324"/>
              <a:gd name="connsiteX4285" fmla="*/ 3222943 w 12217395"/>
              <a:gd name="connsiteY4285" fmla="*/ 1620221 h 2289324"/>
              <a:gd name="connsiteX4286" fmla="*/ 6323598 w 12217395"/>
              <a:gd name="connsiteY4286" fmla="*/ 1620208 h 2289324"/>
              <a:gd name="connsiteX4287" fmla="*/ 6338568 w 12217395"/>
              <a:gd name="connsiteY4287" fmla="*/ 1635171 h 2289324"/>
              <a:gd name="connsiteX4288" fmla="*/ 6323598 w 12217395"/>
              <a:gd name="connsiteY4288" fmla="*/ 1650133 h 2289324"/>
              <a:gd name="connsiteX4289" fmla="*/ 6309038 w 12217395"/>
              <a:gd name="connsiteY4289" fmla="*/ 1635171 h 2289324"/>
              <a:gd name="connsiteX4290" fmla="*/ 6323598 w 12217395"/>
              <a:gd name="connsiteY4290" fmla="*/ 1620208 h 2289324"/>
              <a:gd name="connsiteX4291" fmla="*/ 9373946 w 12217395"/>
              <a:gd name="connsiteY4291" fmla="*/ 1615217 h 2289324"/>
              <a:gd name="connsiteX4292" fmla="*/ 9391826 w 12217395"/>
              <a:gd name="connsiteY4292" fmla="*/ 1633102 h 2289324"/>
              <a:gd name="connsiteX4293" fmla="*/ 9373946 w 12217395"/>
              <a:gd name="connsiteY4293" fmla="*/ 1650964 h 2289324"/>
              <a:gd name="connsiteX4294" fmla="*/ 9356065 w 12217395"/>
              <a:gd name="connsiteY4294" fmla="*/ 1633102 h 2289324"/>
              <a:gd name="connsiteX4295" fmla="*/ 9373946 w 12217395"/>
              <a:gd name="connsiteY4295" fmla="*/ 1615217 h 2289324"/>
              <a:gd name="connsiteX4296" fmla="*/ 1364115 w 12217395"/>
              <a:gd name="connsiteY4296" fmla="*/ 1614831 h 2289324"/>
              <a:gd name="connsiteX4297" fmla="*/ 1376160 w 12217395"/>
              <a:gd name="connsiteY4297" fmla="*/ 1626872 h 2289324"/>
              <a:gd name="connsiteX4298" fmla="*/ 1364115 w 12217395"/>
              <a:gd name="connsiteY4298" fmla="*/ 1638912 h 2289324"/>
              <a:gd name="connsiteX4299" fmla="*/ 1352068 w 12217395"/>
              <a:gd name="connsiteY4299" fmla="*/ 1626872 h 2289324"/>
              <a:gd name="connsiteX4300" fmla="*/ 1364115 w 12217395"/>
              <a:gd name="connsiteY4300" fmla="*/ 1614831 h 2289324"/>
              <a:gd name="connsiteX4301" fmla="*/ 5023549 w 12217395"/>
              <a:gd name="connsiteY4301" fmla="*/ 1614398 h 2289324"/>
              <a:gd name="connsiteX4302" fmla="*/ 5047252 w 12217395"/>
              <a:gd name="connsiteY4302" fmla="*/ 1638502 h 2289324"/>
              <a:gd name="connsiteX4303" fmla="*/ 5047252 w 12217395"/>
              <a:gd name="connsiteY4303" fmla="*/ 1638514 h 2289324"/>
              <a:gd name="connsiteX4304" fmla="*/ 5023549 w 12217395"/>
              <a:gd name="connsiteY4304" fmla="*/ 1662185 h 2289324"/>
              <a:gd name="connsiteX4305" fmla="*/ 4999434 w 12217395"/>
              <a:gd name="connsiteY4305" fmla="*/ 1638502 h 2289324"/>
              <a:gd name="connsiteX4306" fmla="*/ 5023549 w 12217395"/>
              <a:gd name="connsiteY4306" fmla="*/ 1614398 h 2289324"/>
              <a:gd name="connsiteX4307" fmla="*/ 6753479 w 12217395"/>
              <a:gd name="connsiteY4307" fmla="*/ 1613136 h 2289324"/>
              <a:gd name="connsiteX4308" fmla="*/ 6753515 w 12217395"/>
              <a:gd name="connsiteY4308" fmla="*/ 1613136 h 2289324"/>
              <a:gd name="connsiteX4309" fmla="*/ 6773022 w 12217395"/>
              <a:gd name="connsiteY4309" fmla="*/ 1632681 h 2289324"/>
              <a:gd name="connsiteX4310" fmla="*/ 6773022 w 12217395"/>
              <a:gd name="connsiteY4310" fmla="*/ 1632704 h 2289324"/>
              <a:gd name="connsiteX4311" fmla="*/ 6753479 w 12217395"/>
              <a:gd name="connsiteY4311" fmla="*/ 1652214 h 2289324"/>
              <a:gd name="connsiteX4312" fmla="*/ 6753456 w 12217395"/>
              <a:gd name="connsiteY4312" fmla="*/ 1652214 h 2289324"/>
              <a:gd name="connsiteX4313" fmla="*/ 6733940 w 12217395"/>
              <a:gd name="connsiteY4313" fmla="*/ 1632681 h 2289324"/>
              <a:gd name="connsiteX4314" fmla="*/ 6733940 w 12217395"/>
              <a:gd name="connsiteY4314" fmla="*/ 1632645 h 2289324"/>
              <a:gd name="connsiteX4315" fmla="*/ 6753479 w 12217395"/>
              <a:gd name="connsiteY4315" fmla="*/ 1613136 h 2289324"/>
              <a:gd name="connsiteX4316" fmla="*/ 7788284 w 12217395"/>
              <a:gd name="connsiteY4316" fmla="*/ 1612727 h 2289324"/>
              <a:gd name="connsiteX4317" fmla="*/ 7797428 w 12217395"/>
              <a:gd name="connsiteY4317" fmla="*/ 1621880 h 2289324"/>
              <a:gd name="connsiteX4318" fmla="*/ 7788284 w 12217395"/>
              <a:gd name="connsiteY4318" fmla="*/ 1631431 h 2289324"/>
              <a:gd name="connsiteX4319" fmla="*/ 7778717 w 12217395"/>
              <a:gd name="connsiteY4319" fmla="*/ 1621880 h 2289324"/>
              <a:gd name="connsiteX4320" fmla="*/ 7788284 w 12217395"/>
              <a:gd name="connsiteY4320" fmla="*/ 1612727 h 2289324"/>
              <a:gd name="connsiteX4321" fmla="*/ 5842576 w 12217395"/>
              <a:gd name="connsiteY4321" fmla="*/ 1611897 h 2289324"/>
              <a:gd name="connsiteX4322" fmla="*/ 5854634 w 12217395"/>
              <a:gd name="connsiteY4322" fmla="*/ 1623540 h 2289324"/>
              <a:gd name="connsiteX4323" fmla="*/ 5842576 w 12217395"/>
              <a:gd name="connsiteY4323" fmla="*/ 1635171 h 2289324"/>
              <a:gd name="connsiteX4324" fmla="*/ 5830930 w 12217395"/>
              <a:gd name="connsiteY4324" fmla="*/ 1623540 h 2289324"/>
              <a:gd name="connsiteX4325" fmla="*/ 5830930 w 12217395"/>
              <a:gd name="connsiteY4325" fmla="*/ 1623470 h 2289324"/>
              <a:gd name="connsiteX4326" fmla="*/ 5842576 w 12217395"/>
              <a:gd name="connsiteY4326" fmla="*/ 1611897 h 2289324"/>
              <a:gd name="connsiteX4327" fmla="*/ 4763700 w 12217395"/>
              <a:gd name="connsiteY4327" fmla="*/ 1611055 h 2289324"/>
              <a:gd name="connsiteX4328" fmla="*/ 4782833 w 12217395"/>
              <a:gd name="connsiteY4328" fmla="*/ 1630191 h 2289324"/>
              <a:gd name="connsiteX4329" fmla="*/ 4763700 w 12217395"/>
              <a:gd name="connsiteY4329" fmla="*/ 1649303 h 2289324"/>
              <a:gd name="connsiteX4330" fmla="*/ 4744578 w 12217395"/>
              <a:gd name="connsiteY4330" fmla="*/ 1630191 h 2289324"/>
              <a:gd name="connsiteX4331" fmla="*/ 4763700 w 12217395"/>
              <a:gd name="connsiteY4331" fmla="*/ 1611055 h 2289324"/>
              <a:gd name="connsiteX4332" fmla="*/ 7279406 w 12217395"/>
              <a:gd name="connsiteY4332" fmla="*/ 1610647 h 2289324"/>
              <a:gd name="connsiteX4333" fmla="*/ 7306420 w 12217395"/>
              <a:gd name="connsiteY4333" fmla="*/ 1637252 h 2289324"/>
              <a:gd name="connsiteX4334" fmla="*/ 7306420 w 12217395"/>
              <a:gd name="connsiteY4334" fmla="*/ 1637358 h 2289324"/>
              <a:gd name="connsiteX4335" fmla="*/ 7279406 w 12217395"/>
              <a:gd name="connsiteY4335" fmla="*/ 1664267 h 2289324"/>
              <a:gd name="connsiteX4336" fmla="*/ 7279313 w 12217395"/>
              <a:gd name="connsiteY4336" fmla="*/ 1664267 h 2289324"/>
              <a:gd name="connsiteX4337" fmla="*/ 7252381 w 12217395"/>
              <a:gd name="connsiteY4337" fmla="*/ 1637252 h 2289324"/>
              <a:gd name="connsiteX4338" fmla="*/ 7279406 w 12217395"/>
              <a:gd name="connsiteY4338" fmla="*/ 1610647 h 2289324"/>
              <a:gd name="connsiteX4339" fmla="*/ 7458177 w 12217395"/>
              <a:gd name="connsiteY4339" fmla="*/ 1610225 h 2289324"/>
              <a:gd name="connsiteX4340" fmla="*/ 7488103 w 12217395"/>
              <a:gd name="connsiteY4340" fmla="*/ 1640570 h 2289324"/>
              <a:gd name="connsiteX4341" fmla="*/ 7488103 w 12217395"/>
              <a:gd name="connsiteY4341" fmla="*/ 1640840 h 2289324"/>
              <a:gd name="connsiteX4342" fmla="*/ 7458177 w 12217395"/>
              <a:gd name="connsiteY4342" fmla="*/ 1670497 h 2289324"/>
              <a:gd name="connsiteX4343" fmla="*/ 7458177 w 12217395"/>
              <a:gd name="connsiteY4343" fmla="*/ 1670508 h 2289324"/>
              <a:gd name="connsiteX4344" fmla="*/ 7427831 w 12217395"/>
              <a:gd name="connsiteY4344" fmla="*/ 1640583 h 2289324"/>
              <a:gd name="connsiteX4345" fmla="*/ 7458177 w 12217395"/>
              <a:gd name="connsiteY4345" fmla="*/ 1610225 h 2289324"/>
              <a:gd name="connsiteX4346" fmla="*/ 6460795 w 12217395"/>
              <a:gd name="connsiteY4346" fmla="*/ 1609816 h 2289324"/>
              <a:gd name="connsiteX4347" fmla="*/ 6477005 w 12217395"/>
              <a:gd name="connsiteY4347" fmla="*/ 1626029 h 2289324"/>
              <a:gd name="connsiteX4348" fmla="*/ 6460795 w 12217395"/>
              <a:gd name="connsiteY4348" fmla="*/ 1642652 h 2289324"/>
              <a:gd name="connsiteX4349" fmla="*/ 6444166 w 12217395"/>
              <a:gd name="connsiteY4349" fmla="*/ 1626029 h 2289324"/>
              <a:gd name="connsiteX4350" fmla="*/ 6460795 w 12217395"/>
              <a:gd name="connsiteY4350" fmla="*/ 1609816 h 2289324"/>
              <a:gd name="connsiteX4351" fmla="*/ 8016111 w 12217395"/>
              <a:gd name="connsiteY4351" fmla="*/ 1609408 h 2289324"/>
              <a:gd name="connsiteX4352" fmla="*/ 8016181 w 12217395"/>
              <a:gd name="connsiteY4352" fmla="*/ 1609408 h 2289324"/>
              <a:gd name="connsiteX4353" fmla="*/ 8027338 w 12217395"/>
              <a:gd name="connsiteY4353" fmla="*/ 1620629 h 2289324"/>
              <a:gd name="connsiteX4354" fmla="*/ 8016111 w 12217395"/>
              <a:gd name="connsiteY4354" fmla="*/ 1631431 h 2289324"/>
              <a:gd name="connsiteX4355" fmla="*/ 8004884 w 12217395"/>
              <a:gd name="connsiteY4355" fmla="*/ 1620629 h 2289324"/>
              <a:gd name="connsiteX4356" fmla="*/ 8004884 w 12217395"/>
              <a:gd name="connsiteY4356" fmla="*/ 1620559 h 2289324"/>
              <a:gd name="connsiteX4357" fmla="*/ 8016111 w 12217395"/>
              <a:gd name="connsiteY4357" fmla="*/ 1609408 h 2289324"/>
              <a:gd name="connsiteX4358" fmla="*/ 7247809 w 12217395"/>
              <a:gd name="connsiteY4358" fmla="*/ 1609395 h 2289324"/>
              <a:gd name="connsiteX4359" fmla="*/ 7253211 w 12217395"/>
              <a:gd name="connsiteY4359" fmla="*/ 1614398 h 2289324"/>
              <a:gd name="connsiteX4360" fmla="*/ 7247809 w 12217395"/>
              <a:gd name="connsiteY4360" fmla="*/ 1619367 h 2289324"/>
              <a:gd name="connsiteX4361" fmla="*/ 7247809 w 12217395"/>
              <a:gd name="connsiteY4361" fmla="*/ 1619378 h 2289324"/>
              <a:gd name="connsiteX4362" fmla="*/ 7242814 w 12217395"/>
              <a:gd name="connsiteY4362" fmla="*/ 1614398 h 2289324"/>
              <a:gd name="connsiteX4363" fmla="*/ 7247809 w 12217395"/>
              <a:gd name="connsiteY4363" fmla="*/ 1609395 h 2289324"/>
              <a:gd name="connsiteX4364" fmla="*/ 6080802 w 12217395"/>
              <a:gd name="connsiteY4364" fmla="*/ 1609395 h 2289324"/>
              <a:gd name="connsiteX4365" fmla="*/ 6094099 w 12217395"/>
              <a:gd name="connsiteY4365" fmla="*/ 1622710 h 2289324"/>
              <a:gd name="connsiteX4366" fmla="*/ 6080802 w 12217395"/>
              <a:gd name="connsiteY4366" fmla="*/ 1636421 h 2289324"/>
              <a:gd name="connsiteX4367" fmla="*/ 6067072 w 12217395"/>
              <a:gd name="connsiteY4367" fmla="*/ 1622710 h 2289324"/>
              <a:gd name="connsiteX4368" fmla="*/ 6080802 w 12217395"/>
              <a:gd name="connsiteY4368" fmla="*/ 1609395 h 2289324"/>
              <a:gd name="connsiteX4369" fmla="*/ 8487988 w 12217395"/>
              <a:gd name="connsiteY4369" fmla="*/ 1608987 h 2289324"/>
              <a:gd name="connsiteX4370" fmla="*/ 8501284 w 12217395"/>
              <a:gd name="connsiteY4370" fmla="*/ 1622710 h 2289324"/>
              <a:gd name="connsiteX4371" fmla="*/ 8487988 w 12217395"/>
              <a:gd name="connsiteY4371" fmla="*/ 1636421 h 2289324"/>
              <a:gd name="connsiteX4372" fmla="*/ 8474270 w 12217395"/>
              <a:gd name="connsiteY4372" fmla="*/ 1622710 h 2289324"/>
              <a:gd name="connsiteX4373" fmla="*/ 8487988 w 12217395"/>
              <a:gd name="connsiteY4373" fmla="*/ 1608987 h 2289324"/>
              <a:gd name="connsiteX4374" fmla="*/ 2343626 w 12217395"/>
              <a:gd name="connsiteY4374" fmla="*/ 1608987 h 2289324"/>
              <a:gd name="connsiteX4375" fmla="*/ 2356934 w 12217395"/>
              <a:gd name="connsiteY4375" fmla="*/ 1621880 h 2289324"/>
              <a:gd name="connsiteX4376" fmla="*/ 2343626 w 12217395"/>
              <a:gd name="connsiteY4376" fmla="*/ 1635170 h 2289324"/>
              <a:gd name="connsiteX4377" fmla="*/ 2330740 w 12217395"/>
              <a:gd name="connsiteY4377" fmla="*/ 1621880 h 2289324"/>
              <a:gd name="connsiteX4378" fmla="*/ 2343626 w 12217395"/>
              <a:gd name="connsiteY4378" fmla="*/ 1608987 h 2289324"/>
              <a:gd name="connsiteX4379" fmla="*/ 8249342 w 12217395"/>
              <a:gd name="connsiteY4379" fmla="*/ 1608986 h 2289324"/>
              <a:gd name="connsiteX4380" fmla="*/ 8261820 w 12217395"/>
              <a:gd name="connsiteY4380" fmla="*/ 1621050 h 2289324"/>
              <a:gd name="connsiteX4381" fmla="*/ 8249342 w 12217395"/>
              <a:gd name="connsiteY4381" fmla="*/ 1633510 h 2289324"/>
              <a:gd name="connsiteX4382" fmla="*/ 8236876 w 12217395"/>
              <a:gd name="connsiteY4382" fmla="*/ 1621050 h 2289324"/>
              <a:gd name="connsiteX4383" fmla="*/ 8249342 w 12217395"/>
              <a:gd name="connsiteY4383" fmla="*/ 1608986 h 2289324"/>
              <a:gd name="connsiteX4384" fmla="*/ 8731195 w 12217395"/>
              <a:gd name="connsiteY4384" fmla="*/ 1608565 h 2289324"/>
              <a:gd name="connsiteX4385" fmla="*/ 8745754 w 12217395"/>
              <a:gd name="connsiteY4385" fmla="*/ 1623118 h 2289324"/>
              <a:gd name="connsiteX4386" fmla="*/ 8731195 w 12217395"/>
              <a:gd name="connsiteY4386" fmla="*/ 1637673 h 2289324"/>
              <a:gd name="connsiteX4387" fmla="*/ 8716237 w 12217395"/>
              <a:gd name="connsiteY4387" fmla="*/ 1623118 h 2289324"/>
              <a:gd name="connsiteX4388" fmla="*/ 8731195 w 12217395"/>
              <a:gd name="connsiteY4388" fmla="*/ 1608565 h 2289324"/>
              <a:gd name="connsiteX4389" fmla="*/ 6604226 w 12217395"/>
              <a:gd name="connsiteY4389" fmla="*/ 1606906 h 2289324"/>
              <a:gd name="connsiteX4390" fmla="*/ 6622108 w 12217395"/>
              <a:gd name="connsiteY4390" fmla="*/ 1624790 h 2289324"/>
              <a:gd name="connsiteX4391" fmla="*/ 6604226 w 12217395"/>
              <a:gd name="connsiteY4391" fmla="*/ 1643073 h 2289324"/>
              <a:gd name="connsiteX4392" fmla="*/ 6586346 w 12217395"/>
              <a:gd name="connsiteY4392" fmla="*/ 1624790 h 2289324"/>
              <a:gd name="connsiteX4393" fmla="*/ 6604226 w 12217395"/>
              <a:gd name="connsiteY4393" fmla="*/ 1606906 h 2289324"/>
              <a:gd name="connsiteX4394" fmla="*/ 4264387 w 12217395"/>
              <a:gd name="connsiteY4394" fmla="*/ 1606906 h 2289324"/>
              <a:gd name="connsiteX4395" fmla="*/ 4278527 w 12217395"/>
              <a:gd name="connsiteY4395" fmla="*/ 1621447 h 2289324"/>
              <a:gd name="connsiteX4396" fmla="*/ 4264387 w 12217395"/>
              <a:gd name="connsiteY4396" fmla="*/ 1635592 h 2289324"/>
              <a:gd name="connsiteX4397" fmla="*/ 4249842 w 12217395"/>
              <a:gd name="connsiteY4397" fmla="*/ 1621460 h 2289324"/>
              <a:gd name="connsiteX4398" fmla="*/ 4264387 w 12217395"/>
              <a:gd name="connsiteY4398" fmla="*/ 1606906 h 2289324"/>
              <a:gd name="connsiteX4399" fmla="*/ 3107356 w 12217395"/>
              <a:gd name="connsiteY4399" fmla="*/ 1606485 h 2289324"/>
              <a:gd name="connsiteX4400" fmla="*/ 3120665 w 12217395"/>
              <a:gd name="connsiteY4400" fmla="*/ 1619800 h 2289324"/>
              <a:gd name="connsiteX4401" fmla="*/ 3107356 w 12217395"/>
              <a:gd name="connsiteY4401" fmla="*/ 1632681 h 2289324"/>
              <a:gd name="connsiteX4402" fmla="*/ 3094469 w 12217395"/>
              <a:gd name="connsiteY4402" fmla="*/ 1619800 h 2289324"/>
              <a:gd name="connsiteX4403" fmla="*/ 3107356 w 12217395"/>
              <a:gd name="connsiteY4403" fmla="*/ 1606485 h 2289324"/>
              <a:gd name="connsiteX4404" fmla="*/ 7365466 w 12217395"/>
              <a:gd name="connsiteY4404" fmla="*/ 1606484 h 2289324"/>
              <a:gd name="connsiteX4405" fmla="*/ 7393730 w 12217395"/>
              <a:gd name="connsiteY4405" fmla="*/ 1635170 h 2289324"/>
              <a:gd name="connsiteX4406" fmla="*/ 7365466 w 12217395"/>
              <a:gd name="connsiteY4406" fmla="*/ 1663845 h 2289324"/>
              <a:gd name="connsiteX4407" fmla="*/ 7336779 w 12217395"/>
              <a:gd name="connsiteY4407" fmla="*/ 1635170 h 2289324"/>
              <a:gd name="connsiteX4408" fmla="*/ 7365466 w 12217395"/>
              <a:gd name="connsiteY4408" fmla="*/ 1606484 h 2289324"/>
              <a:gd name="connsiteX4409" fmla="*/ 4824812 w 12217395"/>
              <a:gd name="connsiteY4409" fmla="*/ 1605655 h 2289324"/>
              <a:gd name="connsiteX4410" fmla="*/ 4831466 w 12217395"/>
              <a:gd name="connsiteY4410" fmla="*/ 1612305 h 2289324"/>
              <a:gd name="connsiteX4411" fmla="*/ 4831466 w 12217395"/>
              <a:gd name="connsiteY4411" fmla="*/ 1612504 h 2289324"/>
              <a:gd name="connsiteX4412" fmla="*/ 4824812 w 12217395"/>
              <a:gd name="connsiteY4412" fmla="*/ 1618969 h 2289324"/>
              <a:gd name="connsiteX4413" fmla="*/ 4818171 w 12217395"/>
              <a:gd name="connsiteY4413" fmla="*/ 1612318 h 2289324"/>
              <a:gd name="connsiteX4414" fmla="*/ 4824812 w 12217395"/>
              <a:gd name="connsiteY4414" fmla="*/ 1605655 h 2289324"/>
              <a:gd name="connsiteX4415" fmla="*/ 4617776 w 12217395"/>
              <a:gd name="connsiteY4415" fmla="*/ 1604824 h 2289324"/>
              <a:gd name="connsiteX4416" fmla="*/ 4618162 w 12217395"/>
              <a:gd name="connsiteY4416" fmla="*/ 1604824 h 2289324"/>
              <a:gd name="connsiteX4417" fmla="*/ 4622771 w 12217395"/>
              <a:gd name="connsiteY4417" fmla="*/ 1609816 h 2289324"/>
              <a:gd name="connsiteX4418" fmla="*/ 4622771 w 12217395"/>
              <a:gd name="connsiteY4418" fmla="*/ 1610225 h 2289324"/>
              <a:gd name="connsiteX4419" fmla="*/ 4617776 w 12217395"/>
              <a:gd name="connsiteY4419" fmla="*/ 1614808 h 2289324"/>
              <a:gd name="connsiteX4420" fmla="*/ 4612785 w 12217395"/>
              <a:gd name="connsiteY4420" fmla="*/ 1609816 h 2289324"/>
              <a:gd name="connsiteX4421" fmla="*/ 4617776 w 12217395"/>
              <a:gd name="connsiteY4421" fmla="*/ 1604824 h 2289324"/>
              <a:gd name="connsiteX4422" fmla="*/ 8978575 w 12217395"/>
              <a:gd name="connsiteY4422" fmla="*/ 1603598 h 2289324"/>
              <a:gd name="connsiteX4423" fmla="*/ 8994373 w 12217395"/>
              <a:gd name="connsiteY4423" fmla="*/ 1619390 h 2289324"/>
              <a:gd name="connsiteX4424" fmla="*/ 8978575 w 12217395"/>
              <a:gd name="connsiteY4424" fmla="*/ 1635171 h 2289324"/>
              <a:gd name="connsiteX4425" fmla="*/ 8978575 w 12217395"/>
              <a:gd name="connsiteY4425" fmla="*/ 1635159 h 2289324"/>
              <a:gd name="connsiteX4426" fmla="*/ 8962787 w 12217395"/>
              <a:gd name="connsiteY4426" fmla="*/ 1619379 h 2289324"/>
              <a:gd name="connsiteX4427" fmla="*/ 8978575 w 12217395"/>
              <a:gd name="connsiteY4427" fmla="*/ 1603598 h 2289324"/>
              <a:gd name="connsiteX4428" fmla="*/ 10537223 w 12217395"/>
              <a:gd name="connsiteY4428" fmla="*/ 1603585 h 2289324"/>
              <a:gd name="connsiteX4429" fmla="*/ 10562599 w 12217395"/>
              <a:gd name="connsiteY4429" fmla="*/ 1628532 h 2289324"/>
              <a:gd name="connsiteX4430" fmla="*/ 10537223 w 12217395"/>
              <a:gd name="connsiteY4430" fmla="*/ 1653875 h 2289324"/>
              <a:gd name="connsiteX4431" fmla="*/ 10512314 w 12217395"/>
              <a:gd name="connsiteY4431" fmla="*/ 1628532 h 2289324"/>
              <a:gd name="connsiteX4432" fmla="*/ 10537223 w 12217395"/>
              <a:gd name="connsiteY4432" fmla="*/ 1603585 h 2289324"/>
              <a:gd name="connsiteX4433" fmla="*/ 4534213 w 12217395"/>
              <a:gd name="connsiteY4433" fmla="*/ 1603585 h 2289324"/>
              <a:gd name="connsiteX4434" fmla="*/ 4550432 w 12217395"/>
              <a:gd name="connsiteY4434" fmla="*/ 1619799 h 2289324"/>
              <a:gd name="connsiteX4435" fmla="*/ 4534213 w 12217395"/>
              <a:gd name="connsiteY4435" fmla="*/ 1635592 h 2289324"/>
              <a:gd name="connsiteX4436" fmla="*/ 4534213 w 12217395"/>
              <a:gd name="connsiteY4436" fmla="*/ 1635580 h 2289324"/>
              <a:gd name="connsiteX4437" fmla="*/ 4534201 w 12217395"/>
              <a:gd name="connsiteY4437" fmla="*/ 1635580 h 2289324"/>
              <a:gd name="connsiteX4438" fmla="*/ 4518412 w 12217395"/>
              <a:gd name="connsiteY4438" fmla="*/ 1619799 h 2289324"/>
              <a:gd name="connsiteX4439" fmla="*/ 4534213 w 12217395"/>
              <a:gd name="connsiteY4439" fmla="*/ 1603585 h 2289324"/>
              <a:gd name="connsiteX4440" fmla="*/ 1248574 w 12217395"/>
              <a:gd name="connsiteY4440" fmla="*/ 1602335 h 2289324"/>
              <a:gd name="connsiteX4441" fmla="*/ 1260151 w 12217395"/>
              <a:gd name="connsiteY4441" fmla="*/ 1614398 h 2289324"/>
              <a:gd name="connsiteX4442" fmla="*/ 1248574 w 12217395"/>
              <a:gd name="connsiteY4442" fmla="*/ 1626031 h 2289324"/>
              <a:gd name="connsiteX4443" fmla="*/ 1236879 w 12217395"/>
              <a:gd name="connsiteY4443" fmla="*/ 1614398 h 2289324"/>
              <a:gd name="connsiteX4444" fmla="*/ 1248574 w 12217395"/>
              <a:gd name="connsiteY4444" fmla="*/ 1602335 h 2289324"/>
              <a:gd name="connsiteX4445" fmla="*/ 6964679 w 12217395"/>
              <a:gd name="connsiteY4445" fmla="*/ 1601926 h 2289324"/>
              <a:gd name="connsiteX4446" fmla="*/ 6987133 w 12217395"/>
              <a:gd name="connsiteY4446" fmla="*/ 1624370 h 2289324"/>
              <a:gd name="connsiteX4447" fmla="*/ 6964679 w 12217395"/>
              <a:gd name="connsiteY4447" fmla="*/ 1646814 h 2289324"/>
              <a:gd name="connsiteX4448" fmla="*/ 6941816 w 12217395"/>
              <a:gd name="connsiteY4448" fmla="*/ 1624370 h 2289324"/>
              <a:gd name="connsiteX4449" fmla="*/ 6964679 w 12217395"/>
              <a:gd name="connsiteY4449" fmla="*/ 1601926 h 2289324"/>
              <a:gd name="connsiteX4450" fmla="*/ 2228462 w 12217395"/>
              <a:gd name="connsiteY4450" fmla="*/ 1594853 h 2289324"/>
              <a:gd name="connsiteX4451" fmla="*/ 2241360 w 12217395"/>
              <a:gd name="connsiteY4451" fmla="*/ 1607315 h 2289324"/>
              <a:gd name="connsiteX4452" fmla="*/ 2228462 w 12217395"/>
              <a:gd name="connsiteY4452" fmla="*/ 1620219 h 2289324"/>
              <a:gd name="connsiteX4453" fmla="*/ 2215576 w 12217395"/>
              <a:gd name="connsiteY4453" fmla="*/ 1607315 h 2289324"/>
              <a:gd name="connsiteX4454" fmla="*/ 2228462 w 12217395"/>
              <a:gd name="connsiteY4454" fmla="*/ 1594853 h 2289324"/>
              <a:gd name="connsiteX4455" fmla="*/ 5127486 w 12217395"/>
              <a:gd name="connsiteY4455" fmla="*/ 1594024 h 2289324"/>
              <a:gd name="connsiteX4456" fmla="*/ 5145387 w 12217395"/>
              <a:gd name="connsiteY4456" fmla="*/ 1601479 h 2289324"/>
              <a:gd name="connsiteX4457" fmla="*/ 5150042 w 12217395"/>
              <a:gd name="connsiteY4457" fmla="*/ 1612633 h 2289324"/>
              <a:gd name="connsiteX4458" fmla="*/ 5156590 w 12217395"/>
              <a:gd name="connsiteY4458" fmla="*/ 1606076 h 2289324"/>
              <a:gd name="connsiteX4459" fmla="*/ 5164907 w 12217395"/>
              <a:gd name="connsiteY4459" fmla="*/ 1614398 h 2289324"/>
              <a:gd name="connsiteX4460" fmla="*/ 5156590 w 12217395"/>
              <a:gd name="connsiteY4460" fmla="*/ 1622710 h 2289324"/>
              <a:gd name="connsiteX4461" fmla="*/ 5156590 w 12217395"/>
              <a:gd name="connsiteY4461" fmla="*/ 1622699 h 2289324"/>
              <a:gd name="connsiteX4462" fmla="*/ 5152565 w 12217395"/>
              <a:gd name="connsiteY4462" fmla="*/ 1618679 h 2289324"/>
              <a:gd name="connsiteX4463" fmla="*/ 5152851 w 12217395"/>
              <a:gd name="connsiteY4463" fmla="*/ 1619367 h 2289324"/>
              <a:gd name="connsiteX4464" fmla="*/ 5127486 w 12217395"/>
              <a:gd name="connsiteY4464" fmla="*/ 1644733 h 2289324"/>
              <a:gd name="connsiteX4465" fmla="*/ 5101713 w 12217395"/>
              <a:gd name="connsiteY4465" fmla="*/ 1619378 h 2289324"/>
              <a:gd name="connsiteX4466" fmla="*/ 5127486 w 12217395"/>
              <a:gd name="connsiteY4466" fmla="*/ 1594024 h 2289324"/>
              <a:gd name="connsiteX4467" fmla="*/ 4379554 w 12217395"/>
              <a:gd name="connsiteY4467" fmla="*/ 1592774 h 2289324"/>
              <a:gd name="connsiteX4468" fmla="*/ 4394103 w 12217395"/>
              <a:gd name="connsiteY4468" fmla="*/ 1607315 h 2289324"/>
              <a:gd name="connsiteX4469" fmla="*/ 4379554 w 12217395"/>
              <a:gd name="connsiteY4469" fmla="*/ 1621460 h 2289324"/>
              <a:gd name="connsiteX4470" fmla="*/ 4365008 w 12217395"/>
              <a:gd name="connsiteY4470" fmla="*/ 1607315 h 2289324"/>
              <a:gd name="connsiteX4471" fmla="*/ 4379554 w 12217395"/>
              <a:gd name="connsiteY4471" fmla="*/ 1592774 h 2289324"/>
              <a:gd name="connsiteX4472" fmla="*/ 2992191 w 12217395"/>
              <a:gd name="connsiteY4472" fmla="*/ 1592364 h 2289324"/>
              <a:gd name="connsiteX4473" fmla="*/ 3005089 w 12217395"/>
              <a:gd name="connsiteY4473" fmla="*/ 1605246 h 2289324"/>
              <a:gd name="connsiteX4474" fmla="*/ 2992191 w 12217395"/>
              <a:gd name="connsiteY4474" fmla="*/ 1618140 h 2289324"/>
              <a:gd name="connsiteX4475" fmla="*/ 2979303 w 12217395"/>
              <a:gd name="connsiteY4475" fmla="*/ 1605246 h 2289324"/>
              <a:gd name="connsiteX4476" fmla="*/ 2992191 w 12217395"/>
              <a:gd name="connsiteY4476" fmla="*/ 1592364 h 2289324"/>
              <a:gd name="connsiteX4477" fmla="*/ 9228855 w 12217395"/>
              <a:gd name="connsiteY4477" fmla="*/ 1591521 h 2289324"/>
              <a:gd name="connsiteX4478" fmla="*/ 9245484 w 12217395"/>
              <a:gd name="connsiteY4478" fmla="*/ 1608155 h 2289324"/>
              <a:gd name="connsiteX4479" fmla="*/ 9228855 w 12217395"/>
              <a:gd name="connsiteY4479" fmla="*/ 1625199 h 2289324"/>
              <a:gd name="connsiteX4480" fmla="*/ 9211804 w 12217395"/>
              <a:gd name="connsiteY4480" fmla="*/ 1608155 h 2289324"/>
              <a:gd name="connsiteX4481" fmla="*/ 9228855 w 12217395"/>
              <a:gd name="connsiteY4481" fmla="*/ 1591521 h 2289324"/>
              <a:gd name="connsiteX4482" fmla="*/ 3772562 w 12217395"/>
              <a:gd name="connsiteY4482" fmla="*/ 1591521 h 2289324"/>
              <a:gd name="connsiteX4483" fmla="*/ 3785028 w 12217395"/>
              <a:gd name="connsiteY4483" fmla="*/ 1603994 h 2289324"/>
              <a:gd name="connsiteX4484" fmla="*/ 3772562 w 12217395"/>
              <a:gd name="connsiteY4484" fmla="*/ 1616479 h 2289324"/>
              <a:gd name="connsiteX4485" fmla="*/ 3760084 w 12217395"/>
              <a:gd name="connsiteY4485" fmla="*/ 1603994 h 2289324"/>
              <a:gd name="connsiteX4486" fmla="*/ 3772562 w 12217395"/>
              <a:gd name="connsiteY4486" fmla="*/ 1591521 h 2289324"/>
              <a:gd name="connsiteX4487" fmla="*/ 4709660 w 12217395"/>
              <a:gd name="connsiteY4487" fmla="*/ 1591113 h 2289324"/>
              <a:gd name="connsiteX4488" fmla="*/ 4715893 w 12217395"/>
              <a:gd name="connsiteY4488" fmla="*/ 1597764 h 2289324"/>
              <a:gd name="connsiteX4489" fmla="*/ 4711905 w 12217395"/>
              <a:gd name="connsiteY4489" fmla="*/ 1602020 h 2289324"/>
              <a:gd name="connsiteX4490" fmla="*/ 4716725 w 12217395"/>
              <a:gd name="connsiteY4490" fmla="*/ 1613557 h 2289324"/>
              <a:gd name="connsiteX4491" fmla="*/ 4699265 w 12217395"/>
              <a:gd name="connsiteY4491" fmla="*/ 1631431 h 2289324"/>
              <a:gd name="connsiteX4492" fmla="*/ 4681806 w 12217395"/>
              <a:gd name="connsiteY4492" fmla="*/ 1613557 h 2289324"/>
              <a:gd name="connsiteX4493" fmla="*/ 4699265 w 12217395"/>
              <a:gd name="connsiteY4493" fmla="*/ 1596104 h 2289324"/>
              <a:gd name="connsiteX4494" fmla="*/ 4703083 w 12217395"/>
              <a:gd name="connsiteY4494" fmla="*/ 1597698 h 2289324"/>
              <a:gd name="connsiteX4495" fmla="*/ 1132919 w 12217395"/>
              <a:gd name="connsiteY4495" fmla="*/ 1590283 h 2289324"/>
              <a:gd name="connsiteX4496" fmla="*/ 1144612 w 12217395"/>
              <a:gd name="connsiteY4496" fmla="*/ 1601505 h 2289324"/>
              <a:gd name="connsiteX4497" fmla="*/ 1132919 w 12217395"/>
              <a:gd name="connsiteY4497" fmla="*/ 1613136 h 2289324"/>
              <a:gd name="connsiteX4498" fmla="*/ 1121693 w 12217395"/>
              <a:gd name="connsiteY4498" fmla="*/ 1601505 h 2289324"/>
              <a:gd name="connsiteX4499" fmla="*/ 1132919 w 12217395"/>
              <a:gd name="connsiteY4499" fmla="*/ 1590283 h 2289324"/>
              <a:gd name="connsiteX4500" fmla="*/ 7151764 w 12217395"/>
              <a:gd name="connsiteY4500" fmla="*/ 1589453 h 2289324"/>
              <a:gd name="connsiteX4501" fmla="*/ 7155097 w 12217395"/>
              <a:gd name="connsiteY4501" fmla="*/ 1593193 h 2289324"/>
              <a:gd name="connsiteX4502" fmla="*/ 7151764 w 12217395"/>
              <a:gd name="connsiteY4502" fmla="*/ 1596513 h 2289324"/>
              <a:gd name="connsiteX4503" fmla="*/ 7148022 w 12217395"/>
              <a:gd name="connsiteY4503" fmla="*/ 1593193 h 2289324"/>
              <a:gd name="connsiteX4504" fmla="*/ 7148022 w 12217395"/>
              <a:gd name="connsiteY4504" fmla="*/ 1593170 h 2289324"/>
              <a:gd name="connsiteX4505" fmla="*/ 7151764 w 12217395"/>
              <a:gd name="connsiteY4505" fmla="*/ 1589453 h 2289324"/>
              <a:gd name="connsiteX4506" fmla="*/ 5728653 w 12217395"/>
              <a:gd name="connsiteY4506" fmla="*/ 1589044 h 2289324"/>
              <a:gd name="connsiteX4507" fmla="*/ 5740298 w 12217395"/>
              <a:gd name="connsiteY4507" fmla="*/ 1601085 h 2289324"/>
              <a:gd name="connsiteX4508" fmla="*/ 5740298 w 12217395"/>
              <a:gd name="connsiteY4508" fmla="*/ 1601108 h 2289324"/>
              <a:gd name="connsiteX4509" fmla="*/ 5728653 w 12217395"/>
              <a:gd name="connsiteY4509" fmla="*/ 1612727 h 2289324"/>
              <a:gd name="connsiteX4510" fmla="*/ 5717018 w 12217395"/>
              <a:gd name="connsiteY4510" fmla="*/ 1601085 h 2289324"/>
              <a:gd name="connsiteX4511" fmla="*/ 5728653 w 12217395"/>
              <a:gd name="connsiteY4511" fmla="*/ 1589044 h 2289324"/>
              <a:gd name="connsiteX4512" fmla="*/ 3888556 w 12217395"/>
              <a:gd name="connsiteY4512" fmla="*/ 1589032 h 2289324"/>
              <a:gd name="connsiteX4513" fmla="*/ 3901024 w 12217395"/>
              <a:gd name="connsiteY4513" fmla="*/ 1601505 h 2289324"/>
              <a:gd name="connsiteX4514" fmla="*/ 3888556 w 12217395"/>
              <a:gd name="connsiteY4514" fmla="*/ 1613977 h 2289324"/>
              <a:gd name="connsiteX4515" fmla="*/ 3876499 w 12217395"/>
              <a:gd name="connsiteY4515" fmla="*/ 1601505 h 2289324"/>
              <a:gd name="connsiteX4516" fmla="*/ 3888556 w 12217395"/>
              <a:gd name="connsiteY4516" fmla="*/ 1589032 h 2289324"/>
              <a:gd name="connsiteX4517" fmla="*/ 6211755 w 12217395"/>
              <a:gd name="connsiteY4517" fmla="*/ 1588623 h 2289324"/>
              <a:gd name="connsiteX4518" fmla="*/ 6226722 w 12217395"/>
              <a:gd name="connsiteY4518" fmla="*/ 1603587 h 2289324"/>
              <a:gd name="connsiteX4519" fmla="*/ 6211755 w 12217395"/>
              <a:gd name="connsiteY4519" fmla="*/ 1618548 h 2289324"/>
              <a:gd name="connsiteX4520" fmla="*/ 6196785 w 12217395"/>
              <a:gd name="connsiteY4520" fmla="*/ 1603587 h 2289324"/>
              <a:gd name="connsiteX4521" fmla="*/ 6211755 w 12217395"/>
              <a:gd name="connsiteY4521" fmla="*/ 1588623 h 2289324"/>
              <a:gd name="connsiteX4522" fmla="*/ 4357099 w 12217395"/>
              <a:gd name="connsiteY4522" fmla="*/ 1588623 h 2289324"/>
              <a:gd name="connsiteX4523" fmla="*/ 4358760 w 12217395"/>
              <a:gd name="connsiteY4523" fmla="*/ 1590283 h 2289324"/>
              <a:gd name="connsiteX4524" fmla="*/ 4357099 w 12217395"/>
              <a:gd name="connsiteY4524" fmla="*/ 1592364 h 2289324"/>
              <a:gd name="connsiteX4525" fmla="*/ 4355019 w 12217395"/>
              <a:gd name="connsiteY4525" fmla="*/ 1590283 h 2289324"/>
              <a:gd name="connsiteX4526" fmla="*/ 4357099 w 12217395"/>
              <a:gd name="connsiteY4526" fmla="*/ 1588623 h 2289324"/>
              <a:gd name="connsiteX4527" fmla="*/ 10274453 w 12217395"/>
              <a:gd name="connsiteY4527" fmla="*/ 1588622 h 2289324"/>
              <a:gd name="connsiteX4528" fmla="*/ 10274686 w 12217395"/>
              <a:gd name="connsiteY4528" fmla="*/ 1588622 h 2289324"/>
              <a:gd name="connsiteX4529" fmla="*/ 10296905 w 12217395"/>
              <a:gd name="connsiteY4529" fmla="*/ 1611055 h 2289324"/>
              <a:gd name="connsiteX4530" fmla="*/ 10274453 w 12217395"/>
              <a:gd name="connsiteY4530" fmla="*/ 1633931 h 2289324"/>
              <a:gd name="connsiteX4531" fmla="*/ 10251532 w 12217395"/>
              <a:gd name="connsiteY4531" fmla="*/ 1611066 h 2289324"/>
              <a:gd name="connsiteX4532" fmla="*/ 10274453 w 12217395"/>
              <a:gd name="connsiteY4532" fmla="*/ 1588622 h 2289324"/>
              <a:gd name="connsiteX4533" fmla="*/ 9774733 w 12217395"/>
              <a:gd name="connsiteY4533" fmla="*/ 1588214 h 2289324"/>
              <a:gd name="connsiteX4534" fmla="*/ 9774744 w 12217395"/>
              <a:gd name="connsiteY4534" fmla="*/ 1588214 h 2289324"/>
              <a:gd name="connsiteX4535" fmla="*/ 9794273 w 12217395"/>
              <a:gd name="connsiteY4535" fmla="*/ 1607736 h 2289324"/>
              <a:gd name="connsiteX4536" fmla="*/ 9774733 w 12217395"/>
              <a:gd name="connsiteY4536" fmla="*/ 1626848 h 2289324"/>
              <a:gd name="connsiteX4537" fmla="*/ 9774733 w 12217395"/>
              <a:gd name="connsiteY4537" fmla="*/ 1626860 h 2289324"/>
              <a:gd name="connsiteX4538" fmla="*/ 9755191 w 12217395"/>
              <a:gd name="connsiteY4538" fmla="*/ 1607736 h 2289324"/>
              <a:gd name="connsiteX4539" fmla="*/ 9755191 w 12217395"/>
              <a:gd name="connsiteY4539" fmla="*/ 1607725 h 2289324"/>
              <a:gd name="connsiteX4540" fmla="*/ 9774733 w 12217395"/>
              <a:gd name="connsiteY4540" fmla="*/ 1588214 h 2289324"/>
              <a:gd name="connsiteX4541" fmla="*/ 3656565 w 12217395"/>
              <a:gd name="connsiteY4541" fmla="*/ 1586962 h 2289324"/>
              <a:gd name="connsiteX4542" fmla="*/ 3668623 w 12217395"/>
              <a:gd name="connsiteY4542" fmla="*/ 1599003 h 2289324"/>
              <a:gd name="connsiteX4543" fmla="*/ 3656565 w 12217395"/>
              <a:gd name="connsiteY4543" fmla="*/ 1611476 h 2289324"/>
              <a:gd name="connsiteX4544" fmla="*/ 3644087 w 12217395"/>
              <a:gd name="connsiteY4544" fmla="*/ 1599003 h 2289324"/>
              <a:gd name="connsiteX4545" fmla="*/ 3656565 w 12217395"/>
              <a:gd name="connsiteY4545" fmla="*/ 1586962 h 2289324"/>
              <a:gd name="connsiteX4546" fmla="*/ 7677269 w 12217395"/>
              <a:gd name="connsiteY4546" fmla="*/ 1586543 h 2289324"/>
              <a:gd name="connsiteX4547" fmla="*/ 7677785 w 12217395"/>
              <a:gd name="connsiteY4547" fmla="*/ 1586543 h 2289324"/>
              <a:gd name="connsiteX4548" fmla="*/ 7684699 w 12217395"/>
              <a:gd name="connsiteY4548" fmla="*/ 1593923 h 2289324"/>
              <a:gd name="connsiteX4549" fmla="*/ 7688496 w 12217395"/>
              <a:gd name="connsiteY4549" fmla="*/ 1592364 h 2289324"/>
              <a:gd name="connsiteX4550" fmla="*/ 7722597 w 12217395"/>
              <a:gd name="connsiteY4550" fmla="*/ 1626450 h 2289324"/>
              <a:gd name="connsiteX4551" fmla="*/ 7688496 w 12217395"/>
              <a:gd name="connsiteY4551" fmla="*/ 1660947 h 2289324"/>
              <a:gd name="connsiteX4552" fmla="*/ 7688477 w 12217395"/>
              <a:gd name="connsiteY4552" fmla="*/ 1660947 h 2289324"/>
              <a:gd name="connsiteX4553" fmla="*/ 7694740 w 12217395"/>
              <a:gd name="connsiteY4553" fmla="*/ 1676318 h 2289324"/>
              <a:gd name="connsiteX4554" fmla="*/ 7685100 w 12217395"/>
              <a:gd name="connsiteY4554" fmla="*/ 1699524 h 2289324"/>
              <a:gd name="connsiteX4555" fmla="*/ 7683963 w 12217395"/>
              <a:gd name="connsiteY4555" fmla="*/ 1699996 h 2289324"/>
              <a:gd name="connsiteX4556" fmla="*/ 7689326 w 12217395"/>
              <a:gd name="connsiteY4556" fmla="*/ 1705413 h 2289324"/>
              <a:gd name="connsiteX4557" fmla="*/ 7678100 w 12217395"/>
              <a:gd name="connsiteY4557" fmla="*/ 1716636 h 2289324"/>
              <a:gd name="connsiteX4558" fmla="*/ 7667807 w 12217395"/>
              <a:gd name="connsiteY4558" fmla="*/ 1706709 h 2289324"/>
              <a:gd name="connsiteX4559" fmla="*/ 7666416 w 12217395"/>
              <a:gd name="connsiteY4559" fmla="*/ 1707287 h 2289324"/>
              <a:gd name="connsiteX4560" fmla="*/ 7667206 w 12217395"/>
              <a:gd name="connsiteY4560" fmla="*/ 1707614 h 2289324"/>
              <a:gd name="connsiteX4561" fmla="*/ 7676439 w 12217395"/>
              <a:gd name="connsiteY4561" fmla="*/ 1729938 h 2289324"/>
              <a:gd name="connsiteX4562" fmla="*/ 7676439 w 12217395"/>
              <a:gd name="connsiteY4562" fmla="*/ 1729997 h 2289324"/>
              <a:gd name="connsiteX4563" fmla="*/ 7667174 w 12217395"/>
              <a:gd name="connsiteY4563" fmla="*/ 1752307 h 2289324"/>
              <a:gd name="connsiteX4564" fmla="*/ 7647935 w 12217395"/>
              <a:gd name="connsiteY4564" fmla="*/ 1760257 h 2289324"/>
              <a:gd name="connsiteX4565" fmla="*/ 7660150 w 12217395"/>
              <a:gd name="connsiteY4565" fmla="*/ 1765352 h 2289324"/>
              <a:gd name="connsiteX4566" fmla="*/ 7668954 w 12217395"/>
              <a:gd name="connsiteY4566" fmla="*/ 1786468 h 2289324"/>
              <a:gd name="connsiteX4567" fmla="*/ 7639029 w 12217395"/>
              <a:gd name="connsiteY4567" fmla="*/ 1816393 h 2289324"/>
              <a:gd name="connsiteX4568" fmla="*/ 7638795 w 12217395"/>
              <a:gd name="connsiteY4568" fmla="*/ 1816393 h 2289324"/>
              <a:gd name="connsiteX4569" fmla="*/ 7609092 w 12217395"/>
              <a:gd name="connsiteY4569" fmla="*/ 1786468 h 2289324"/>
              <a:gd name="connsiteX4570" fmla="*/ 7609092 w 12217395"/>
              <a:gd name="connsiteY4570" fmla="*/ 1786234 h 2289324"/>
              <a:gd name="connsiteX4571" fmla="*/ 7617913 w 12217395"/>
              <a:gd name="connsiteY4571" fmla="*/ 1765191 h 2289324"/>
              <a:gd name="connsiteX4572" fmla="*/ 7635933 w 12217395"/>
              <a:gd name="connsiteY4572" fmla="*/ 1757812 h 2289324"/>
              <a:gd name="connsiteX4573" fmla="*/ 7622706 w 12217395"/>
              <a:gd name="connsiteY4573" fmla="*/ 1752282 h 2289324"/>
              <a:gd name="connsiteX4574" fmla="*/ 7613664 w 12217395"/>
              <a:gd name="connsiteY4574" fmla="*/ 1729938 h 2289324"/>
              <a:gd name="connsiteX4575" fmla="*/ 7622706 w 12217395"/>
              <a:gd name="connsiteY4575" fmla="*/ 1707601 h 2289324"/>
              <a:gd name="connsiteX4576" fmla="*/ 7640320 w 12217395"/>
              <a:gd name="connsiteY4576" fmla="*/ 1700243 h 2289324"/>
              <a:gd name="connsiteX4577" fmla="*/ 7638404 w 12217395"/>
              <a:gd name="connsiteY4577" fmla="*/ 1699449 h 2289324"/>
              <a:gd name="connsiteX4578" fmla="*/ 7628632 w 12217395"/>
              <a:gd name="connsiteY4578" fmla="*/ 1676318 h 2289324"/>
              <a:gd name="connsiteX4579" fmla="*/ 7638404 w 12217395"/>
              <a:gd name="connsiteY4579" fmla="*/ 1652840 h 2289324"/>
              <a:gd name="connsiteX4580" fmla="*/ 7660992 w 12217395"/>
              <a:gd name="connsiteY4580" fmla="*/ 1643446 h 2289324"/>
              <a:gd name="connsiteX4581" fmla="*/ 7653997 w 12217395"/>
              <a:gd name="connsiteY4581" fmla="*/ 1626450 h 2289324"/>
              <a:gd name="connsiteX4582" fmla="*/ 7664077 w 12217395"/>
              <a:gd name="connsiteY4582" fmla="*/ 1602389 h 2289324"/>
              <a:gd name="connsiteX4583" fmla="*/ 7673471 w 12217395"/>
              <a:gd name="connsiteY4583" fmla="*/ 1598532 h 2289324"/>
              <a:gd name="connsiteX4584" fmla="*/ 7669376 w 12217395"/>
              <a:gd name="connsiteY4584" fmla="*/ 1594434 h 2289324"/>
              <a:gd name="connsiteX4585" fmla="*/ 7677269 w 12217395"/>
              <a:gd name="connsiteY4585" fmla="*/ 1586543 h 2289324"/>
              <a:gd name="connsiteX4586" fmla="*/ 9923565 w 12217395"/>
              <a:gd name="connsiteY4586" fmla="*/ 1585292 h 2289324"/>
              <a:gd name="connsiteX4587" fmla="*/ 9943937 w 12217395"/>
              <a:gd name="connsiteY4587" fmla="*/ 1605655 h 2289324"/>
              <a:gd name="connsiteX4588" fmla="*/ 9923565 w 12217395"/>
              <a:gd name="connsiteY4588" fmla="*/ 1625621 h 2289324"/>
              <a:gd name="connsiteX4589" fmla="*/ 9903615 w 12217395"/>
              <a:gd name="connsiteY4589" fmla="*/ 1605655 h 2289324"/>
              <a:gd name="connsiteX4590" fmla="*/ 9923565 w 12217395"/>
              <a:gd name="connsiteY4590" fmla="*/ 1585292 h 2289324"/>
              <a:gd name="connsiteX4591" fmla="*/ 5967718 w 12217395"/>
              <a:gd name="connsiteY4591" fmla="*/ 1582801 h 2289324"/>
              <a:gd name="connsiteX4592" fmla="*/ 5981014 w 12217395"/>
              <a:gd name="connsiteY4592" fmla="*/ 1596103 h 2289324"/>
              <a:gd name="connsiteX4593" fmla="*/ 5967718 w 12217395"/>
              <a:gd name="connsiteY4593" fmla="*/ 1609395 h 2289324"/>
              <a:gd name="connsiteX4594" fmla="*/ 5953989 w 12217395"/>
              <a:gd name="connsiteY4594" fmla="*/ 1596103 h 2289324"/>
              <a:gd name="connsiteX4595" fmla="*/ 5967718 w 12217395"/>
              <a:gd name="connsiteY4595" fmla="*/ 1582801 h 2289324"/>
              <a:gd name="connsiteX4596" fmla="*/ 4424869 w 12217395"/>
              <a:gd name="connsiteY4596" fmla="*/ 1582801 h 2289324"/>
              <a:gd name="connsiteX4597" fmla="*/ 4424963 w 12217395"/>
              <a:gd name="connsiteY4597" fmla="*/ 1582801 h 2289324"/>
              <a:gd name="connsiteX4598" fmla="*/ 4428190 w 12217395"/>
              <a:gd name="connsiteY4598" fmla="*/ 1586121 h 2289324"/>
              <a:gd name="connsiteX4599" fmla="*/ 4424869 w 12217395"/>
              <a:gd name="connsiteY4599" fmla="*/ 1589453 h 2289324"/>
              <a:gd name="connsiteX4600" fmla="*/ 4421957 w 12217395"/>
              <a:gd name="connsiteY4600" fmla="*/ 1586121 h 2289324"/>
              <a:gd name="connsiteX4601" fmla="*/ 4424869 w 12217395"/>
              <a:gd name="connsiteY4601" fmla="*/ 1582801 h 2289324"/>
              <a:gd name="connsiteX4602" fmla="*/ 9626309 w 12217395"/>
              <a:gd name="connsiteY4602" fmla="*/ 1581550 h 2289324"/>
              <a:gd name="connsiteX4603" fmla="*/ 9645020 w 12217395"/>
              <a:gd name="connsiteY4603" fmla="*/ 1600253 h 2289324"/>
              <a:gd name="connsiteX4604" fmla="*/ 9626309 w 12217395"/>
              <a:gd name="connsiteY4604" fmla="*/ 1618548 h 2289324"/>
              <a:gd name="connsiteX4605" fmla="*/ 9607598 w 12217395"/>
              <a:gd name="connsiteY4605" fmla="*/ 1600253 h 2289324"/>
              <a:gd name="connsiteX4606" fmla="*/ 9626309 w 12217395"/>
              <a:gd name="connsiteY4606" fmla="*/ 1581550 h 2289324"/>
              <a:gd name="connsiteX4607" fmla="*/ 7899694 w 12217395"/>
              <a:gd name="connsiteY4607" fmla="*/ 1581143 h 2289324"/>
              <a:gd name="connsiteX4608" fmla="*/ 7909261 w 12217395"/>
              <a:gd name="connsiteY4608" fmla="*/ 1590283 h 2289324"/>
              <a:gd name="connsiteX4609" fmla="*/ 7909261 w 12217395"/>
              <a:gd name="connsiteY4609" fmla="*/ 1590588 h 2289324"/>
              <a:gd name="connsiteX4610" fmla="*/ 7899694 w 12217395"/>
              <a:gd name="connsiteY4610" fmla="*/ 1599845 h 2289324"/>
              <a:gd name="connsiteX4611" fmla="*/ 7890550 w 12217395"/>
              <a:gd name="connsiteY4611" fmla="*/ 1590283 h 2289324"/>
              <a:gd name="connsiteX4612" fmla="*/ 7899694 w 12217395"/>
              <a:gd name="connsiteY4612" fmla="*/ 1581143 h 2289324"/>
              <a:gd name="connsiteX4613" fmla="*/ 2113308 w 12217395"/>
              <a:gd name="connsiteY4613" fmla="*/ 1580312 h 2289324"/>
              <a:gd name="connsiteX4614" fmla="*/ 2125774 w 12217395"/>
              <a:gd name="connsiteY4614" fmla="*/ 1592772 h 2289324"/>
              <a:gd name="connsiteX4615" fmla="*/ 2113308 w 12217395"/>
              <a:gd name="connsiteY4615" fmla="*/ 1605655 h 2289324"/>
              <a:gd name="connsiteX4616" fmla="*/ 2100421 w 12217395"/>
              <a:gd name="connsiteY4616" fmla="*/ 1592772 h 2289324"/>
              <a:gd name="connsiteX4617" fmla="*/ 2113308 w 12217395"/>
              <a:gd name="connsiteY4617" fmla="*/ 1580312 h 2289324"/>
              <a:gd name="connsiteX4618" fmla="*/ 4004541 w 12217395"/>
              <a:gd name="connsiteY4618" fmla="*/ 1579890 h 2289324"/>
              <a:gd name="connsiteX4619" fmla="*/ 4017018 w 12217395"/>
              <a:gd name="connsiteY4619" fmla="*/ 1592364 h 2289324"/>
              <a:gd name="connsiteX4620" fmla="*/ 4004541 w 12217395"/>
              <a:gd name="connsiteY4620" fmla="*/ 1604824 h 2289324"/>
              <a:gd name="connsiteX4621" fmla="*/ 3992074 w 12217395"/>
              <a:gd name="connsiteY4621" fmla="*/ 1592364 h 2289324"/>
              <a:gd name="connsiteX4622" fmla="*/ 4004541 w 12217395"/>
              <a:gd name="connsiteY4622" fmla="*/ 1579890 h 2289324"/>
              <a:gd name="connsiteX4623" fmla="*/ 6802959 w 12217395"/>
              <a:gd name="connsiteY4623" fmla="*/ 1579470 h 2289324"/>
              <a:gd name="connsiteX4624" fmla="*/ 6824161 w 12217395"/>
              <a:gd name="connsiteY4624" fmla="*/ 1600255 h 2289324"/>
              <a:gd name="connsiteX4625" fmla="*/ 6802959 w 12217395"/>
              <a:gd name="connsiteY4625" fmla="*/ 1621460 h 2289324"/>
              <a:gd name="connsiteX4626" fmla="*/ 6782168 w 12217395"/>
              <a:gd name="connsiteY4626" fmla="*/ 1600255 h 2289324"/>
              <a:gd name="connsiteX4627" fmla="*/ 6802959 w 12217395"/>
              <a:gd name="connsiteY4627" fmla="*/ 1579470 h 2289324"/>
              <a:gd name="connsiteX4628" fmla="*/ 4647717 w 12217395"/>
              <a:gd name="connsiteY4628" fmla="*/ 1578640 h 2289324"/>
              <a:gd name="connsiteX4629" fmla="*/ 4663935 w 12217395"/>
              <a:gd name="connsiteY4629" fmla="*/ 1594853 h 2289324"/>
              <a:gd name="connsiteX4630" fmla="*/ 4647717 w 12217395"/>
              <a:gd name="connsiteY4630" fmla="*/ 1611066 h 2289324"/>
              <a:gd name="connsiteX4631" fmla="*/ 4647717 w 12217395"/>
              <a:gd name="connsiteY4631" fmla="*/ 1611055 h 2289324"/>
              <a:gd name="connsiteX4632" fmla="*/ 4631919 w 12217395"/>
              <a:gd name="connsiteY4632" fmla="*/ 1594853 h 2289324"/>
              <a:gd name="connsiteX4633" fmla="*/ 4647717 w 12217395"/>
              <a:gd name="connsiteY4633" fmla="*/ 1578640 h 2289324"/>
              <a:gd name="connsiteX4634" fmla="*/ 8127944 w 12217395"/>
              <a:gd name="connsiteY4634" fmla="*/ 1578231 h 2289324"/>
              <a:gd name="connsiteX4635" fmla="*/ 8128598 w 12217395"/>
              <a:gd name="connsiteY4635" fmla="*/ 1578231 h 2289324"/>
              <a:gd name="connsiteX4636" fmla="*/ 8138760 w 12217395"/>
              <a:gd name="connsiteY4636" fmla="*/ 1589033 h 2289324"/>
              <a:gd name="connsiteX4637" fmla="*/ 8138760 w 12217395"/>
              <a:gd name="connsiteY4637" fmla="*/ 1589676 h 2289324"/>
              <a:gd name="connsiteX4638" fmla="*/ 8127944 w 12217395"/>
              <a:gd name="connsiteY4638" fmla="*/ 1599845 h 2289324"/>
              <a:gd name="connsiteX4639" fmla="*/ 8117138 w 12217395"/>
              <a:gd name="connsiteY4639" fmla="*/ 1589033 h 2289324"/>
              <a:gd name="connsiteX4640" fmla="*/ 8117138 w 12217395"/>
              <a:gd name="connsiteY4640" fmla="*/ 1588390 h 2289324"/>
              <a:gd name="connsiteX4641" fmla="*/ 8127944 w 12217395"/>
              <a:gd name="connsiteY4641" fmla="*/ 1578231 h 2289324"/>
              <a:gd name="connsiteX4642" fmla="*/ 4494717 w 12217395"/>
              <a:gd name="connsiteY4642" fmla="*/ 1578231 h 2289324"/>
              <a:gd name="connsiteX4643" fmla="*/ 4502308 w 12217395"/>
              <a:gd name="connsiteY4643" fmla="*/ 1581227 h 2289324"/>
              <a:gd name="connsiteX4644" fmla="*/ 4504694 w 12217395"/>
              <a:gd name="connsiteY4644" fmla="*/ 1578640 h 2289324"/>
              <a:gd name="connsiteX4645" fmla="*/ 4509675 w 12217395"/>
              <a:gd name="connsiteY4645" fmla="*/ 1584052 h 2289324"/>
              <a:gd name="connsiteX4646" fmla="*/ 4506951 w 12217395"/>
              <a:gd name="connsiteY4646" fmla="*/ 1586776 h 2289324"/>
              <a:gd name="connsiteX4647" fmla="*/ 4509268 w 12217395"/>
              <a:gd name="connsiteY4647" fmla="*/ 1592364 h 2289324"/>
              <a:gd name="connsiteX4648" fmla="*/ 4494717 w 12217395"/>
              <a:gd name="connsiteY4648" fmla="*/ 1606906 h 2289324"/>
              <a:gd name="connsiteX4649" fmla="*/ 4480581 w 12217395"/>
              <a:gd name="connsiteY4649" fmla="*/ 1592375 h 2289324"/>
              <a:gd name="connsiteX4650" fmla="*/ 4494717 w 12217395"/>
              <a:gd name="connsiteY4650" fmla="*/ 1578231 h 2289324"/>
              <a:gd name="connsiteX4651" fmla="*/ 1017378 w 12217395"/>
              <a:gd name="connsiteY4651" fmla="*/ 1578231 h 2289324"/>
              <a:gd name="connsiteX4652" fmla="*/ 1028605 w 12217395"/>
              <a:gd name="connsiteY4652" fmla="*/ 1589032 h 2289324"/>
              <a:gd name="connsiteX4653" fmla="*/ 1017378 w 12217395"/>
              <a:gd name="connsiteY4653" fmla="*/ 1599845 h 2289324"/>
              <a:gd name="connsiteX4654" fmla="*/ 1006619 w 12217395"/>
              <a:gd name="connsiteY4654" fmla="*/ 1589032 h 2289324"/>
              <a:gd name="connsiteX4655" fmla="*/ 1017378 w 12217395"/>
              <a:gd name="connsiteY4655" fmla="*/ 1578231 h 2289324"/>
              <a:gd name="connsiteX4656" fmla="*/ 7029535 w 12217395"/>
              <a:gd name="connsiteY4656" fmla="*/ 1577811 h 2289324"/>
              <a:gd name="connsiteX4657" fmla="*/ 7053239 w 12217395"/>
              <a:gd name="connsiteY4657" fmla="*/ 1601914 h 2289324"/>
              <a:gd name="connsiteX4658" fmla="*/ 7029535 w 12217395"/>
              <a:gd name="connsiteY4658" fmla="*/ 1625621 h 2289324"/>
              <a:gd name="connsiteX4659" fmla="*/ 7005422 w 12217395"/>
              <a:gd name="connsiteY4659" fmla="*/ 1601914 h 2289324"/>
              <a:gd name="connsiteX4660" fmla="*/ 7029535 w 12217395"/>
              <a:gd name="connsiteY4660" fmla="*/ 1577811 h 2289324"/>
              <a:gd name="connsiteX4661" fmla="*/ 3540559 w 12217395"/>
              <a:gd name="connsiteY4661" fmla="*/ 1577798 h 2289324"/>
              <a:gd name="connsiteX4662" fmla="*/ 3541307 w 12217395"/>
              <a:gd name="connsiteY4662" fmla="*/ 1577798 h 2289324"/>
              <a:gd name="connsiteX4663" fmla="*/ 3553002 w 12217395"/>
              <a:gd name="connsiteY4663" fmla="*/ 1590224 h 2289324"/>
              <a:gd name="connsiteX4664" fmla="*/ 3540571 w 12217395"/>
              <a:gd name="connsiteY4664" fmla="*/ 1601913 h 2289324"/>
              <a:gd name="connsiteX4665" fmla="*/ 3528876 w 12217395"/>
              <a:gd name="connsiteY4665" fmla="*/ 1590235 h 2289324"/>
              <a:gd name="connsiteX4666" fmla="*/ 3540559 w 12217395"/>
              <a:gd name="connsiteY4666" fmla="*/ 1577798 h 2289324"/>
              <a:gd name="connsiteX4667" fmla="*/ 2877037 w 12217395"/>
              <a:gd name="connsiteY4667" fmla="*/ 1577402 h 2289324"/>
              <a:gd name="connsiteX4668" fmla="*/ 2889925 w 12217395"/>
              <a:gd name="connsiteY4668" fmla="*/ 1589863 h 2289324"/>
              <a:gd name="connsiteX4669" fmla="*/ 2877037 w 12217395"/>
              <a:gd name="connsiteY4669" fmla="*/ 1602745 h 2289324"/>
              <a:gd name="connsiteX4670" fmla="*/ 2864150 w 12217395"/>
              <a:gd name="connsiteY4670" fmla="*/ 1589863 h 2289324"/>
              <a:gd name="connsiteX4671" fmla="*/ 2877037 w 12217395"/>
              <a:gd name="connsiteY4671" fmla="*/ 1577402 h 2289324"/>
              <a:gd name="connsiteX4672" fmla="*/ 8361186 w 12217395"/>
              <a:gd name="connsiteY4672" fmla="*/ 1576980 h 2289324"/>
              <a:gd name="connsiteX4673" fmla="*/ 8373243 w 12217395"/>
              <a:gd name="connsiteY4673" fmla="*/ 1589032 h 2289324"/>
              <a:gd name="connsiteX4674" fmla="*/ 8361186 w 12217395"/>
              <a:gd name="connsiteY4674" fmla="*/ 1601505 h 2289324"/>
              <a:gd name="connsiteX4675" fmla="*/ 8348709 w 12217395"/>
              <a:gd name="connsiteY4675" fmla="*/ 1589032 h 2289324"/>
              <a:gd name="connsiteX4676" fmla="*/ 8361186 w 12217395"/>
              <a:gd name="connsiteY4676" fmla="*/ 1576980 h 2289324"/>
              <a:gd name="connsiteX4677" fmla="*/ 10475711 w 12217395"/>
              <a:gd name="connsiteY4677" fmla="*/ 1576547 h 2289324"/>
              <a:gd name="connsiteX4678" fmla="*/ 10499800 w 12217395"/>
              <a:gd name="connsiteY4678" fmla="*/ 1600674 h 2289324"/>
              <a:gd name="connsiteX4679" fmla="*/ 10475711 w 12217395"/>
              <a:gd name="connsiteY4679" fmla="*/ 1624790 h 2289324"/>
              <a:gd name="connsiteX4680" fmla="*/ 10475711 w 12217395"/>
              <a:gd name="connsiteY4680" fmla="*/ 1624778 h 2289324"/>
              <a:gd name="connsiteX4681" fmla="*/ 10451503 w 12217395"/>
              <a:gd name="connsiteY4681" fmla="*/ 1600651 h 2289324"/>
              <a:gd name="connsiteX4682" fmla="*/ 10475711 w 12217395"/>
              <a:gd name="connsiteY4682" fmla="*/ 1576547 h 2289324"/>
              <a:gd name="connsiteX4683" fmla="*/ 8599411 w 12217395"/>
              <a:gd name="connsiteY4683" fmla="*/ 1575742 h 2289324"/>
              <a:gd name="connsiteX4684" fmla="*/ 8612707 w 12217395"/>
              <a:gd name="connsiteY4684" fmla="*/ 1589453 h 2289324"/>
              <a:gd name="connsiteX4685" fmla="*/ 8599411 w 12217395"/>
              <a:gd name="connsiteY4685" fmla="*/ 1602745 h 2289324"/>
              <a:gd name="connsiteX4686" fmla="*/ 8585681 w 12217395"/>
              <a:gd name="connsiteY4686" fmla="*/ 1589453 h 2289324"/>
              <a:gd name="connsiteX4687" fmla="*/ 8599411 w 12217395"/>
              <a:gd name="connsiteY4687" fmla="*/ 1575742 h 2289324"/>
              <a:gd name="connsiteX4688" fmla="*/ 6350203 w 12217395"/>
              <a:gd name="connsiteY4688" fmla="*/ 1573660 h 2289324"/>
              <a:gd name="connsiteX4689" fmla="*/ 6366424 w 12217395"/>
              <a:gd name="connsiteY4689" fmla="*/ 1590283 h 2289324"/>
              <a:gd name="connsiteX4690" fmla="*/ 6350203 w 12217395"/>
              <a:gd name="connsiteY4690" fmla="*/ 1606905 h 2289324"/>
              <a:gd name="connsiteX4691" fmla="*/ 6333574 w 12217395"/>
              <a:gd name="connsiteY4691" fmla="*/ 1590283 h 2289324"/>
              <a:gd name="connsiteX4692" fmla="*/ 6350203 w 12217395"/>
              <a:gd name="connsiteY4692" fmla="*/ 1573660 h 2289324"/>
              <a:gd name="connsiteX4693" fmla="*/ 8841787 w 12217395"/>
              <a:gd name="connsiteY4693" fmla="*/ 1572830 h 2289324"/>
              <a:gd name="connsiteX4694" fmla="*/ 8856334 w 12217395"/>
              <a:gd name="connsiteY4694" fmla="*/ 1587372 h 2289324"/>
              <a:gd name="connsiteX4695" fmla="*/ 8841787 w 12217395"/>
              <a:gd name="connsiteY4695" fmla="*/ 1601914 h 2289324"/>
              <a:gd name="connsiteX4696" fmla="*/ 8827239 w 12217395"/>
              <a:gd name="connsiteY4696" fmla="*/ 1587372 h 2289324"/>
              <a:gd name="connsiteX4697" fmla="*/ 8841787 w 12217395"/>
              <a:gd name="connsiteY4697" fmla="*/ 1572830 h 2289324"/>
              <a:gd name="connsiteX4698" fmla="*/ 4120538 w 12217395"/>
              <a:gd name="connsiteY4698" fmla="*/ 1572830 h 2289324"/>
              <a:gd name="connsiteX4699" fmla="*/ 4133423 w 12217395"/>
              <a:gd name="connsiteY4699" fmla="*/ 1585712 h 2289324"/>
              <a:gd name="connsiteX4700" fmla="*/ 4120538 w 12217395"/>
              <a:gd name="connsiteY4700" fmla="*/ 1598173 h 2289324"/>
              <a:gd name="connsiteX4701" fmla="*/ 4108070 w 12217395"/>
              <a:gd name="connsiteY4701" fmla="*/ 1585712 h 2289324"/>
              <a:gd name="connsiteX4702" fmla="*/ 4120538 w 12217395"/>
              <a:gd name="connsiteY4702" fmla="*/ 1572830 h 2289324"/>
              <a:gd name="connsiteX4703" fmla="*/ 10071579 w 12217395"/>
              <a:gd name="connsiteY4703" fmla="*/ 1571580 h 2289324"/>
              <a:gd name="connsiteX4704" fmla="*/ 10071989 w 12217395"/>
              <a:gd name="connsiteY4704" fmla="*/ 1571580 h 2289324"/>
              <a:gd name="connsiteX4705" fmla="*/ 10092361 w 12217395"/>
              <a:gd name="connsiteY4705" fmla="*/ 1592364 h 2289324"/>
              <a:gd name="connsiteX4706" fmla="*/ 10092361 w 12217395"/>
              <a:gd name="connsiteY4706" fmla="*/ 1592761 h 2289324"/>
              <a:gd name="connsiteX4707" fmla="*/ 10071579 w 12217395"/>
              <a:gd name="connsiteY4707" fmla="*/ 1613136 h 2289324"/>
              <a:gd name="connsiteX4708" fmla="*/ 10071171 w 12217395"/>
              <a:gd name="connsiteY4708" fmla="*/ 1613136 h 2289324"/>
              <a:gd name="connsiteX4709" fmla="*/ 10050787 w 12217395"/>
              <a:gd name="connsiteY4709" fmla="*/ 1592364 h 2289324"/>
              <a:gd name="connsiteX4710" fmla="*/ 10050787 w 12217395"/>
              <a:gd name="connsiteY4710" fmla="*/ 1591943 h 2289324"/>
              <a:gd name="connsiteX4711" fmla="*/ 10071579 w 12217395"/>
              <a:gd name="connsiteY4711" fmla="*/ 1571580 h 2289324"/>
              <a:gd name="connsiteX4712" fmla="*/ 4944144 w 12217395"/>
              <a:gd name="connsiteY4712" fmla="*/ 1569091 h 2289324"/>
              <a:gd name="connsiteX4713" fmla="*/ 4964514 w 12217395"/>
              <a:gd name="connsiteY4713" fmla="*/ 1589453 h 2289324"/>
              <a:gd name="connsiteX4714" fmla="*/ 4944144 w 12217395"/>
              <a:gd name="connsiteY4714" fmla="*/ 1610226 h 2289324"/>
              <a:gd name="connsiteX4715" fmla="*/ 4943734 w 12217395"/>
              <a:gd name="connsiteY4715" fmla="*/ 1610226 h 2289324"/>
              <a:gd name="connsiteX4716" fmla="*/ 4929239 w 12217395"/>
              <a:gd name="connsiteY4716" fmla="*/ 1604061 h 2289324"/>
              <a:gd name="connsiteX4717" fmla="*/ 4926216 w 12217395"/>
              <a:gd name="connsiteY4717" fmla="*/ 1596561 h 2289324"/>
              <a:gd name="connsiteX4718" fmla="*/ 4925432 w 12217395"/>
              <a:gd name="connsiteY4718" fmla="*/ 1597343 h 2289324"/>
              <a:gd name="connsiteX4719" fmla="*/ 4917536 w 12217395"/>
              <a:gd name="connsiteY4719" fmla="*/ 1589032 h 2289324"/>
              <a:gd name="connsiteX4720" fmla="*/ 4925432 w 12217395"/>
              <a:gd name="connsiteY4720" fmla="*/ 1580721 h 2289324"/>
              <a:gd name="connsiteX4721" fmla="*/ 4926543 w 12217395"/>
              <a:gd name="connsiteY4721" fmla="*/ 1581833 h 2289324"/>
              <a:gd name="connsiteX4722" fmla="*/ 4929380 w 12217395"/>
              <a:gd name="connsiteY4722" fmla="*/ 1575064 h 2289324"/>
              <a:gd name="connsiteX4723" fmla="*/ 4944144 w 12217395"/>
              <a:gd name="connsiteY4723" fmla="*/ 1569091 h 2289324"/>
              <a:gd name="connsiteX4724" fmla="*/ 7061132 w 12217395"/>
              <a:gd name="connsiteY4724" fmla="*/ 1569089 h 2289324"/>
              <a:gd name="connsiteX4725" fmla="*/ 7063214 w 12217395"/>
              <a:gd name="connsiteY4725" fmla="*/ 1571159 h 2289324"/>
              <a:gd name="connsiteX4726" fmla="*/ 7061132 w 12217395"/>
              <a:gd name="connsiteY4726" fmla="*/ 1573240 h 2289324"/>
              <a:gd name="connsiteX4727" fmla="*/ 7059051 w 12217395"/>
              <a:gd name="connsiteY4727" fmla="*/ 1571159 h 2289324"/>
              <a:gd name="connsiteX4728" fmla="*/ 7061132 w 12217395"/>
              <a:gd name="connsiteY4728" fmla="*/ 1569089 h 2289324"/>
              <a:gd name="connsiteX4729" fmla="*/ 5614330 w 12217395"/>
              <a:gd name="connsiteY4729" fmla="*/ 1568670 h 2289324"/>
              <a:gd name="connsiteX4730" fmla="*/ 5614891 w 12217395"/>
              <a:gd name="connsiteY4730" fmla="*/ 1568670 h 2289324"/>
              <a:gd name="connsiteX4731" fmla="*/ 5625963 w 12217395"/>
              <a:gd name="connsiteY4731" fmla="*/ 1580312 h 2289324"/>
              <a:gd name="connsiteX4732" fmla="*/ 5625963 w 12217395"/>
              <a:gd name="connsiteY4732" fmla="*/ 1580359 h 2289324"/>
              <a:gd name="connsiteX4733" fmla="*/ 5614330 w 12217395"/>
              <a:gd name="connsiteY4733" fmla="*/ 1591943 h 2289324"/>
              <a:gd name="connsiteX4734" fmla="*/ 5602682 w 12217395"/>
              <a:gd name="connsiteY4734" fmla="*/ 1580312 h 2289324"/>
              <a:gd name="connsiteX4735" fmla="*/ 5602682 w 12217395"/>
              <a:gd name="connsiteY4735" fmla="*/ 1579762 h 2289324"/>
              <a:gd name="connsiteX4736" fmla="*/ 5614330 w 12217395"/>
              <a:gd name="connsiteY4736" fmla="*/ 1568670 h 2289324"/>
              <a:gd name="connsiteX4737" fmla="*/ 6646629 w 12217395"/>
              <a:gd name="connsiteY4737" fmla="*/ 1567838 h 2289324"/>
              <a:gd name="connsiteX4738" fmla="*/ 6646664 w 12217395"/>
              <a:gd name="connsiteY4738" fmla="*/ 1567838 h 2289324"/>
              <a:gd name="connsiteX4739" fmla="*/ 6666170 w 12217395"/>
              <a:gd name="connsiteY4739" fmla="*/ 1587383 h 2289324"/>
              <a:gd name="connsiteX4740" fmla="*/ 6666170 w 12217395"/>
              <a:gd name="connsiteY4740" fmla="*/ 1587395 h 2289324"/>
              <a:gd name="connsiteX4741" fmla="*/ 6646629 w 12217395"/>
              <a:gd name="connsiteY4741" fmla="*/ 1606905 h 2289324"/>
              <a:gd name="connsiteX4742" fmla="*/ 6646606 w 12217395"/>
              <a:gd name="connsiteY4742" fmla="*/ 1606905 h 2289324"/>
              <a:gd name="connsiteX4743" fmla="*/ 6627087 w 12217395"/>
              <a:gd name="connsiteY4743" fmla="*/ 1587372 h 2289324"/>
              <a:gd name="connsiteX4744" fmla="*/ 6627087 w 12217395"/>
              <a:gd name="connsiteY4744" fmla="*/ 1587348 h 2289324"/>
              <a:gd name="connsiteX4745" fmla="*/ 6646629 w 12217395"/>
              <a:gd name="connsiteY4745" fmla="*/ 1567838 h 2289324"/>
              <a:gd name="connsiteX4746" fmla="*/ 9479545 w 12217395"/>
              <a:gd name="connsiteY4746" fmla="*/ 1567430 h 2289324"/>
              <a:gd name="connsiteX4747" fmla="*/ 9497425 w 12217395"/>
              <a:gd name="connsiteY4747" fmla="*/ 1584883 h 2289324"/>
              <a:gd name="connsiteX4748" fmla="*/ 9479545 w 12217395"/>
              <a:gd name="connsiteY4748" fmla="*/ 1602335 h 2289324"/>
              <a:gd name="connsiteX4749" fmla="*/ 9462087 w 12217395"/>
              <a:gd name="connsiteY4749" fmla="*/ 1584883 h 2289324"/>
              <a:gd name="connsiteX4750" fmla="*/ 9479545 w 12217395"/>
              <a:gd name="connsiteY4750" fmla="*/ 1567430 h 2289324"/>
              <a:gd name="connsiteX4751" fmla="*/ 4871379 w 12217395"/>
              <a:gd name="connsiteY4751" fmla="*/ 1567430 h 2289324"/>
              <a:gd name="connsiteX4752" fmla="*/ 4890512 w 12217395"/>
              <a:gd name="connsiteY4752" fmla="*/ 1586542 h 2289324"/>
              <a:gd name="connsiteX4753" fmla="*/ 4871379 w 12217395"/>
              <a:gd name="connsiteY4753" fmla="*/ 1605654 h 2289324"/>
              <a:gd name="connsiteX4754" fmla="*/ 4852261 w 12217395"/>
              <a:gd name="connsiteY4754" fmla="*/ 1586542 h 2289324"/>
              <a:gd name="connsiteX4755" fmla="*/ 4871379 w 12217395"/>
              <a:gd name="connsiteY4755" fmla="*/ 1567430 h 2289324"/>
              <a:gd name="connsiteX4756" fmla="*/ 4236952 w 12217395"/>
              <a:gd name="connsiteY4756" fmla="*/ 1567430 h 2289324"/>
              <a:gd name="connsiteX4757" fmla="*/ 4249420 w 12217395"/>
              <a:gd name="connsiteY4757" fmla="*/ 1580311 h 2289324"/>
              <a:gd name="connsiteX4758" fmla="*/ 4236952 w 12217395"/>
              <a:gd name="connsiteY4758" fmla="*/ 1593193 h 2289324"/>
              <a:gd name="connsiteX4759" fmla="*/ 4224066 w 12217395"/>
              <a:gd name="connsiteY4759" fmla="*/ 1580311 h 2289324"/>
              <a:gd name="connsiteX4760" fmla="*/ 4236952 w 12217395"/>
              <a:gd name="connsiteY4760" fmla="*/ 1567430 h 2289324"/>
              <a:gd name="connsiteX4761" fmla="*/ 6495295 w 12217395"/>
              <a:gd name="connsiteY4761" fmla="*/ 1566577 h 2289324"/>
              <a:gd name="connsiteX4762" fmla="*/ 6513175 w 12217395"/>
              <a:gd name="connsiteY4762" fmla="*/ 1584462 h 2289324"/>
              <a:gd name="connsiteX4763" fmla="*/ 6495295 w 12217395"/>
              <a:gd name="connsiteY4763" fmla="*/ 1602335 h 2289324"/>
              <a:gd name="connsiteX4764" fmla="*/ 6495295 w 12217395"/>
              <a:gd name="connsiteY4764" fmla="*/ 1602348 h 2289324"/>
              <a:gd name="connsiteX4765" fmla="*/ 6477426 w 12217395"/>
              <a:gd name="connsiteY4765" fmla="*/ 1584462 h 2289324"/>
              <a:gd name="connsiteX4766" fmla="*/ 6495295 w 12217395"/>
              <a:gd name="connsiteY4766" fmla="*/ 1566577 h 2289324"/>
              <a:gd name="connsiteX4767" fmla="*/ 902189 w 12217395"/>
              <a:gd name="connsiteY4767" fmla="*/ 1566168 h 2289324"/>
              <a:gd name="connsiteX4768" fmla="*/ 902423 w 12217395"/>
              <a:gd name="connsiteY4768" fmla="*/ 1566168 h 2289324"/>
              <a:gd name="connsiteX4769" fmla="*/ 912597 w 12217395"/>
              <a:gd name="connsiteY4769" fmla="*/ 1576572 h 2289324"/>
              <a:gd name="connsiteX4770" fmla="*/ 902189 w 12217395"/>
              <a:gd name="connsiteY4770" fmla="*/ 1587372 h 2289324"/>
              <a:gd name="connsiteX4771" fmla="*/ 891430 w 12217395"/>
              <a:gd name="connsiteY4771" fmla="*/ 1576572 h 2289324"/>
              <a:gd name="connsiteX4772" fmla="*/ 902189 w 12217395"/>
              <a:gd name="connsiteY4772" fmla="*/ 1566168 h 2289324"/>
              <a:gd name="connsiteX4773" fmla="*/ 1997723 w 12217395"/>
              <a:gd name="connsiteY4773" fmla="*/ 1565759 h 2289324"/>
              <a:gd name="connsiteX4774" fmla="*/ 2010199 w 12217395"/>
              <a:gd name="connsiteY4774" fmla="*/ 1578231 h 2289324"/>
              <a:gd name="connsiteX4775" fmla="*/ 1997723 w 12217395"/>
              <a:gd name="connsiteY4775" fmla="*/ 1590692 h 2289324"/>
              <a:gd name="connsiteX4776" fmla="*/ 1985255 w 12217395"/>
              <a:gd name="connsiteY4776" fmla="*/ 1578231 h 2289324"/>
              <a:gd name="connsiteX4777" fmla="*/ 1997723 w 12217395"/>
              <a:gd name="connsiteY4777" fmla="*/ 1565759 h 2289324"/>
              <a:gd name="connsiteX4778" fmla="*/ 4693440 w 12217395"/>
              <a:gd name="connsiteY4778" fmla="*/ 1565349 h 2289324"/>
              <a:gd name="connsiteX4779" fmla="*/ 4701754 w 12217395"/>
              <a:gd name="connsiteY4779" fmla="*/ 1573660 h 2289324"/>
              <a:gd name="connsiteX4780" fmla="*/ 4693440 w 12217395"/>
              <a:gd name="connsiteY4780" fmla="*/ 1581551 h 2289324"/>
              <a:gd name="connsiteX4781" fmla="*/ 4685545 w 12217395"/>
              <a:gd name="connsiteY4781" fmla="*/ 1573648 h 2289324"/>
              <a:gd name="connsiteX4782" fmla="*/ 4693440 w 12217395"/>
              <a:gd name="connsiteY4782" fmla="*/ 1565349 h 2289324"/>
              <a:gd name="connsiteX4783" fmla="*/ 3424985 w 12217395"/>
              <a:gd name="connsiteY4783" fmla="*/ 1565337 h 2289324"/>
              <a:gd name="connsiteX4784" fmla="*/ 3425733 w 12217395"/>
              <a:gd name="connsiteY4784" fmla="*/ 1565337 h 2289324"/>
              <a:gd name="connsiteX4785" fmla="*/ 3437427 w 12217395"/>
              <a:gd name="connsiteY4785" fmla="*/ 1577763 h 2289324"/>
              <a:gd name="connsiteX4786" fmla="*/ 3424996 w 12217395"/>
              <a:gd name="connsiteY4786" fmla="*/ 1589453 h 2289324"/>
              <a:gd name="connsiteX4787" fmla="*/ 3413302 w 12217395"/>
              <a:gd name="connsiteY4787" fmla="*/ 1577775 h 2289324"/>
              <a:gd name="connsiteX4788" fmla="*/ 3424985 w 12217395"/>
              <a:gd name="connsiteY4788" fmla="*/ 1565337 h 2289324"/>
              <a:gd name="connsiteX4789" fmla="*/ 9087916 w 12217395"/>
              <a:gd name="connsiteY4789" fmla="*/ 1564110 h 2289324"/>
              <a:gd name="connsiteX4790" fmla="*/ 9103716 w 12217395"/>
              <a:gd name="connsiteY4790" fmla="*/ 1579903 h 2289324"/>
              <a:gd name="connsiteX4791" fmla="*/ 9087916 w 12217395"/>
              <a:gd name="connsiteY4791" fmla="*/ 1595684 h 2289324"/>
              <a:gd name="connsiteX4792" fmla="*/ 9072117 w 12217395"/>
              <a:gd name="connsiteY4792" fmla="*/ 1579903 h 2289324"/>
              <a:gd name="connsiteX4793" fmla="*/ 9087916 w 12217395"/>
              <a:gd name="connsiteY4793" fmla="*/ 1564110 h 2289324"/>
              <a:gd name="connsiteX4794" fmla="*/ 4352950 w 12217395"/>
              <a:gd name="connsiteY4794" fmla="*/ 1562438 h 2289324"/>
              <a:gd name="connsiteX4795" fmla="*/ 4365837 w 12217395"/>
              <a:gd name="connsiteY4795" fmla="*/ 1575320 h 2289324"/>
              <a:gd name="connsiteX4796" fmla="*/ 4352950 w 12217395"/>
              <a:gd name="connsiteY4796" fmla="*/ 1588201 h 2289324"/>
              <a:gd name="connsiteX4797" fmla="*/ 4340049 w 12217395"/>
              <a:gd name="connsiteY4797" fmla="*/ 1575320 h 2289324"/>
              <a:gd name="connsiteX4798" fmla="*/ 4352950 w 12217395"/>
              <a:gd name="connsiteY4798" fmla="*/ 1562438 h 2289324"/>
              <a:gd name="connsiteX4799" fmla="*/ 4609873 w 12217395"/>
              <a:gd name="connsiteY4799" fmla="*/ 1562427 h 2289324"/>
              <a:gd name="connsiteX4800" fmla="*/ 4624431 w 12217395"/>
              <a:gd name="connsiteY4800" fmla="*/ 1576572 h 2289324"/>
              <a:gd name="connsiteX4801" fmla="*/ 4609873 w 12217395"/>
              <a:gd name="connsiteY4801" fmla="*/ 1591114 h 2289324"/>
              <a:gd name="connsiteX4802" fmla="*/ 4599850 w 12217395"/>
              <a:gd name="connsiteY4802" fmla="*/ 1586960 h 2289324"/>
              <a:gd name="connsiteX4803" fmla="*/ 4598402 w 12217395"/>
              <a:gd name="connsiteY4803" fmla="*/ 1583293 h 2289324"/>
              <a:gd name="connsiteX4804" fmla="*/ 4594493 w 12217395"/>
              <a:gd name="connsiteY4804" fmla="*/ 1586951 h 2289324"/>
              <a:gd name="connsiteX4805" fmla="*/ 4587841 w 12217395"/>
              <a:gd name="connsiteY4805" fmla="*/ 1580721 h 2289324"/>
              <a:gd name="connsiteX4806" fmla="*/ 4587841 w 12217395"/>
              <a:gd name="connsiteY4806" fmla="*/ 1580545 h 2289324"/>
              <a:gd name="connsiteX4807" fmla="*/ 4594493 w 12217395"/>
              <a:gd name="connsiteY4807" fmla="*/ 1574058 h 2289324"/>
              <a:gd name="connsiteX4808" fmla="*/ 4596057 w 12217395"/>
              <a:gd name="connsiteY4808" fmla="*/ 1575623 h 2289324"/>
              <a:gd name="connsiteX4809" fmla="*/ 4599920 w 12217395"/>
              <a:gd name="connsiteY4809" fmla="*/ 1566470 h 2289324"/>
              <a:gd name="connsiteX4810" fmla="*/ 4609873 w 12217395"/>
              <a:gd name="connsiteY4810" fmla="*/ 1562427 h 2289324"/>
              <a:gd name="connsiteX4811" fmla="*/ 2761872 w 12217395"/>
              <a:gd name="connsiteY4811" fmla="*/ 1561608 h 2289324"/>
              <a:gd name="connsiteX4812" fmla="*/ 2774349 w 12217395"/>
              <a:gd name="connsiteY4812" fmla="*/ 1574070 h 2289324"/>
              <a:gd name="connsiteX4813" fmla="*/ 2761872 w 12217395"/>
              <a:gd name="connsiteY4813" fmla="*/ 1586951 h 2289324"/>
              <a:gd name="connsiteX4814" fmla="*/ 2748985 w 12217395"/>
              <a:gd name="connsiteY4814" fmla="*/ 1574070 h 2289324"/>
              <a:gd name="connsiteX4815" fmla="*/ 2761872 w 12217395"/>
              <a:gd name="connsiteY4815" fmla="*/ 1561608 h 2289324"/>
              <a:gd name="connsiteX4816" fmla="*/ 6099501 w 12217395"/>
              <a:gd name="connsiteY4816" fmla="*/ 1558278 h 2289324"/>
              <a:gd name="connsiteX4817" fmla="*/ 6114469 w 12217395"/>
              <a:gd name="connsiteY4817" fmla="*/ 1573240 h 2289324"/>
              <a:gd name="connsiteX4818" fmla="*/ 6099501 w 12217395"/>
              <a:gd name="connsiteY4818" fmla="*/ 1588203 h 2289324"/>
              <a:gd name="connsiteX4819" fmla="*/ 6084545 w 12217395"/>
              <a:gd name="connsiteY4819" fmla="*/ 1573240 h 2289324"/>
              <a:gd name="connsiteX4820" fmla="*/ 6099501 w 12217395"/>
              <a:gd name="connsiteY4820" fmla="*/ 1558278 h 2289324"/>
              <a:gd name="connsiteX4821" fmla="*/ 7102706 w 12217395"/>
              <a:gd name="connsiteY4821" fmla="*/ 1558276 h 2289324"/>
              <a:gd name="connsiteX4822" fmla="*/ 7128071 w 12217395"/>
              <a:gd name="connsiteY4822" fmla="*/ 1584052 h 2289324"/>
              <a:gd name="connsiteX4823" fmla="*/ 7102706 w 12217395"/>
              <a:gd name="connsiteY4823" fmla="*/ 1609395 h 2289324"/>
              <a:gd name="connsiteX4824" fmla="*/ 7076932 w 12217395"/>
              <a:gd name="connsiteY4824" fmla="*/ 1584052 h 2289324"/>
              <a:gd name="connsiteX4825" fmla="*/ 7102706 w 12217395"/>
              <a:gd name="connsiteY4825" fmla="*/ 1558276 h 2289324"/>
              <a:gd name="connsiteX4826" fmla="*/ 5854213 w 12217395"/>
              <a:gd name="connsiteY4826" fmla="*/ 1557867 h 2289324"/>
              <a:gd name="connsiteX4827" fmla="*/ 5867522 w 12217395"/>
              <a:gd name="connsiteY4827" fmla="*/ 1571159 h 2289324"/>
              <a:gd name="connsiteX4828" fmla="*/ 5854213 w 12217395"/>
              <a:gd name="connsiteY4828" fmla="*/ 1584461 h 2289324"/>
              <a:gd name="connsiteX4829" fmla="*/ 5840496 w 12217395"/>
              <a:gd name="connsiteY4829" fmla="*/ 1571159 h 2289324"/>
              <a:gd name="connsiteX4830" fmla="*/ 5854213 w 12217395"/>
              <a:gd name="connsiteY4830" fmla="*/ 1557867 h 2289324"/>
              <a:gd name="connsiteX4831" fmla="*/ 4468933 w 12217395"/>
              <a:gd name="connsiteY4831" fmla="*/ 1556617 h 2289324"/>
              <a:gd name="connsiteX4832" fmla="*/ 4474404 w 12217395"/>
              <a:gd name="connsiteY4832" fmla="*/ 1558896 h 2289324"/>
              <a:gd name="connsiteX4833" fmla="*/ 4473506 w 12217395"/>
              <a:gd name="connsiteY4833" fmla="*/ 1559773 h 2289324"/>
              <a:gd name="connsiteX4834" fmla="*/ 4473506 w 12217395"/>
              <a:gd name="connsiteY4834" fmla="*/ 1559949 h 2289324"/>
              <a:gd name="connsiteX4835" fmla="*/ 4480159 w 12217395"/>
              <a:gd name="connsiteY4835" fmla="*/ 1566588 h 2289324"/>
              <a:gd name="connsiteX4836" fmla="*/ 4480483 w 12217395"/>
              <a:gd name="connsiteY4836" fmla="*/ 1566265 h 2289324"/>
              <a:gd name="connsiteX4837" fmla="*/ 4481832 w 12217395"/>
              <a:gd name="connsiteY4837" fmla="*/ 1569498 h 2289324"/>
              <a:gd name="connsiteX4838" fmla="*/ 4468933 w 12217395"/>
              <a:gd name="connsiteY4838" fmla="*/ 1582380 h 2289324"/>
              <a:gd name="connsiteX4839" fmla="*/ 4456046 w 12217395"/>
              <a:gd name="connsiteY4839" fmla="*/ 1569498 h 2289324"/>
              <a:gd name="connsiteX4840" fmla="*/ 4458664 w 12217395"/>
              <a:gd name="connsiteY4840" fmla="*/ 1563226 h 2289324"/>
              <a:gd name="connsiteX4841" fmla="*/ 4463793 w 12217395"/>
              <a:gd name="connsiteY4841" fmla="*/ 1561035 h 2289324"/>
              <a:gd name="connsiteX4842" fmla="*/ 4464971 w 12217395"/>
              <a:gd name="connsiteY4842" fmla="*/ 1558270 h 2289324"/>
              <a:gd name="connsiteX4843" fmla="*/ 786650 w 12217395"/>
              <a:gd name="connsiteY4843" fmla="*/ 1554128 h 2289324"/>
              <a:gd name="connsiteX4844" fmla="*/ 796590 w 12217395"/>
              <a:gd name="connsiteY4844" fmla="*/ 1564099 h 2289324"/>
              <a:gd name="connsiteX4845" fmla="*/ 786650 w 12217395"/>
              <a:gd name="connsiteY4845" fmla="*/ 1574479 h 2289324"/>
              <a:gd name="connsiteX4846" fmla="*/ 786650 w 12217395"/>
              <a:gd name="connsiteY4846" fmla="*/ 1574491 h 2289324"/>
              <a:gd name="connsiteX4847" fmla="*/ 776242 w 12217395"/>
              <a:gd name="connsiteY4847" fmla="*/ 1564099 h 2289324"/>
              <a:gd name="connsiteX4848" fmla="*/ 786650 w 12217395"/>
              <a:gd name="connsiteY4848" fmla="*/ 1554128 h 2289324"/>
              <a:gd name="connsiteX4849" fmla="*/ 4480159 w 12217395"/>
              <a:gd name="connsiteY4849" fmla="*/ 1553285 h 2289324"/>
              <a:gd name="connsiteX4850" fmla="*/ 4486814 w 12217395"/>
              <a:gd name="connsiteY4850" fmla="*/ 1559949 h 2289324"/>
              <a:gd name="connsiteX4851" fmla="*/ 4480483 w 12217395"/>
              <a:gd name="connsiteY4851" fmla="*/ 1566265 h 2289324"/>
              <a:gd name="connsiteX4852" fmla="*/ 4478037 w 12217395"/>
              <a:gd name="connsiteY4852" fmla="*/ 1560410 h 2289324"/>
              <a:gd name="connsiteX4853" fmla="*/ 4474404 w 12217395"/>
              <a:gd name="connsiteY4853" fmla="*/ 1558896 h 2289324"/>
              <a:gd name="connsiteX4854" fmla="*/ 7788693 w 12217395"/>
              <a:gd name="connsiteY4854" fmla="*/ 1552876 h 2289324"/>
              <a:gd name="connsiteX4855" fmla="*/ 7796599 w 12217395"/>
              <a:gd name="connsiteY4855" fmla="*/ 1560779 h 2289324"/>
              <a:gd name="connsiteX4856" fmla="*/ 7796599 w 12217395"/>
              <a:gd name="connsiteY4856" fmla="*/ 1560790 h 2289324"/>
              <a:gd name="connsiteX4857" fmla="*/ 7788693 w 12217395"/>
              <a:gd name="connsiteY4857" fmla="*/ 1568670 h 2289324"/>
              <a:gd name="connsiteX4858" fmla="*/ 7780800 w 12217395"/>
              <a:gd name="connsiteY4858" fmla="*/ 1560779 h 2289324"/>
              <a:gd name="connsiteX4859" fmla="*/ 7780800 w 12217395"/>
              <a:gd name="connsiteY4859" fmla="*/ 1560767 h 2289324"/>
              <a:gd name="connsiteX4860" fmla="*/ 7788693 w 12217395"/>
              <a:gd name="connsiteY4860" fmla="*/ 1552876 h 2289324"/>
              <a:gd name="connsiteX4861" fmla="*/ 4761210 w 12217395"/>
              <a:gd name="connsiteY4861" fmla="*/ 1552466 h 2289324"/>
              <a:gd name="connsiteX4862" fmla="*/ 4777008 w 12217395"/>
              <a:gd name="connsiteY4862" fmla="*/ 1568669 h 2289324"/>
              <a:gd name="connsiteX4863" fmla="*/ 4777008 w 12217395"/>
              <a:gd name="connsiteY4863" fmla="*/ 1568692 h 2289324"/>
              <a:gd name="connsiteX4864" fmla="*/ 4761210 w 12217395"/>
              <a:gd name="connsiteY4864" fmla="*/ 1584462 h 2289324"/>
              <a:gd name="connsiteX4865" fmla="*/ 4745000 w 12217395"/>
              <a:gd name="connsiteY4865" fmla="*/ 1568669 h 2289324"/>
              <a:gd name="connsiteX4866" fmla="*/ 4761210 w 12217395"/>
              <a:gd name="connsiteY4866" fmla="*/ 1552466 h 2289324"/>
              <a:gd name="connsiteX4867" fmla="*/ 1882182 w 12217395"/>
              <a:gd name="connsiteY4867" fmla="*/ 1551603 h 2289324"/>
              <a:gd name="connsiteX4868" fmla="*/ 1894614 w 12217395"/>
              <a:gd name="connsiteY4868" fmla="*/ 1563268 h 2289324"/>
              <a:gd name="connsiteX4869" fmla="*/ 1882567 w 12217395"/>
              <a:gd name="connsiteY4869" fmla="*/ 1575741 h 2289324"/>
              <a:gd name="connsiteX4870" fmla="*/ 1870511 w 12217395"/>
              <a:gd name="connsiteY4870" fmla="*/ 1563268 h 2289324"/>
              <a:gd name="connsiteX4871" fmla="*/ 1882182 w 12217395"/>
              <a:gd name="connsiteY4871" fmla="*/ 1551603 h 2289324"/>
              <a:gd name="connsiteX4872" fmla="*/ 3309831 w 12217395"/>
              <a:gd name="connsiteY4872" fmla="*/ 1551216 h 2289324"/>
              <a:gd name="connsiteX4873" fmla="*/ 3309878 w 12217395"/>
              <a:gd name="connsiteY4873" fmla="*/ 1551216 h 2289324"/>
              <a:gd name="connsiteX4874" fmla="*/ 3321466 w 12217395"/>
              <a:gd name="connsiteY4874" fmla="*/ 1562847 h 2289324"/>
              <a:gd name="connsiteX4875" fmla="*/ 3309831 w 12217395"/>
              <a:gd name="connsiteY4875" fmla="*/ 1574899 h 2289324"/>
              <a:gd name="connsiteX4876" fmla="*/ 3309831 w 12217395"/>
              <a:gd name="connsiteY4876" fmla="*/ 1574887 h 2289324"/>
              <a:gd name="connsiteX4877" fmla="*/ 3297774 w 12217395"/>
              <a:gd name="connsiteY4877" fmla="*/ 1562847 h 2289324"/>
              <a:gd name="connsiteX4878" fmla="*/ 3309831 w 12217395"/>
              <a:gd name="connsiteY4878" fmla="*/ 1551216 h 2289324"/>
              <a:gd name="connsiteX4879" fmla="*/ 4392020 w 12217395"/>
              <a:gd name="connsiteY4879" fmla="*/ 1549965 h 2289324"/>
              <a:gd name="connsiteX4880" fmla="*/ 4397013 w 12217395"/>
              <a:gd name="connsiteY4880" fmla="*/ 1554957 h 2289324"/>
              <a:gd name="connsiteX4881" fmla="*/ 4392020 w 12217395"/>
              <a:gd name="connsiteY4881" fmla="*/ 1560357 h 2289324"/>
              <a:gd name="connsiteX4882" fmla="*/ 4387038 w 12217395"/>
              <a:gd name="connsiteY4882" fmla="*/ 1554957 h 2289324"/>
              <a:gd name="connsiteX4883" fmla="*/ 4392020 w 12217395"/>
              <a:gd name="connsiteY4883" fmla="*/ 1549965 h 2289324"/>
              <a:gd name="connsiteX4884" fmla="*/ 8011539 w 12217395"/>
              <a:gd name="connsiteY4884" fmla="*/ 1548306 h 2289324"/>
              <a:gd name="connsiteX4885" fmla="*/ 8020684 w 12217395"/>
              <a:gd name="connsiteY4885" fmla="*/ 1557447 h 2289324"/>
              <a:gd name="connsiteX4886" fmla="*/ 8011539 w 12217395"/>
              <a:gd name="connsiteY4886" fmla="*/ 1566589 h 2289324"/>
              <a:gd name="connsiteX4887" fmla="*/ 8001973 w 12217395"/>
              <a:gd name="connsiteY4887" fmla="*/ 1557447 h 2289324"/>
              <a:gd name="connsiteX4888" fmla="*/ 8011539 w 12217395"/>
              <a:gd name="connsiteY4888" fmla="*/ 1548306 h 2289324"/>
              <a:gd name="connsiteX4889" fmla="*/ 6861571 w 12217395"/>
              <a:gd name="connsiteY4889" fmla="*/ 1547884 h 2289324"/>
              <a:gd name="connsiteX4890" fmla="*/ 6884024 w 12217395"/>
              <a:gd name="connsiteY4890" fmla="*/ 1570328 h 2289324"/>
              <a:gd name="connsiteX4891" fmla="*/ 6861571 w 12217395"/>
              <a:gd name="connsiteY4891" fmla="*/ 1593193 h 2289324"/>
              <a:gd name="connsiteX4892" fmla="*/ 6839130 w 12217395"/>
              <a:gd name="connsiteY4892" fmla="*/ 1570328 h 2289324"/>
              <a:gd name="connsiteX4893" fmla="*/ 6839130 w 12217395"/>
              <a:gd name="connsiteY4893" fmla="*/ 1570130 h 2289324"/>
              <a:gd name="connsiteX4894" fmla="*/ 6861571 w 12217395"/>
              <a:gd name="connsiteY4894" fmla="*/ 1547884 h 2289324"/>
              <a:gd name="connsiteX4895" fmla="*/ 5118341 w 12217395"/>
              <a:gd name="connsiteY4895" fmla="*/ 1547476 h 2289324"/>
              <a:gd name="connsiteX4896" fmla="*/ 5135388 w 12217395"/>
              <a:gd name="connsiteY4896" fmla="*/ 1554487 h 2289324"/>
              <a:gd name="connsiteX4897" fmla="*/ 5141467 w 12217395"/>
              <a:gd name="connsiteY4897" fmla="*/ 1568827 h 2289324"/>
              <a:gd name="connsiteX4898" fmla="*/ 5150769 w 12217395"/>
              <a:gd name="connsiteY4898" fmla="*/ 1559528 h 2289324"/>
              <a:gd name="connsiteX4899" fmla="*/ 5160337 w 12217395"/>
              <a:gd name="connsiteY4899" fmla="*/ 1569499 h 2289324"/>
              <a:gd name="connsiteX4900" fmla="*/ 5160337 w 12217395"/>
              <a:gd name="connsiteY4900" fmla="*/ 1569803 h 2289324"/>
              <a:gd name="connsiteX4901" fmla="*/ 5150769 w 12217395"/>
              <a:gd name="connsiteY4901" fmla="*/ 1579062 h 2289324"/>
              <a:gd name="connsiteX4902" fmla="*/ 5142406 w 12217395"/>
              <a:gd name="connsiteY4902" fmla="*/ 1571046 h 2289324"/>
              <a:gd name="connsiteX4903" fmla="*/ 5142454 w 12217395"/>
              <a:gd name="connsiteY4903" fmla="*/ 1571159 h 2289324"/>
              <a:gd name="connsiteX4904" fmla="*/ 5118341 w 12217395"/>
              <a:gd name="connsiteY4904" fmla="*/ 1595263 h 2289324"/>
              <a:gd name="connsiteX4905" fmla="*/ 5094638 w 12217395"/>
              <a:gd name="connsiteY4905" fmla="*/ 1571159 h 2289324"/>
              <a:gd name="connsiteX4906" fmla="*/ 5118341 w 12217395"/>
              <a:gd name="connsiteY4906" fmla="*/ 1547476 h 2289324"/>
              <a:gd name="connsiteX4907" fmla="*/ 9336114 w 12217395"/>
              <a:gd name="connsiteY4907" fmla="*/ 1547054 h 2289324"/>
              <a:gd name="connsiteX4908" fmla="*/ 9352743 w 12217395"/>
              <a:gd name="connsiteY4908" fmla="*/ 1563689 h 2289324"/>
              <a:gd name="connsiteX4909" fmla="*/ 9336114 w 12217395"/>
              <a:gd name="connsiteY4909" fmla="*/ 1580311 h 2289324"/>
              <a:gd name="connsiteX4910" fmla="*/ 9319485 w 12217395"/>
              <a:gd name="connsiteY4910" fmla="*/ 1563689 h 2289324"/>
              <a:gd name="connsiteX4911" fmla="*/ 9336114 w 12217395"/>
              <a:gd name="connsiteY4911" fmla="*/ 1547054 h 2289324"/>
              <a:gd name="connsiteX4912" fmla="*/ 4314698 w 12217395"/>
              <a:gd name="connsiteY4912" fmla="*/ 1547043 h 2289324"/>
              <a:gd name="connsiteX4913" fmla="*/ 4318017 w 12217395"/>
              <a:gd name="connsiteY4913" fmla="*/ 1549965 h 2289324"/>
              <a:gd name="connsiteX4914" fmla="*/ 4318017 w 12217395"/>
              <a:gd name="connsiteY4914" fmla="*/ 1550071 h 2289324"/>
              <a:gd name="connsiteX4915" fmla="*/ 4314698 w 12217395"/>
              <a:gd name="connsiteY4915" fmla="*/ 1553297 h 2289324"/>
              <a:gd name="connsiteX4916" fmla="*/ 4311365 w 12217395"/>
              <a:gd name="connsiteY4916" fmla="*/ 1549965 h 2289324"/>
              <a:gd name="connsiteX4917" fmla="*/ 4314698 w 12217395"/>
              <a:gd name="connsiteY4917" fmla="*/ 1547043 h 2289324"/>
              <a:gd name="connsiteX4918" fmla="*/ 7468572 w 12217395"/>
              <a:gd name="connsiteY4918" fmla="*/ 1546647 h 2289324"/>
              <a:gd name="connsiteX4919" fmla="*/ 7500580 w 12217395"/>
              <a:gd name="connsiteY4919" fmla="*/ 1578231 h 2289324"/>
              <a:gd name="connsiteX4920" fmla="*/ 7468572 w 12217395"/>
              <a:gd name="connsiteY4920" fmla="*/ 1609816 h 2289324"/>
              <a:gd name="connsiteX4921" fmla="*/ 7468526 w 12217395"/>
              <a:gd name="connsiteY4921" fmla="*/ 1609816 h 2289324"/>
              <a:gd name="connsiteX4922" fmla="*/ 7461791 w 12217395"/>
              <a:gd name="connsiteY4922" fmla="*/ 1607022 h 2289324"/>
              <a:gd name="connsiteX4923" fmla="*/ 7460246 w 12217395"/>
              <a:gd name="connsiteY4923" fmla="*/ 1608565 h 2289324"/>
              <a:gd name="connsiteX4924" fmla="*/ 7456511 w 12217395"/>
              <a:gd name="connsiteY4924" fmla="*/ 1604831 h 2289324"/>
              <a:gd name="connsiteX4925" fmla="*/ 7446208 w 12217395"/>
              <a:gd name="connsiteY4925" fmla="*/ 1600555 h 2289324"/>
              <a:gd name="connsiteX4926" fmla="*/ 7436975 w 12217395"/>
              <a:gd name="connsiteY4926" fmla="*/ 1578231 h 2289324"/>
              <a:gd name="connsiteX4927" fmla="*/ 7436975 w 12217395"/>
              <a:gd name="connsiteY4927" fmla="*/ 1578185 h 2289324"/>
              <a:gd name="connsiteX4928" fmla="*/ 7468572 w 12217395"/>
              <a:gd name="connsiteY4928" fmla="*/ 1546647 h 2289324"/>
              <a:gd name="connsiteX4929" fmla="*/ 10217033 w 12217395"/>
              <a:gd name="connsiteY4929" fmla="*/ 1546225 h 2289324"/>
              <a:gd name="connsiteX4930" fmla="*/ 10238669 w 12217395"/>
              <a:gd name="connsiteY4930" fmla="*/ 1567827 h 2289324"/>
              <a:gd name="connsiteX4931" fmla="*/ 10217033 w 12217395"/>
              <a:gd name="connsiteY4931" fmla="*/ 1589453 h 2289324"/>
              <a:gd name="connsiteX4932" fmla="*/ 10217033 w 12217395"/>
              <a:gd name="connsiteY4932" fmla="*/ 1589465 h 2289324"/>
              <a:gd name="connsiteX4933" fmla="*/ 10195517 w 12217395"/>
              <a:gd name="connsiteY4933" fmla="*/ 1567839 h 2289324"/>
              <a:gd name="connsiteX4934" fmla="*/ 10195517 w 12217395"/>
              <a:gd name="connsiteY4934" fmla="*/ 1567558 h 2289324"/>
              <a:gd name="connsiteX4935" fmla="*/ 10217033 w 12217395"/>
              <a:gd name="connsiteY4935" fmla="*/ 1546225 h 2289324"/>
              <a:gd name="connsiteX4936" fmla="*/ 4248589 w 12217395"/>
              <a:gd name="connsiteY4936" fmla="*/ 1545816 h 2289324"/>
              <a:gd name="connsiteX4937" fmla="*/ 4250670 w 12217395"/>
              <a:gd name="connsiteY4937" fmla="*/ 1547476 h 2289324"/>
              <a:gd name="connsiteX4938" fmla="*/ 4248589 w 12217395"/>
              <a:gd name="connsiteY4938" fmla="*/ 1549557 h 2289324"/>
              <a:gd name="connsiteX4939" fmla="*/ 4246927 w 12217395"/>
              <a:gd name="connsiteY4939" fmla="*/ 1547476 h 2289324"/>
              <a:gd name="connsiteX4940" fmla="*/ 4248589 w 12217395"/>
              <a:gd name="connsiteY4940" fmla="*/ 1545816 h 2289324"/>
              <a:gd name="connsiteX4941" fmla="*/ 8239367 w 12217395"/>
              <a:gd name="connsiteY4941" fmla="*/ 1545395 h 2289324"/>
              <a:gd name="connsiteX4942" fmla="*/ 8240022 w 12217395"/>
              <a:gd name="connsiteY4942" fmla="*/ 1545395 h 2289324"/>
              <a:gd name="connsiteX4943" fmla="*/ 8250172 w 12217395"/>
              <a:gd name="connsiteY4943" fmla="*/ 1556208 h 2289324"/>
              <a:gd name="connsiteX4944" fmla="*/ 8250172 w 12217395"/>
              <a:gd name="connsiteY4944" fmla="*/ 1556337 h 2289324"/>
              <a:gd name="connsiteX4945" fmla="*/ 8239367 w 12217395"/>
              <a:gd name="connsiteY4945" fmla="*/ 1566998 h 2289324"/>
              <a:gd name="connsiteX4946" fmla="*/ 8239367 w 12217395"/>
              <a:gd name="connsiteY4946" fmla="*/ 1567010 h 2289324"/>
              <a:gd name="connsiteX4947" fmla="*/ 8228561 w 12217395"/>
              <a:gd name="connsiteY4947" fmla="*/ 1556208 h 2289324"/>
              <a:gd name="connsiteX4948" fmla="*/ 8228561 w 12217395"/>
              <a:gd name="connsiteY4948" fmla="*/ 1556056 h 2289324"/>
              <a:gd name="connsiteX4949" fmla="*/ 8239367 w 12217395"/>
              <a:gd name="connsiteY4949" fmla="*/ 1545395 h 2289324"/>
              <a:gd name="connsiteX4950" fmla="*/ 2646707 w 12217395"/>
              <a:gd name="connsiteY4950" fmla="*/ 1545395 h 2289324"/>
              <a:gd name="connsiteX4951" fmla="*/ 2659185 w 12217395"/>
              <a:gd name="connsiteY4951" fmla="*/ 1557868 h 2289324"/>
              <a:gd name="connsiteX4952" fmla="*/ 2646707 w 12217395"/>
              <a:gd name="connsiteY4952" fmla="*/ 1570330 h 2289324"/>
              <a:gd name="connsiteX4953" fmla="*/ 2634241 w 12217395"/>
              <a:gd name="connsiteY4953" fmla="*/ 1557868 h 2289324"/>
              <a:gd name="connsiteX4954" fmla="*/ 2646707 w 12217395"/>
              <a:gd name="connsiteY4954" fmla="*/ 1545395 h 2289324"/>
              <a:gd name="connsiteX4955" fmla="*/ 10416187 w 12217395"/>
              <a:gd name="connsiteY4955" fmla="*/ 1544987 h 2289324"/>
              <a:gd name="connsiteX4956" fmla="*/ 10416304 w 12217395"/>
              <a:gd name="connsiteY4956" fmla="*/ 1544987 h 2289324"/>
              <a:gd name="connsiteX4957" fmla="*/ 10439574 w 12217395"/>
              <a:gd name="connsiteY4957" fmla="*/ 1568260 h 2289324"/>
              <a:gd name="connsiteX4958" fmla="*/ 10416187 w 12217395"/>
              <a:gd name="connsiteY4958" fmla="*/ 1591114 h 2289324"/>
              <a:gd name="connsiteX4959" fmla="*/ 10392915 w 12217395"/>
              <a:gd name="connsiteY4959" fmla="*/ 1568249 h 2289324"/>
              <a:gd name="connsiteX4960" fmla="*/ 10392915 w 12217395"/>
              <a:gd name="connsiteY4960" fmla="*/ 1568190 h 2289324"/>
              <a:gd name="connsiteX4961" fmla="*/ 10416187 w 12217395"/>
              <a:gd name="connsiteY4961" fmla="*/ 1544987 h 2289324"/>
              <a:gd name="connsiteX4962" fmla="*/ 7183361 w 12217395"/>
              <a:gd name="connsiteY4962" fmla="*/ 1544554 h 2289324"/>
              <a:gd name="connsiteX4963" fmla="*/ 7183466 w 12217395"/>
              <a:gd name="connsiteY4963" fmla="*/ 1544554 h 2289324"/>
              <a:gd name="connsiteX4964" fmla="*/ 7210387 w 12217395"/>
              <a:gd name="connsiteY4964" fmla="*/ 1571580 h 2289324"/>
              <a:gd name="connsiteX4965" fmla="*/ 7210387 w 12217395"/>
              <a:gd name="connsiteY4965" fmla="*/ 1571673 h 2289324"/>
              <a:gd name="connsiteX4966" fmla="*/ 7183361 w 12217395"/>
              <a:gd name="connsiteY4966" fmla="*/ 1598595 h 2289324"/>
              <a:gd name="connsiteX4967" fmla="*/ 7183268 w 12217395"/>
              <a:gd name="connsiteY4967" fmla="*/ 1598595 h 2289324"/>
              <a:gd name="connsiteX4968" fmla="*/ 7156336 w 12217395"/>
              <a:gd name="connsiteY4968" fmla="*/ 1571580 h 2289324"/>
              <a:gd name="connsiteX4969" fmla="*/ 7156336 w 12217395"/>
              <a:gd name="connsiteY4969" fmla="*/ 1571474 h 2289324"/>
              <a:gd name="connsiteX4970" fmla="*/ 7183361 w 12217395"/>
              <a:gd name="connsiteY4970" fmla="*/ 1544554 h 2289324"/>
              <a:gd name="connsiteX4971" fmla="*/ 8472598 w 12217395"/>
              <a:gd name="connsiteY4971" fmla="*/ 1543313 h 2289324"/>
              <a:gd name="connsiteX4972" fmla="*/ 8484655 w 12217395"/>
              <a:gd name="connsiteY4972" fmla="*/ 1555378 h 2289324"/>
              <a:gd name="connsiteX4973" fmla="*/ 8472598 w 12217395"/>
              <a:gd name="connsiteY4973" fmla="*/ 1567838 h 2289324"/>
              <a:gd name="connsiteX4974" fmla="*/ 8460132 w 12217395"/>
              <a:gd name="connsiteY4974" fmla="*/ 1555378 h 2289324"/>
              <a:gd name="connsiteX4975" fmla="*/ 8472598 w 12217395"/>
              <a:gd name="connsiteY4975" fmla="*/ 1543313 h 2289324"/>
              <a:gd name="connsiteX4976" fmla="*/ 4572041 w 12217395"/>
              <a:gd name="connsiteY4976" fmla="*/ 1542473 h 2289324"/>
              <a:gd name="connsiteX4977" fmla="*/ 4581839 w 12217395"/>
              <a:gd name="connsiteY4977" fmla="*/ 1552644 h 2289324"/>
              <a:gd name="connsiteX4978" fmla="*/ 4584929 w 12217395"/>
              <a:gd name="connsiteY4978" fmla="*/ 1549557 h 2289324"/>
              <a:gd name="connsiteX4979" fmla="*/ 4597816 w 12217395"/>
              <a:gd name="connsiteY4979" fmla="*/ 1562438 h 2289324"/>
              <a:gd name="connsiteX4980" fmla="*/ 4584929 w 12217395"/>
              <a:gd name="connsiteY4980" fmla="*/ 1575320 h 2289324"/>
              <a:gd name="connsiteX4981" fmla="*/ 4578724 w 12217395"/>
              <a:gd name="connsiteY4981" fmla="*/ 1569116 h 2289324"/>
              <a:gd name="connsiteX4982" fmla="*/ 4577865 w 12217395"/>
              <a:gd name="connsiteY4982" fmla="*/ 1569920 h 2289324"/>
              <a:gd name="connsiteX4983" fmla="*/ 4572668 w 12217395"/>
              <a:gd name="connsiteY4983" fmla="*/ 1564724 h 2289324"/>
              <a:gd name="connsiteX4984" fmla="*/ 4572041 w 12217395"/>
              <a:gd name="connsiteY4984" fmla="*/ 1565350 h 2289324"/>
              <a:gd name="connsiteX4985" fmla="*/ 4560405 w 12217395"/>
              <a:gd name="connsiteY4985" fmla="*/ 1554128 h 2289324"/>
              <a:gd name="connsiteX4986" fmla="*/ 4560405 w 12217395"/>
              <a:gd name="connsiteY4986" fmla="*/ 1554081 h 2289324"/>
              <a:gd name="connsiteX4987" fmla="*/ 4560798 w 12217395"/>
              <a:gd name="connsiteY4987" fmla="*/ 1553688 h 2289324"/>
              <a:gd name="connsiteX4988" fmla="*/ 4560405 w 12217395"/>
              <a:gd name="connsiteY4988" fmla="*/ 1553297 h 2289324"/>
              <a:gd name="connsiteX4989" fmla="*/ 4569961 w 12217395"/>
              <a:gd name="connsiteY4989" fmla="*/ 1543723 h 2289324"/>
              <a:gd name="connsiteX4990" fmla="*/ 4570373 w 12217395"/>
              <a:gd name="connsiteY4990" fmla="*/ 1544137 h 2289324"/>
              <a:gd name="connsiteX4991" fmla="*/ 671110 w 12217395"/>
              <a:gd name="connsiteY4991" fmla="*/ 1542063 h 2289324"/>
              <a:gd name="connsiteX4992" fmla="*/ 680582 w 12217395"/>
              <a:gd name="connsiteY4992" fmla="*/ 1552047 h 2289324"/>
              <a:gd name="connsiteX4993" fmla="*/ 671110 w 12217395"/>
              <a:gd name="connsiteY4993" fmla="*/ 1562018 h 2289324"/>
              <a:gd name="connsiteX4994" fmla="*/ 661053 w 12217395"/>
              <a:gd name="connsiteY4994" fmla="*/ 1552047 h 2289324"/>
              <a:gd name="connsiteX4995" fmla="*/ 671110 w 12217395"/>
              <a:gd name="connsiteY4995" fmla="*/ 1542063 h 2289324"/>
              <a:gd name="connsiteX4996" fmla="*/ 8709991 w 12217395"/>
              <a:gd name="connsiteY4996" fmla="*/ 1540813 h 2289324"/>
              <a:gd name="connsiteX4997" fmla="*/ 8723299 w 12217395"/>
              <a:gd name="connsiteY4997" fmla="*/ 1554128 h 2289324"/>
              <a:gd name="connsiteX4998" fmla="*/ 8709991 w 12217395"/>
              <a:gd name="connsiteY4998" fmla="*/ 1567431 h 2289324"/>
              <a:gd name="connsiteX4999" fmla="*/ 8696695 w 12217395"/>
              <a:gd name="connsiteY4999" fmla="*/ 1554128 h 2289324"/>
              <a:gd name="connsiteX5000" fmla="*/ 8709991 w 12217395"/>
              <a:gd name="connsiteY5000" fmla="*/ 1540813 h 2289324"/>
              <a:gd name="connsiteX5001" fmla="*/ 4700924 w 12217395"/>
              <a:gd name="connsiteY5001" fmla="*/ 1539983 h 2289324"/>
              <a:gd name="connsiteX5002" fmla="*/ 4713250 w 12217395"/>
              <a:gd name="connsiteY5002" fmla="*/ 1552313 h 2289324"/>
              <a:gd name="connsiteX5003" fmla="*/ 4714649 w 12217395"/>
              <a:gd name="connsiteY5003" fmla="*/ 1548872 h 2289324"/>
              <a:gd name="connsiteX5004" fmla="*/ 4725037 w 12217395"/>
              <a:gd name="connsiteY5004" fmla="*/ 1544554 h 2289324"/>
              <a:gd name="connsiteX5005" fmla="*/ 4739587 w 12217395"/>
              <a:gd name="connsiteY5005" fmla="*/ 1559107 h 2289324"/>
              <a:gd name="connsiteX5006" fmla="*/ 4725037 w 12217395"/>
              <a:gd name="connsiteY5006" fmla="*/ 1573660 h 2289324"/>
              <a:gd name="connsiteX5007" fmla="*/ 4710492 w 12217395"/>
              <a:gd name="connsiteY5007" fmla="*/ 1559107 h 2289324"/>
              <a:gd name="connsiteX5008" fmla="*/ 4712449 w 12217395"/>
              <a:gd name="connsiteY5008" fmla="*/ 1554282 h 2289324"/>
              <a:gd name="connsiteX5009" fmla="*/ 4700924 w 12217395"/>
              <a:gd name="connsiteY5009" fmla="*/ 1566178 h 2289324"/>
              <a:gd name="connsiteX5010" fmla="*/ 4694723 w 12217395"/>
              <a:gd name="connsiteY5010" fmla="*/ 1559776 h 2289324"/>
              <a:gd name="connsiteX5011" fmla="*/ 4685956 w 12217395"/>
              <a:gd name="connsiteY5011" fmla="*/ 1568260 h 2289324"/>
              <a:gd name="connsiteX5012" fmla="*/ 4676400 w 12217395"/>
              <a:gd name="connsiteY5012" fmla="*/ 1558699 h 2289324"/>
              <a:gd name="connsiteX5013" fmla="*/ 4679720 w 12217395"/>
              <a:gd name="connsiteY5013" fmla="*/ 1555376 h 2289324"/>
              <a:gd name="connsiteX5014" fmla="*/ 4676811 w 12217395"/>
              <a:gd name="connsiteY5014" fmla="*/ 1552468 h 2289324"/>
              <a:gd name="connsiteX5015" fmla="*/ 4688037 w 12217395"/>
              <a:gd name="connsiteY5015" fmla="*/ 1540813 h 2289324"/>
              <a:gd name="connsiteX5016" fmla="*/ 4688094 w 12217395"/>
              <a:gd name="connsiteY5016" fmla="*/ 1540813 h 2289324"/>
              <a:gd name="connsiteX5017" fmla="*/ 4694079 w 12217395"/>
              <a:gd name="connsiteY5017" fmla="*/ 1546831 h 2289324"/>
              <a:gd name="connsiteX5018" fmla="*/ 6239201 w 12217395"/>
              <a:gd name="connsiteY5018" fmla="*/ 1539153 h 2289324"/>
              <a:gd name="connsiteX5019" fmla="*/ 6255409 w 12217395"/>
              <a:gd name="connsiteY5019" fmla="*/ 1555787 h 2289324"/>
              <a:gd name="connsiteX5020" fmla="*/ 6239201 w 12217395"/>
              <a:gd name="connsiteY5020" fmla="*/ 1572409 h 2289324"/>
              <a:gd name="connsiteX5021" fmla="*/ 6222572 w 12217395"/>
              <a:gd name="connsiteY5021" fmla="*/ 1555787 h 2289324"/>
              <a:gd name="connsiteX5022" fmla="*/ 6239201 w 12217395"/>
              <a:gd name="connsiteY5022" fmla="*/ 1539153 h 2289324"/>
              <a:gd name="connsiteX5023" fmla="*/ 7367125 w 12217395"/>
              <a:gd name="connsiteY5023" fmla="*/ 1537913 h 2289324"/>
              <a:gd name="connsiteX5024" fmla="*/ 7397472 w 12217395"/>
              <a:gd name="connsiteY5024" fmla="*/ 1567838 h 2289324"/>
              <a:gd name="connsiteX5025" fmla="*/ 7367125 w 12217395"/>
              <a:gd name="connsiteY5025" fmla="*/ 1598173 h 2289324"/>
              <a:gd name="connsiteX5026" fmla="*/ 7336779 w 12217395"/>
              <a:gd name="connsiteY5026" fmla="*/ 1567838 h 2289324"/>
              <a:gd name="connsiteX5027" fmla="*/ 7367125 w 12217395"/>
              <a:gd name="connsiteY5027" fmla="*/ 1537913 h 2289324"/>
              <a:gd name="connsiteX5028" fmla="*/ 7271922 w 12217395"/>
              <a:gd name="connsiteY5028" fmla="*/ 1537072 h 2289324"/>
              <a:gd name="connsiteX5029" fmla="*/ 7300608 w 12217395"/>
              <a:gd name="connsiteY5029" fmla="*/ 1566179 h 2289324"/>
              <a:gd name="connsiteX5030" fmla="*/ 7271922 w 12217395"/>
              <a:gd name="connsiteY5030" fmla="*/ 1594853 h 2289324"/>
              <a:gd name="connsiteX5031" fmla="*/ 7243236 w 12217395"/>
              <a:gd name="connsiteY5031" fmla="*/ 1566179 h 2289324"/>
              <a:gd name="connsiteX5032" fmla="*/ 7271922 w 12217395"/>
              <a:gd name="connsiteY5032" fmla="*/ 1537072 h 2289324"/>
              <a:gd name="connsiteX5033" fmla="*/ 1767403 w 12217395"/>
              <a:gd name="connsiteY5033" fmla="*/ 1536663 h 2289324"/>
              <a:gd name="connsiteX5034" fmla="*/ 1779039 w 12217395"/>
              <a:gd name="connsiteY5034" fmla="*/ 1548727 h 2289324"/>
              <a:gd name="connsiteX5035" fmla="*/ 1767403 w 12217395"/>
              <a:gd name="connsiteY5035" fmla="*/ 1560779 h 2289324"/>
              <a:gd name="connsiteX5036" fmla="*/ 1755720 w 12217395"/>
              <a:gd name="connsiteY5036" fmla="*/ 1549100 h 2289324"/>
              <a:gd name="connsiteX5037" fmla="*/ 1767403 w 12217395"/>
              <a:gd name="connsiteY5037" fmla="*/ 1536663 h 2289324"/>
              <a:gd name="connsiteX5038" fmla="*/ 4453978 w 12217395"/>
              <a:gd name="connsiteY5038" fmla="*/ 1535834 h 2289324"/>
              <a:gd name="connsiteX5039" fmla="*/ 4460126 w 12217395"/>
              <a:gd name="connsiteY5039" fmla="*/ 1541725 h 2289324"/>
              <a:gd name="connsiteX5040" fmla="*/ 4462700 w 12217395"/>
              <a:gd name="connsiteY5040" fmla="*/ 1539152 h 2289324"/>
              <a:gd name="connsiteX5041" fmla="*/ 4470605 w 12217395"/>
              <a:gd name="connsiteY5041" fmla="*/ 1547055 h 2289324"/>
              <a:gd name="connsiteX5042" fmla="*/ 4466124 w 12217395"/>
              <a:gd name="connsiteY5042" fmla="*/ 1551771 h 2289324"/>
              <a:gd name="connsiteX5043" fmla="*/ 4467272 w 12217395"/>
              <a:gd name="connsiteY5043" fmla="*/ 1552876 h 2289324"/>
              <a:gd name="connsiteX5044" fmla="*/ 4464971 w 12217395"/>
              <a:gd name="connsiteY5044" fmla="*/ 1558270 h 2289324"/>
              <a:gd name="connsiteX5045" fmla="*/ 4459840 w 12217395"/>
              <a:gd name="connsiteY5045" fmla="*/ 1560410 h 2289324"/>
              <a:gd name="connsiteX5046" fmla="*/ 4458664 w 12217395"/>
              <a:gd name="connsiteY5046" fmla="*/ 1563226 h 2289324"/>
              <a:gd name="connsiteX5047" fmla="*/ 4455638 w 12217395"/>
              <a:gd name="connsiteY5047" fmla="*/ 1564520 h 2289324"/>
              <a:gd name="connsiteX5048" fmla="*/ 4444409 w 12217395"/>
              <a:gd name="connsiteY5048" fmla="*/ 1552876 h 2289324"/>
              <a:gd name="connsiteX5049" fmla="*/ 4444409 w 12217395"/>
              <a:gd name="connsiteY5049" fmla="*/ 1552783 h 2289324"/>
              <a:gd name="connsiteX5050" fmla="*/ 4448331 w 12217395"/>
              <a:gd name="connsiteY5050" fmla="*/ 1548899 h 2289324"/>
              <a:gd name="connsiteX5051" fmla="*/ 4444409 w 12217395"/>
              <a:gd name="connsiteY5051" fmla="*/ 1544987 h 2289324"/>
              <a:gd name="connsiteX5052" fmla="*/ 4453978 w 12217395"/>
              <a:gd name="connsiteY5052" fmla="*/ 1535834 h 2289324"/>
              <a:gd name="connsiteX5053" fmla="*/ 3194666 w 12217395"/>
              <a:gd name="connsiteY5053" fmla="*/ 1535412 h 2289324"/>
              <a:gd name="connsiteX5054" fmla="*/ 3194712 w 12217395"/>
              <a:gd name="connsiteY5054" fmla="*/ 1535412 h 2289324"/>
              <a:gd name="connsiteX5055" fmla="*/ 3206313 w 12217395"/>
              <a:gd name="connsiteY5055" fmla="*/ 1547055 h 2289324"/>
              <a:gd name="connsiteX5056" fmla="*/ 3194666 w 12217395"/>
              <a:gd name="connsiteY5056" fmla="*/ 1559107 h 2289324"/>
              <a:gd name="connsiteX5057" fmla="*/ 3194666 w 12217395"/>
              <a:gd name="connsiteY5057" fmla="*/ 1559095 h 2289324"/>
              <a:gd name="connsiteX5058" fmla="*/ 3183029 w 12217395"/>
              <a:gd name="connsiteY5058" fmla="*/ 1547055 h 2289324"/>
              <a:gd name="connsiteX5059" fmla="*/ 3183029 w 12217395"/>
              <a:gd name="connsiteY5059" fmla="*/ 1546996 h 2289324"/>
              <a:gd name="connsiteX5060" fmla="*/ 3194666 w 12217395"/>
              <a:gd name="connsiteY5060" fmla="*/ 1535412 h 2289324"/>
              <a:gd name="connsiteX5061" fmla="*/ 4223234 w 12217395"/>
              <a:gd name="connsiteY5061" fmla="*/ 1535003 h 2289324"/>
              <a:gd name="connsiteX5062" fmla="*/ 4223341 w 12217395"/>
              <a:gd name="connsiteY5062" fmla="*/ 1535003 h 2289324"/>
              <a:gd name="connsiteX5063" fmla="*/ 4234450 w 12217395"/>
              <a:gd name="connsiteY5063" fmla="*/ 1546226 h 2289324"/>
              <a:gd name="connsiteX5064" fmla="*/ 4234450 w 12217395"/>
              <a:gd name="connsiteY5064" fmla="*/ 1546330 h 2289324"/>
              <a:gd name="connsiteX5065" fmla="*/ 4223234 w 12217395"/>
              <a:gd name="connsiteY5065" fmla="*/ 1557447 h 2289324"/>
              <a:gd name="connsiteX5066" fmla="*/ 4212009 w 12217395"/>
              <a:gd name="connsiteY5066" fmla="*/ 1546226 h 2289324"/>
              <a:gd name="connsiteX5067" fmla="*/ 4212009 w 12217395"/>
              <a:gd name="connsiteY5067" fmla="*/ 1546109 h 2289324"/>
              <a:gd name="connsiteX5068" fmla="*/ 4223234 w 12217395"/>
              <a:gd name="connsiteY5068" fmla="*/ 1535003 h 2289324"/>
              <a:gd name="connsiteX5069" fmla="*/ 5739880 w 12217395"/>
              <a:gd name="connsiteY5069" fmla="*/ 1535002 h 2289324"/>
              <a:gd name="connsiteX5070" fmla="*/ 5753188 w 12217395"/>
              <a:gd name="connsiteY5070" fmla="*/ 1548305 h 2289324"/>
              <a:gd name="connsiteX5071" fmla="*/ 5739880 w 12217395"/>
              <a:gd name="connsiteY5071" fmla="*/ 1561608 h 2289324"/>
              <a:gd name="connsiteX5072" fmla="*/ 5726582 w 12217395"/>
              <a:gd name="connsiteY5072" fmla="*/ 1548305 h 2289324"/>
              <a:gd name="connsiteX5073" fmla="*/ 5739880 w 12217395"/>
              <a:gd name="connsiteY5073" fmla="*/ 1535002 h 2289324"/>
              <a:gd name="connsiteX5074" fmla="*/ 8951549 w 12217395"/>
              <a:gd name="connsiteY5074" fmla="*/ 1534582 h 2289324"/>
              <a:gd name="connsiteX5075" fmla="*/ 8966097 w 12217395"/>
              <a:gd name="connsiteY5075" fmla="*/ 1549136 h 2289324"/>
              <a:gd name="connsiteX5076" fmla="*/ 8951549 w 12217395"/>
              <a:gd name="connsiteY5076" fmla="*/ 1563689 h 2289324"/>
              <a:gd name="connsiteX5077" fmla="*/ 8936989 w 12217395"/>
              <a:gd name="connsiteY5077" fmla="*/ 1549136 h 2289324"/>
              <a:gd name="connsiteX5078" fmla="*/ 8951549 w 12217395"/>
              <a:gd name="connsiteY5078" fmla="*/ 1534582 h 2289324"/>
              <a:gd name="connsiteX5079" fmla="*/ 4107239 w 12217395"/>
              <a:gd name="connsiteY5079" fmla="*/ 1531263 h 2289324"/>
              <a:gd name="connsiteX5080" fmla="*/ 4107334 w 12217395"/>
              <a:gd name="connsiteY5080" fmla="*/ 1531263 h 2289324"/>
              <a:gd name="connsiteX5081" fmla="*/ 4118466 w 12217395"/>
              <a:gd name="connsiteY5081" fmla="*/ 1542485 h 2289324"/>
              <a:gd name="connsiteX5082" fmla="*/ 4107239 w 12217395"/>
              <a:gd name="connsiteY5082" fmla="*/ 1553707 h 2289324"/>
              <a:gd name="connsiteX5083" fmla="*/ 4096012 w 12217395"/>
              <a:gd name="connsiteY5083" fmla="*/ 1542485 h 2289324"/>
              <a:gd name="connsiteX5084" fmla="*/ 4096012 w 12217395"/>
              <a:gd name="connsiteY5084" fmla="*/ 1542368 h 2289324"/>
              <a:gd name="connsiteX5085" fmla="*/ 4107239 w 12217395"/>
              <a:gd name="connsiteY5085" fmla="*/ 1531263 h 2289324"/>
              <a:gd name="connsiteX5086" fmla="*/ 6697770 w 12217395"/>
              <a:gd name="connsiteY5086" fmla="*/ 1530421 h 2289324"/>
              <a:gd name="connsiteX5087" fmla="*/ 6718970 w 12217395"/>
              <a:gd name="connsiteY5087" fmla="*/ 1551216 h 2289324"/>
              <a:gd name="connsiteX5088" fmla="*/ 6697770 w 12217395"/>
              <a:gd name="connsiteY5088" fmla="*/ 1572410 h 2289324"/>
              <a:gd name="connsiteX5089" fmla="*/ 6676567 w 12217395"/>
              <a:gd name="connsiteY5089" fmla="*/ 1551216 h 2289324"/>
              <a:gd name="connsiteX5090" fmla="*/ 6697770 w 12217395"/>
              <a:gd name="connsiteY5090" fmla="*/ 1530421 h 2289324"/>
              <a:gd name="connsiteX5091" fmla="*/ 555454 w 12217395"/>
              <a:gd name="connsiteY5091" fmla="*/ 1530421 h 2289324"/>
              <a:gd name="connsiteX5092" fmla="*/ 565043 w 12217395"/>
              <a:gd name="connsiteY5092" fmla="*/ 1539983 h 2289324"/>
              <a:gd name="connsiteX5093" fmla="*/ 555454 w 12217395"/>
              <a:gd name="connsiteY5093" fmla="*/ 1549557 h 2289324"/>
              <a:gd name="connsiteX5094" fmla="*/ 555114 w 12217395"/>
              <a:gd name="connsiteY5094" fmla="*/ 1549557 h 2289324"/>
              <a:gd name="connsiteX5095" fmla="*/ 545982 w 12217395"/>
              <a:gd name="connsiteY5095" fmla="*/ 1539983 h 2289324"/>
              <a:gd name="connsiteX5096" fmla="*/ 545982 w 12217395"/>
              <a:gd name="connsiteY5096" fmla="*/ 1539656 h 2289324"/>
              <a:gd name="connsiteX5097" fmla="*/ 555454 w 12217395"/>
              <a:gd name="connsiteY5097" fmla="*/ 1530421 h 2289324"/>
              <a:gd name="connsiteX5098" fmla="*/ 4366246 w 12217395"/>
              <a:gd name="connsiteY5098" fmla="*/ 1530011 h 2289324"/>
              <a:gd name="connsiteX5099" fmla="*/ 4366410 w 12217395"/>
              <a:gd name="connsiteY5099" fmla="*/ 1530011 h 2289324"/>
              <a:gd name="connsiteX5100" fmla="*/ 4372899 w 12217395"/>
              <a:gd name="connsiteY5100" fmla="*/ 1536663 h 2289324"/>
              <a:gd name="connsiteX5101" fmla="*/ 4366246 w 12217395"/>
              <a:gd name="connsiteY5101" fmla="*/ 1542894 h 2289324"/>
              <a:gd name="connsiteX5102" fmla="*/ 4360012 w 12217395"/>
              <a:gd name="connsiteY5102" fmla="*/ 1536674 h 2289324"/>
              <a:gd name="connsiteX5103" fmla="*/ 4366246 w 12217395"/>
              <a:gd name="connsiteY5103" fmla="*/ 1530011 h 2289324"/>
              <a:gd name="connsiteX5104" fmla="*/ 5986838 w 12217395"/>
              <a:gd name="connsiteY5104" fmla="*/ 1529592 h 2289324"/>
              <a:gd name="connsiteX5105" fmla="*/ 6001807 w 12217395"/>
              <a:gd name="connsiteY5105" fmla="*/ 1544554 h 2289324"/>
              <a:gd name="connsiteX5106" fmla="*/ 5986838 w 12217395"/>
              <a:gd name="connsiteY5106" fmla="*/ 1559517 h 2289324"/>
              <a:gd name="connsiteX5107" fmla="*/ 5971870 w 12217395"/>
              <a:gd name="connsiteY5107" fmla="*/ 1544554 h 2289324"/>
              <a:gd name="connsiteX5108" fmla="*/ 5986838 w 12217395"/>
              <a:gd name="connsiteY5108" fmla="*/ 1529592 h 2289324"/>
              <a:gd name="connsiteX5109" fmla="*/ 3758424 w 12217395"/>
              <a:gd name="connsiteY5109" fmla="*/ 1529182 h 2289324"/>
              <a:gd name="connsiteX5110" fmla="*/ 3758586 w 12217395"/>
              <a:gd name="connsiteY5110" fmla="*/ 1529182 h 2289324"/>
              <a:gd name="connsiteX5111" fmla="*/ 3769228 w 12217395"/>
              <a:gd name="connsiteY5111" fmla="*/ 1539983 h 2289324"/>
              <a:gd name="connsiteX5112" fmla="*/ 3769228 w 12217395"/>
              <a:gd name="connsiteY5112" fmla="*/ 1540158 h 2289324"/>
              <a:gd name="connsiteX5113" fmla="*/ 3758424 w 12217395"/>
              <a:gd name="connsiteY5113" fmla="*/ 1550797 h 2289324"/>
              <a:gd name="connsiteX5114" fmla="*/ 3747616 w 12217395"/>
              <a:gd name="connsiteY5114" fmla="*/ 1539983 h 2289324"/>
              <a:gd name="connsiteX5115" fmla="*/ 3758424 w 12217395"/>
              <a:gd name="connsiteY5115" fmla="*/ 1529182 h 2289324"/>
              <a:gd name="connsiteX5116" fmla="*/ 2531542 w 12217395"/>
              <a:gd name="connsiteY5116" fmla="*/ 1529182 h 2289324"/>
              <a:gd name="connsiteX5117" fmla="*/ 2544019 w 12217395"/>
              <a:gd name="connsiteY5117" fmla="*/ 1541643 h 2289324"/>
              <a:gd name="connsiteX5118" fmla="*/ 2531542 w 12217395"/>
              <a:gd name="connsiteY5118" fmla="*/ 1553707 h 2289324"/>
              <a:gd name="connsiteX5119" fmla="*/ 2519485 w 12217395"/>
              <a:gd name="connsiteY5119" fmla="*/ 1541643 h 2289324"/>
              <a:gd name="connsiteX5120" fmla="*/ 2531542 w 12217395"/>
              <a:gd name="connsiteY5120" fmla="*/ 1529182 h 2289324"/>
              <a:gd name="connsiteX5121" fmla="*/ 3990822 w 12217395"/>
              <a:gd name="connsiteY5121" fmla="*/ 1528774 h 2289324"/>
              <a:gd name="connsiteX5122" fmla="*/ 3990916 w 12217395"/>
              <a:gd name="connsiteY5122" fmla="*/ 1528774 h 2289324"/>
              <a:gd name="connsiteX5123" fmla="*/ 4002049 w 12217395"/>
              <a:gd name="connsiteY5123" fmla="*/ 1539995 h 2289324"/>
              <a:gd name="connsiteX5124" fmla="*/ 3990822 w 12217395"/>
              <a:gd name="connsiteY5124" fmla="*/ 1551216 h 2289324"/>
              <a:gd name="connsiteX5125" fmla="*/ 3980018 w 12217395"/>
              <a:gd name="connsiteY5125" fmla="*/ 1539995 h 2289324"/>
              <a:gd name="connsiteX5126" fmla="*/ 3990822 w 12217395"/>
              <a:gd name="connsiteY5126" fmla="*/ 1528774 h 2289324"/>
              <a:gd name="connsiteX5127" fmla="*/ 3874826 w 12217395"/>
              <a:gd name="connsiteY5127" fmla="*/ 1528761 h 2289324"/>
              <a:gd name="connsiteX5128" fmla="*/ 3885645 w 12217395"/>
              <a:gd name="connsiteY5128" fmla="*/ 1539983 h 2289324"/>
              <a:gd name="connsiteX5129" fmla="*/ 3874826 w 12217395"/>
              <a:gd name="connsiteY5129" fmla="*/ 1550797 h 2289324"/>
              <a:gd name="connsiteX5130" fmla="*/ 3863601 w 12217395"/>
              <a:gd name="connsiteY5130" fmla="*/ 1539983 h 2289324"/>
              <a:gd name="connsiteX5131" fmla="*/ 3863601 w 12217395"/>
              <a:gd name="connsiteY5131" fmla="*/ 1539913 h 2289324"/>
              <a:gd name="connsiteX5132" fmla="*/ 3874826 w 12217395"/>
              <a:gd name="connsiteY5132" fmla="*/ 1528761 h 2289324"/>
              <a:gd name="connsiteX5133" fmla="*/ 9873678 w 12217395"/>
              <a:gd name="connsiteY5133" fmla="*/ 1527522 h 2289324"/>
              <a:gd name="connsiteX5134" fmla="*/ 9892799 w 12217395"/>
              <a:gd name="connsiteY5134" fmla="*/ 1546645 h 2289324"/>
              <a:gd name="connsiteX5135" fmla="*/ 9873678 w 12217395"/>
              <a:gd name="connsiteY5135" fmla="*/ 1565759 h 2289324"/>
              <a:gd name="connsiteX5136" fmla="*/ 9854557 w 12217395"/>
              <a:gd name="connsiteY5136" fmla="*/ 1546645 h 2289324"/>
              <a:gd name="connsiteX5137" fmla="*/ 9873678 w 12217395"/>
              <a:gd name="connsiteY5137" fmla="*/ 1527522 h 2289324"/>
              <a:gd name="connsiteX5138" fmla="*/ 6385954 w 12217395"/>
              <a:gd name="connsiteY5138" fmla="*/ 1527522 h 2289324"/>
              <a:gd name="connsiteX5139" fmla="*/ 6403833 w 12217395"/>
              <a:gd name="connsiteY5139" fmla="*/ 1545395 h 2289324"/>
              <a:gd name="connsiteX5140" fmla="*/ 6385954 w 12217395"/>
              <a:gd name="connsiteY5140" fmla="*/ 1563257 h 2289324"/>
              <a:gd name="connsiteX5141" fmla="*/ 6385954 w 12217395"/>
              <a:gd name="connsiteY5141" fmla="*/ 1563268 h 2289324"/>
              <a:gd name="connsiteX5142" fmla="*/ 6367663 w 12217395"/>
              <a:gd name="connsiteY5142" fmla="*/ 1545395 h 2289324"/>
              <a:gd name="connsiteX5143" fmla="*/ 6385954 w 12217395"/>
              <a:gd name="connsiteY5143" fmla="*/ 1527522 h 2289324"/>
              <a:gd name="connsiteX5144" fmla="*/ 7169644 w 12217395"/>
              <a:gd name="connsiteY5144" fmla="*/ 1526679 h 2289324"/>
              <a:gd name="connsiteX5145" fmla="*/ 7171726 w 12217395"/>
              <a:gd name="connsiteY5145" fmla="*/ 1528760 h 2289324"/>
              <a:gd name="connsiteX5146" fmla="*/ 7169644 w 12217395"/>
              <a:gd name="connsiteY5146" fmla="*/ 1530842 h 2289324"/>
              <a:gd name="connsiteX5147" fmla="*/ 7167562 w 12217395"/>
              <a:gd name="connsiteY5147" fmla="*/ 1528760 h 2289324"/>
              <a:gd name="connsiteX5148" fmla="*/ 7169644 w 12217395"/>
              <a:gd name="connsiteY5148" fmla="*/ 1526679 h 2289324"/>
              <a:gd name="connsiteX5149" fmla="*/ 9728166 w 12217395"/>
              <a:gd name="connsiteY5149" fmla="*/ 1526271 h 2289324"/>
              <a:gd name="connsiteX5150" fmla="*/ 9746455 w 12217395"/>
              <a:gd name="connsiteY5150" fmla="*/ 1544554 h 2289324"/>
              <a:gd name="connsiteX5151" fmla="*/ 9728166 w 12217395"/>
              <a:gd name="connsiteY5151" fmla="*/ 1562438 h 2289324"/>
              <a:gd name="connsiteX5152" fmla="*/ 9710286 w 12217395"/>
              <a:gd name="connsiteY5152" fmla="*/ 1544554 h 2289324"/>
              <a:gd name="connsiteX5153" fmla="*/ 9728166 w 12217395"/>
              <a:gd name="connsiteY5153" fmla="*/ 1526271 h 2289324"/>
              <a:gd name="connsiteX5154" fmla="*/ 7681842 w 12217395"/>
              <a:gd name="connsiteY5154" fmla="*/ 1525440 h 2289324"/>
              <a:gd name="connsiteX5155" fmla="*/ 7682064 w 12217395"/>
              <a:gd name="connsiteY5155" fmla="*/ 1525440 h 2289324"/>
              <a:gd name="connsiteX5156" fmla="*/ 7688087 w 12217395"/>
              <a:gd name="connsiteY5156" fmla="*/ 1531671 h 2289324"/>
              <a:gd name="connsiteX5157" fmla="*/ 7681842 w 12217395"/>
              <a:gd name="connsiteY5157" fmla="*/ 1538323 h 2289324"/>
              <a:gd name="connsiteX5158" fmla="*/ 7681842 w 12217395"/>
              <a:gd name="connsiteY5158" fmla="*/ 1538334 h 2289324"/>
              <a:gd name="connsiteX5159" fmla="*/ 7675199 w 12217395"/>
              <a:gd name="connsiteY5159" fmla="*/ 1531671 h 2289324"/>
              <a:gd name="connsiteX5160" fmla="*/ 7681842 w 12217395"/>
              <a:gd name="connsiteY5160" fmla="*/ 1525440 h 2289324"/>
              <a:gd name="connsiteX5161" fmla="*/ 5268423 w 12217395"/>
              <a:gd name="connsiteY5161" fmla="*/ 1524611 h 2289324"/>
              <a:gd name="connsiteX5162" fmla="*/ 5268996 w 12217395"/>
              <a:gd name="connsiteY5162" fmla="*/ 1524611 h 2289324"/>
              <a:gd name="connsiteX5163" fmla="*/ 5280060 w 12217395"/>
              <a:gd name="connsiteY5163" fmla="*/ 1536242 h 2289324"/>
              <a:gd name="connsiteX5164" fmla="*/ 5280060 w 12217395"/>
              <a:gd name="connsiteY5164" fmla="*/ 1536290 h 2289324"/>
              <a:gd name="connsiteX5165" fmla="*/ 5268423 w 12217395"/>
              <a:gd name="connsiteY5165" fmla="*/ 1547897 h 2289324"/>
              <a:gd name="connsiteX5166" fmla="*/ 5256789 w 12217395"/>
              <a:gd name="connsiteY5166" fmla="*/ 1536242 h 2289324"/>
              <a:gd name="connsiteX5167" fmla="*/ 5256789 w 12217395"/>
              <a:gd name="connsiteY5167" fmla="*/ 1536196 h 2289324"/>
              <a:gd name="connsiteX5168" fmla="*/ 5268423 w 12217395"/>
              <a:gd name="connsiteY5168" fmla="*/ 1524611 h 2289324"/>
              <a:gd name="connsiteX5169" fmla="*/ 4839376 w 12217395"/>
              <a:gd name="connsiteY5169" fmla="*/ 1524611 h 2289324"/>
              <a:gd name="connsiteX5170" fmla="*/ 4853920 w 12217395"/>
              <a:gd name="connsiteY5170" fmla="*/ 1539153 h 2289324"/>
              <a:gd name="connsiteX5171" fmla="*/ 4839376 w 12217395"/>
              <a:gd name="connsiteY5171" fmla="*/ 1553707 h 2289324"/>
              <a:gd name="connsiteX5172" fmla="*/ 4829129 w 12217395"/>
              <a:gd name="connsiteY5172" fmla="*/ 1549552 h 2289324"/>
              <a:gd name="connsiteX5173" fmla="*/ 4826766 w 12217395"/>
              <a:gd name="connsiteY5173" fmla="*/ 1543862 h 2289324"/>
              <a:gd name="connsiteX5174" fmla="*/ 4816500 w 12217395"/>
              <a:gd name="connsiteY5174" fmla="*/ 1554126 h 2289324"/>
              <a:gd name="connsiteX5175" fmla="*/ 4813006 w 12217395"/>
              <a:gd name="connsiteY5175" fmla="*/ 1550630 h 2289324"/>
              <a:gd name="connsiteX5176" fmla="*/ 4807445 w 12217395"/>
              <a:gd name="connsiteY5176" fmla="*/ 1556141 h 2289324"/>
              <a:gd name="connsiteX5177" fmla="*/ 4811927 w 12217395"/>
              <a:gd name="connsiteY5177" fmla="*/ 1560779 h 2289324"/>
              <a:gd name="connsiteX5178" fmla="*/ 4811927 w 12217395"/>
              <a:gd name="connsiteY5178" fmla="*/ 1561083 h 2289324"/>
              <a:gd name="connsiteX5179" fmla="*/ 4811643 w 12217395"/>
              <a:gd name="connsiteY5179" fmla="*/ 1561359 h 2289324"/>
              <a:gd name="connsiteX5180" fmla="*/ 4822583 w 12217395"/>
              <a:gd name="connsiteY5180" fmla="*/ 1565971 h 2289324"/>
              <a:gd name="connsiteX5181" fmla="*/ 4827726 w 12217395"/>
              <a:gd name="connsiteY5181" fmla="*/ 1578640 h 2289324"/>
              <a:gd name="connsiteX5182" fmla="*/ 4810267 w 12217395"/>
              <a:gd name="connsiteY5182" fmla="*/ 1596104 h 2289324"/>
              <a:gd name="connsiteX5183" fmla="*/ 4792386 w 12217395"/>
              <a:gd name="connsiteY5183" fmla="*/ 1578640 h 2289324"/>
              <a:gd name="connsiteX5184" fmla="*/ 4797586 w 12217395"/>
              <a:gd name="connsiteY5184" fmla="*/ 1565971 h 2289324"/>
              <a:gd name="connsiteX5185" fmla="*/ 4797886 w 12217395"/>
              <a:gd name="connsiteY5185" fmla="*/ 1565848 h 2289324"/>
              <a:gd name="connsiteX5186" fmla="*/ 4792806 w 12217395"/>
              <a:gd name="connsiteY5186" fmla="*/ 1560779 h 2289324"/>
              <a:gd name="connsiteX5187" fmla="*/ 4792806 w 12217395"/>
              <a:gd name="connsiteY5187" fmla="*/ 1560475 h 2289324"/>
              <a:gd name="connsiteX5188" fmla="*/ 4799323 w 12217395"/>
              <a:gd name="connsiteY5188" fmla="*/ 1554169 h 2289324"/>
              <a:gd name="connsiteX5189" fmla="*/ 4792806 w 12217395"/>
              <a:gd name="connsiteY5189" fmla="*/ 1547897 h 2289324"/>
              <a:gd name="connsiteX5190" fmla="*/ 4792806 w 12217395"/>
              <a:gd name="connsiteY5190" fmla="*/ 1547839 h 2289324"/>
              <a:gd name="connsiteX5191" fmla="*/ 4804452 w 12217395"/>
              <a:gd name="connsiteY5191" fmla="*/ 1536242 h 2289324"/>
              <a:gd name="connsiteX5192" fmla="*/ 4806443 w 12217395"/>
              <a:gd name="connsiteY5192" fmla="*/ 1538309 h 2289324"/>
              <a:gd name="connsiteX5193" fmla="*/ 4816500 w 12217395"/>
              <a:gd name="connsiteY5193" fmla="*/ 1527931 h 2289324"/>
              <a:gd name="connsiteX5194" fmla="*/ 4825591 w 12217395"/>
              <a:gd name="connsiteY5194" fmla="*/ 1537308 h 2289324"/>
              <a:gd name="connsiteX5195" fmla="*/ 4829134 w 12217395"/>
              <a:gd name="connsiteY5195" fmla="*/ 1528918 h 2289324"/>
              <a:gd name="connsiteX5196" fmla="*/ 4839376 w 12217395"/>
              <a:gd name="connsiteY5196" fmla="*/ 1524611 h 2289324"/>
              <a:gd name="connsiteX5197" fmla="*/ 4873883 w 12217395"/>
              <a:gd name="connsiteY5197" fmla="*/ 1524190 h 2289324"/>
              <a:gd name="connsiteX5198" fmla="*/ 4890093 w 12217395"/>
              <a:gd name="connsiteY5198" fmla="*/ 1540403 h 2289324"/>
              <a:gd name="connsiteX5199" fmla="*/ 4873883 w 12217395"/>
              <a:gd name="connsiteY5199" fmla="*/ 1556617 h 2289324"/>
              <a:gd name="connsiteX5200" fmla="*/ 4857662 w 12217395"/>
              <a:gd name="connsiteY5200" fmla="*/ 1540403 h 2289324"/>
              <a:gd name="connsiteX5201" fmla="*/ 4873883 w 12217395"/>
              <a:gd name="connsiteY5201" fmla="*/ 1524190 h 2289324"/>
              <a:gd name="connsiteX5202" fmla="*/ 6538949 w 12217395"/>
              <a:gd name="connsiteY5202" fmla="*/ 1523781 h 2289324"/>
              <a:gd name="connsiteX5203" fmla="*/ 6558490 w 12217395"/>
              <a:gd name="connsiteY5203" fmla="*/ 1543326 h 2289324"/>
              <a:gd name="connsiteX5204" fmla="*/ 6538949 w 12217395"/>
              <a:gd name="connsiteY5204" fmla="*/ 1562846 h 2289324"/>
              <a:gd name="connsiteX5205" fmla="*/ 6538949 w 12217395"/>
              <a:gd name="connsiteY5205" fmla="*/ 1562835 h 2289324"/>
              <a:gd name="connsiteX5206" fmla="*/ 6519407 w 12217395"/>
              <a:gd name="connsiteY5206" fmla="*/ 1543313 h 2289324"/>
              <a:gd name="connsiteX5207" fmla="*/ 6519407 w 12217395"/>
              <a:gd name="connsiteY5207" fmla="*/ 1543290 h 2289324"/>
              <a:gd name="connsiteX5208" fmla="*/ 6538949 w 12217395"/>
              <a:gd name="connsiteY5208" fmla="*/ 1523781 h 2289324"/>
              <a:gd name="connsiteX5209" fmla="*/ 9196427 w 12217395"/>
              <a:gd name="connsiteY5209" fmla="*/ 1522530 h 2289324"/>
              <a:gd name="connsiteX5210" fmla="*/ 9211805 w 12217395"/>
              <a:gd name="connsiteY5210" fmla="*/ 1537902 h 2289324"/>
              <a:gd name="connsiteX5211" fmla="*/ 9196427 w 12217395"/>
              <a:gd name="connsiteY5211" fmla="*/ 1553297 h 2289324"/>
              <a:gd name="connsiteX5212" fmla="*/ 9180628 w 12217395"/>
              <a:gd name="connsiteY5212" fmla="*/ 1537902 h 2289324"/>
              <a:gd name="connsiteX5213" fmla="*/ 9196427 w 12217395"/>
              <a:gd name="connsiteY5213" fmla="*/ 1522530 h 2289324"/>
              <a:gd name="connsiteX5214" fmla="*/ 1651793 w 12217395"/>
              <a:gd name="connsiteY5214" fmla="*/ 1522121 h 2289324"/>
              <a:gd name="connsiteX5215" fmla="*/ 1663838 w 12217395"/>
              <a:gd name="connsiteY5215" fmla="*/ 1534162 h 2289324"/>
              <a:gd name="connsiteX5216" fmla="*/ 1651793 w 12217395"/>
              <a:gd name="connsiteY5216" fmla="*/ 1545816 h 2289324"/>
              <a:gd name="connsiteX5217" fmla="*/ 1640215 w 12217395"/>
              <a:gd name="connsiteY5217" fmla="*/ 1534162 h 2289324"/>
              <a:gd name="connsiteX5218" fmla="*/ 1651793 w 12217395"/>
              <a:gd name="connsiteY5218" fmla="*/ 1522121 h 2289324"/>
              <a:gd name="connsiteX5219" fmla="*/ 4347536 w 12217395"/>
              <a:gd name="connsiteY5219" fmla="*/ 1521700 h 2289324"/>
              <a:gd name="connsiteX5220" fmla="*/ 4355850 w 12217395"/>
              <a:gd name="connsiteY5220" fmla="*/ 1529591 h 2289324"/>
              <a:gd name="connsiteX5221" fmla="*/ 4347536 w 12217395"/>
              <a:gd name="connsiteY5221" fmla="*/ 1537492 h 2289324"/>
              <a:gd name="connsiteX5222" fmla="*/ 4346082 w 12217395"/>
              <a:gd name="connsiteY5222" fmla="*/ 1536037 h 2289324"/>
              <a:gd name="connsiteX5223" fmla="*/ 4341540 w 12217395"/>
              <a:gd name="connsiteY5223" fmla="*/ 1540584 h 2289324"/>
              <a:gd name="connsiteX5224" fmla="*/ 4350866 w 12217395"/>
              <a:gd name="connsiteY5224" fmla="*/ 1549966 h 2289324"/>
              <a:gd name="connsiteX5225" fmla="*/ 4339640 w 12217395"/>
              <a:gd name="connsiteY5225" fmla="*/ 1561608 h 2289324"/>
              <a:gd name="connsiteX5226" fmla="*/ 4328414 w 12217395"/>
              <a:gd name="connsiteY5226" fmla="*/ 1549966 h 2289324"/>
              <a:gd name="connsiteX5227" fmla="*/ 4328414 w 12217395"/>
              <a:gd name="connsiteY5227" fmla="*/ 1549896 h 2289324"/>
              <a:gd name="connsiteX5228" fmla="*/ 4336474 w 12217395"/>
              <a:gd name="connsiteY5228" fmla="*/ 1541889 h 2289324"/>
              <a:gd name="connsiteX5229" fmla="*/ 4328838 w 12217395"/>
              <a:gd name="connsiteY5229" fmla="*/ 1534582 h 2289324"/>
              <a:gd name="connsiteX5230" fmla="*/ 4328838 w 12217395"/>
              <a:gd name="connsiteY5230" fmla="*/ 1534267 h 2289324"/>
              <a:gd name="connsiteX5231" fmla="*/ 4338390 w 12217395"/>
              <a:gd name="connsiteY5231" fmla="*/ 1525021 h 2289324"/>
              <a:gd name="connsiteX5232" fmla="*/ 4341236 w 12217395"/>
              <a:gd name="connsiteY5232" fmla="*/ 1527996 h 2289324"/>
              <a:gd name="connsiteX5233" fmla="*/ 3642847 w 12217395"/>
              <a:gd name="connsiteY5233" fmla="*/ 1521280 h 2289324"/>
              <a:gd name="connsiteX5234" fmla="*/ 3653232 w 12217395"/>
              <a:gd name="connsiteY5234" fmla="*/ 1532093 h 2289324"/>
              <a:gd name="connsiteX5235" fmla="*/ 3642847 w 12217395"/>
              <a:gd name="connsiteY5235" fmla="*/ 1542894 h 2289324"/>
              <a:gd name="connsiteX5236" fmla="*/ 3632032 w 12217395"/>
              <a:gd name="connsiteY5236" fmla="*/ 1532093 h 2289324"/>
              <a:gd name="connsiteX5237" fmla="*/ 3632032 w 12217395"/>
              <a:gd name="connsiteY5237" fmla="*/ 1531929 h 2289324"/>
              <a:gd name="connsiteX5238" fmla="*/ 3642847 w 12217395"/>
              <a:gd name="connsiteY5238" fmla="*/ 1521280 h 2289324"/>
              <a:gd name="connsiteX5239" fmla="*/ 6928533 w 12217395"/>
              <a:gd name="connsiteY5239" fmla="*/ 1520029 h 2289324"/>
              <a:gd name="connsiteX5240" fmla="*/ 6952646 w 12217395"/>
              <a:gd name="connsiteY5240" fmla="*/ 1544156 h 2289324"/>
              <a:gd name="connsiteX5241" fmla="*/ 6928508 w 12217395"/>
              <a:gd name="connsiteY5241" fmla="*/ 1568260 h 2289324"/>
              <a:gd name="connsiteX5242" fmla="*/ 6904395 w 12217395"/>
              <a:gd name="connsiteY5242" fmla="*/ 1544156 h 2289324"/>
              <a:gd name="connsiteX5243" fmla="*/ 6904395 w 12217395"/>
              <a:gd name="connsiteY5243" fmla="*/ 1544133 h 2289324"/>
              <a:gd name="connsiteX5244" fmla="*/ 6928533 w 12217395"/>
              <a:gd name="connsiteY5244" fmla="*/ 1520029 h 2289324"/>
              <a:gd name="connsiteX5245" fmla="*/ 10019189 w 12217395"/>
              <a:gd name="connsiteY5245" fmla="*/ 1519211 h 2289324"/>
              <a:gd name="connsiteX5246" fmla="*/ 10038731 w 12217395"/>
              <a:gd name="connsiteY5246" fmla="*/ 1539153 h 2289324"/>
              <a:gd name="connsiteX5247" fmla="*/ 10019189 w 12217395"/>
              <a:gd name="connsiteY5247" fmla="*/ 1559107 h 2289324"/>
              <a:gd name="connsiteX5248" fmla="*/ 9999239 w 12217395"/>
              <a:gd name="connsiteY5248" fmla="*/ 1539164 h 2289324"/>
              <a:gd name="connsiteX5249" fmla="*/ 10019189 w 12217395"/>
              <a:gd name="connsiteY5249" fmla="*/ 1519211 h 2289324"/>
              <a:gd name="connsiteX5250" fmla="*/ 7899696 w 12217395"/>
              <a:gd name="connsiteY5250" fmla="*/ 1518790 h 2289324"/>
              <a:gd name="connsiteX5251" fmla="*/ 7907601 w 12217395"/>
              <a:gd name="connsiteY5251" fmla="*/ 1526271 h 2289324"/>
              <a:gd name="connsiteX5252" fmla="*/ 7907601 w 12217395"/>
              <a:gd name="connsiteY5252" fmla="*/ 1526283 h 2289324"/>
              <a:gd name="connsiteX5253" fmla="*/ 7899696 w 12217395"/>
              <a:gd name="connsiteY5253" fmla="*/ 1534162 h 2289324"/>
              <a:gd name="connsiteX5254" fmla="*/ 7891802 w 12217395"/>
              <a:gd name="connsiteY5254" fmla="*/ 1526271 h 2289324"/>
              <a:gd name="connsiteX5255" fmla="*/ 7899696 w 12217395"/>
              <a:gd name="connsiteY5255" fmla="*/ 1518790 h 2289324"/>
              <a:gd name="connsiteX5256" fmla="*/ 4280185 w 12217395"/>
              <a:gd name="connsiteY5256" fmla="*/ 1518790 h 2289324"/>
              <a:gd name="connsiteX5257" fmla="*/ 4285181 w 12217395"/>
              <a:gd name="connsiteY5257" fmla="*/ 1523781 h 2289324"/>
              <a:gd name="connsiteX5258" fmla="*/ 4280185 w 12217395"/>
              <a:gd name="connsiteY5258" fmla="*/ 1528772 h 2289324"/>
              <a:gd name="connsiteX5259" fmla="*/ 4280185 w 12217395"/>
              <a:gd name="connsiteY5259" fmla="*/ 1528760 h 2289324"/>
              <a:gd name="connsiteX5260" fmla="*/ 4275192 w 12217395"/>
              <a:gd name="connsiteY5260" fmla="*/ 1523781 h 2289324"/>
              <a:gd name="connsiteX5261" fmla="*/ 4280185 w 12217395"/>
              <a:gd name="connsiteY5261" fmla="*/ 1518790 h 2289324"/>
              <a:gd name="connsiteX5262" fmla="*/ 439914 w 12217395"/>
              <a:gd name="connsiteY5262" fmla="*/ 1518790 h 2289324"/>
              <a:gd name="connsiteX5263" fmla="*/ 449036 w 12217395"/>
              <a:gd name="connsiteY5263" fmla="*/ 1527931 h 2289324"/>
              <a:gd name="connsiteX5264" fmla="*/ 439914 w 12217395"/>
              <a:gd name="connsiteY5264" fmla="*/ 1537073 h 2289324"/>
              <a:gd name="connsiteX5265" fmla="*/ 430325 w 12217395"/>
              <a:gd name="connsiteY5265" fmla="*/ 1527931 h 2289324"/>
              <a:gd name="connsiteX5266" fmla="*/ 439914 w 12217395"/>
              <a:gd name="connsiteY5266" fmla="*/ 1518790 h 2289324"/>
              <a:gd name="connsiteX5267" fmla="*/ 3079500 w 12217395"/>
              <a:gd name="connsiteY5267" fmla="*/ 1518368 h 2289324"/>
              <a:gd name="connsiteX5268" fmla="*/ 3079523 w 12217395"/>
              <a:gd name="connsiteY5268" fmla="*/ 1518368 h 2289324"/>
              <a:gd name="connsiteX5269" fmla="*/ 3091148 w 12217395"/>
              <a:gd name="connsiteY5269" fmla="*/ 1530011 h 2289324"/>
              <a:gd name="connsiteX5270" fmla="*/ 3091148 w 12217395"/>
              <a:gd name="connsiteY5270" fmla="*/ 1530572 h 2289324"/>
              <a:gd name="connsiteX5271" fmla="*/ 3079500 w 12217395"/>
              <a:gd name="connsiteY5271" fmla="*/ 1541643 h 2289324"/>
              <a:gd name="connsiteX5272" fmla="*/ 3067865 w 12217395"/>
              <a:gd name="connsiteY5272" fmla="*/ 1530011 h 2289324"/>
              <a:gd name="connsiteX5273" fmla="*/ 3079500 w 12217395"/>
              <a:gd name="connsiteY5273" fmla="*/ 1518368 h 2289324"/>
              <a:gd name="connsiteX5274" fmla="*/ 9583905 w 12217395"/>
              <a:gd name="connsiteY5274" fmla="*/ 1516300 h 2289324"/>
              <a:gd name="connsiteX5275" fmla="*/ 9601365 w 12217395"/>
              <a:gd name="connsiteY5275" fmla="*/ 1533752 h 2289324"/>
              <a:gd name="connsiteX5276" fmla="*/ 9583905 w 12217395"/>
              <a:gd name="connsiteY5276" fmla="*/ 1551216 h 2289324"/>
              <a:gd name="connsiteX5277" fmla="*/ 9566855 w 12217395"/>
              <a:gd name="connsiteY5277" fmla="*/ 1533752 h 2289324"/>
              <a:gd name="connsiteX5278" fmla="*/ 9583905 w 12217395"/>
              <a:gd name="connsiteY5278" fmla="*/ 1516300 h 2289324"/>
              <a:gd name="connsiteX5279" fmla="*/ 10612065 w 12217395"/>
              <a:gd name="connsiteY5279" fmla="*/ 1515049 h 2289324"/>
              <a:gd name="connsiteX5280" fmla="*/ 10636974 w 12217395"/>
              <a:gd name="connsiteY5280" fmla="*/ 1539574 h 2289324"/>
              <a:gd name="connsiteX5281" fmla="*/ 10612065 w 12217395"/>
              <a:gd name="connsiteY5281" fmla="*/ 1564520 h 2289324"/>
              <a:gd name="connsiteX5282" fmla="*/ 10587508 w 12217395"/>
              <a:gd name="connsiteY5282" fmla="*/ 1539574 h 2289324"/>
              <a:gd name="connsiteX5283" fmla="*/ 10587508 w 12217395"/>
              <a:gd name="connsiteY5283" fmla="*/ 1539141 h 2289324"/>
              <a:gd name="connsiteX5284" fmla="*/ 10612065 w 12217395"/>
              <a:gd name="connsiteY5284" fmla="*/ 1515049 h 2289324"/>
              <a:gd name="connsiteX5285" fmla="*/ 8122541 w 12217395"/>
              <a:gd name="connsiteY5285" fmla="*/ 1514220 h 2289324"/>
              <a:gd name="connsiteX5286" fmla="*/ 8131686 w 12217395"/>
              <a:gd name="connsiteY5286" fmla="*/ 1523361 h 2289324"/>
              <a:gd name="connsiteX5287" fmla="*/ 8122541 w 12217395"/>
              <a:gd name="connsiteY5287" fmla="*/ 1532514 h 2289324"/>
              <a:gd name="connsiteX5288" fmla="*/ 8122541 w 12217395"/>
              <a:gd name="connsiteY5288" fmla="*/ 1532502 h 2289324"/>
              <a:gd name="connsiteX5289" fmla="*/ 8113395 w 12217395"/>
              <a:gd name="connsiteY5289" fmla="*/ 1523361 h 2289324"/>
              <a:gd name="connsiteX5290" fmla="*/ 8122541 w 12217395"/>
              <a:gd name="connsiteY5290" fmla="*/ 1514220 h 2289324"/>
              <a:gd name="connsiteX5291" fmla="*/ 4222816 w 12217395"/>
              <a:gd name="connsiteY5291" fmla="*/ 1512969 h 2289324"/>
              <a:gd name="connsiteX5292" fmla="*/ 4231961 w 12217395"/>
              <a:gd name="connsiteY5292" fmla="*/ 1522530 h 2289324"/>
              <a:gd name="connsiteX5293" fmla="*/ 4222816 w 12217395"/>
              <a:gd name="connsiteY5293" fmla="*/ 1531671 h 2289324"/>
              <a:gd name="connsiteX5294" fmla="*/ 4213250 w 12217395"/>
              <a:gd name="connsiteY5294" fmla="*/ 1522530 h 2289324"/>
              <a:gd name="connsiteX5295" fmla="*/ 4213250 w 12217395"/>
              <a:gd name="connsiteY5295" fmla="*/ 1522226 h 2289324"/>
              <a:gd name="connsiteX5296" fmla="*/ 4222816 w 12217395"/>
              <a:gd name="connsiteY5296" fmla="*/ 1512969 h 2289324"/>
              <a:gd name="connsiteX5297" fmla="*/ 2416786 w 12217395"/>
              <a:gd name="connsiteY5297" fmla="*/ 1512548 h 2289324"/>
              <a:gd name="connsiteX5298" fmla="*/ 2417534 w 12217395"/>
              <a:gd name="connsiteY5298" fmla="*/ 1512548 h 2289324"/>
              <a:gd name="connsiteX5299" fmla="*/ 2429228 w 12217395"/>
              <a:gd name="connsiteY5299" fmla="*/ 1524974 h 2289324"/>
              <a:gd name="connsiteX5300" fmla="*/ 2416798 w 12217395"/>
              <a:gd name="connsiteY5300" fmla="*/ 1536663 h 2289324"/>
              <a:gd name="connsiteX5301" fmla="*/ 2405103 w 12217395"/>
              <a:gd name="connsiteY5301" fmla="*/ 1524985 h 2289324"/>
              <a:gd name="connsiteX5302" fmla="*/ 2416786 w 12217395"/>
              <a:gd name="connsiteY5302" fmla="*/ 1512548 h 2289324"/>
              <a:gd name="connsiteX5303" fmla="*/ 7604099 w 12217395"/>
              <a:gd name="connsiteY5303" fmla="*/ 1511730 h 2289324"/>
              <a:gd name="connsiteX5304" fmla="*/ 7638199 w 12217395"/>
              <a:gd name="connsiteY5304" fmla="*/ 1545816 h 2289324"/>
              <a:gd name="connsiteX5305" fmla="*/ 7604099 w 12217395"/>
              <a:gd name="connsiteY5305" fmla="*/ 1580312 h 2289324"/>
              <a:gd name="connsiteX5306" fmla="*/ 7603947 w 12217395"/>
              <a:gd name="connsiteY5306" fmla="*/ 1580312 h 2289324"/>
              <a:gd name="connsiteX5307" fmla="*/ 7601555 w 12217395"/>
              <a:gd name="connsiteY5307" fmla="*/ 1579315 h 2289324"/>
              <a:gd name="connsiteX5308" fmla="*/ 7609092 w 12217395"/>
              <a:gd name="connsiteY5308" fmla="*/ 1597764 h 2289324"/>
              <a:gd name="connsiteX5309" fmla="*/ 7609092 w 12217395"/>
              <a:gd name="connsiteY5309" fmla="*/ 1598103 h 2289324"/>
              <a:gd name="connsiteX5310" fmla="*/ 7599283 w 12217395"/>
              <a:gd name="connsiteY5310" fmla="*/ 1621449 h 2289324"/>
              <a:gd name="connsiteX5311" fmla="*/ 7577030 w 12217395"/>
              <a:gd name="connsiteY5311" fmla="*/ 1630533 h 2289324"/>
              <a:gd name="connsiteX5312" fmla="*/ 7579465 w 12217395"/>
              <a:gd name="connsiteY5312" fmla="*/ 1631541 h 2289324"/>
              <a:gd name="connsiteX5313" fmla="*/ 7588720 w 12217395"/>
              <a:gd name="connsiteY5313" fmla="*/ 1653875 h 2289324"/>
              <a:gd name="connsiteX5314" fmla="*/ 7588720 w 12217395"/>
              <a:gd name="connsiteY5314" fmla="*/ 1653909 h 2289324"/>
              <a:gd name="connsiteX5315" fmla="*/ 7579460 w 12217395"/>
              <a:gd name="connsiteY5315" fmla="*/ 1676236 h 2289324"/>
              <a:gd name="connsiteX5316" fmla="*/ 7571245 w 12217395"/>
              <a:gd name="connsiteY5316" fmla="*/ 1679633 h 2289324"/>
              <a:gd name="connsiteX5317" fmla="*/ 7572922 w 12217395"/>
              <a:gd name="connsiteY5317" fmla="*/ 1681310 h 2289324"/>
              <a:gd name="connsiteX5318" fmla="*/ 7564232 w 12217395"/>
              <a:gd name="connsiteY5318" fmla="*/ 1689996 h 2289324"/>
              <a:gd name="connsiteX5319" fmla="*/ 7569512 w 12217395"/>
              <a:gd name="connsiteY5319" fmla="*/ 1692197 h 2289324"/>
              <a:gd name="connsiteX5320" fmla="*/ 7578324 w 12217395"/>
              <a:gd name="connsiteY5320" fmla="*/ 1713315 h 2289324"/>
              <a:gd name="connsiteX5321" fmla="*/ 7572752 w 12217395"/>
              <a:gd name="connsiteY5321" fmla="*/ 1726979 h 2289324"/>
              <a:gd name="connsiteX5322" fmla="*/ 7575833 w 12217395"/>
              <a:gd name="connsiteY5322" fmla="*/ 1729950 h 2289324"/>
              <a:gd name="connsiteX5323" fmla="*/ 7564186 w 12217395"/>
              <a:gd name="connsiteY5323" fmla="*/ 1741172 h 2289324"/>
              <a:gd name="connsiteX5324" fmla="*/ 7564186 w 12217395"/>
              <a:gd name="connsiteY5324" fmla="*/ 1741161 h 2289324"/>
              <a:gd name="connsiteX5325" fmla="*/ 7561254 w 12217395"/>
              <a:gd name="connsiteY5325" fmla="*/ 1738230 h 2289324"/>
              <a:gd name="connsiteX5326" fmla="*/ 7548387 w 12217395"/>
              <a:gd name="connsiteY5326" fmla="*/ 1743650 h 2289324"/>
              <a:gd name="connsiteX5327" fmla="*/ 7518461 w 12217395"/>
              <a:gd name="connsiteY5327" fmla="*/ 1713315 h 2289324"/>
              <a:gd name="connsiteX5328" fmla="*/ 7548387 w 12217395"/>
              <a:gd name="connsiteY5328" fmla="*/ 1683390 h 2289324"/>
              <a:gd name="connsiteX5329" fmla="*/ 7561229 w 12217395"/>
              <a:gd name="connsiteY5329" fmla="*/ 1688744 h 2289324"/>
              <a:gd name="connsiteX5330" fmla="*/ 7557714 w 12217395"/>
              <a:gd name="connsiteY5330" fmla="*/ 1685227 h 2289324"/>
              <a:gd name="connsiteX5331" fmla="*/ 7557122 w 12217395"/>
              <a:gd name="connsiteY5331" fmla="*/ 1685472 h 2289324"/>
              <a:gd name="connsiteX5332" fmla="*/ 7557087 w 12217395"/>
              <a:gd name="connsiteY5332" fmla="*/ 1685472 h 2289324"/>
              <a:gd name="connsiteX5333" fmla="*/ 7525525 w 12217395"/>
              <a:gd name="connsiteY5333" fmla="*/ 1653875 h 2289324"/>
              <a:gd name="connsiteX5334" fmla="*/ 7534781 w 12217395"/>
              <a:gd name="connsiteY5334" fmla="*/ 1631541 h 2289324"/>
              <a:gd name="connsiteX5335" fmla="*/ 7556064 w 12217395"/>
              <a:gd name="connsiteY5335" fmla="*/ 1622727 h 2289324"/>
              <a:gd name="connsiteX5336" fmla="*/ 7552551 w 12217395"/>
              <a:gd name="connsiteY5336" fmla="*/ 1621254 h 2289324"/>
              <a:gd name="connsiteX5337" fmla="*/ 7542984 w 12217395"/>
              <a:gd name="connsiteY5337" fmla="*/ 1597764 h 2289324"/>
              <a:gd name="connsiteX5338" fmla="*/ 7552551 w 12217395"/>
              <a:gd name="connsiteY5338" fmla="*/ 1574281 h 2289324"/>
              <a:gd name="connsiteX5339" fmla="*/ 7565931 w 12217395"/>
              <a:gd name="connsiteY5339" fmla="*/ 1568671 h 2289324"/>
              <a:gd name="connsiteX5340" fmla="*/ 7564606 w 12217395"/>
              <a:gd name="connsiteY5340" fmla="*/ 1567430 h 2289324"/>
              <a:gd name="connsiteX5341" fmla="*/ 7564606 w 12217395"/>
              <a:gd name="connsiteY5341" fmla="*/ 1567254 h 2289324"/>
              <a:gd name="connsiteX5342" fmla="*/ 7571260 w 12217395"/>
              <a:gd name="connsiteY5342" fmla="*/ 1560767 h 2289324"/>
              <a:gd name="connsiteX5343" fmla="*/ 7575070 w 12217395"/>
              <a:gd name="connsiteY5343" fmla="*/ 1564839 h 2289324"/>
              <a:gd name="connsiteX5344" fmla="*/ 7575834 w 12217395"/>
              <a:gd name="connsiteY5344" fmla="*/ 1564518 h 2289324"/>
              <a:gd name="connsiteX5345" fmla="*/ 7576160 w 12217395"/>
              <a:gd name="connsiteY5345" fmla="*/ 1564518 h 2289324"/>
              <a:gd name="connsiteX5346" fmla="*/ 7577536 w 12217395"/>
              <a:gd name="connsiteY5346" fmla="*/ 1565096 h 2289324"/>
              <a:gd name="connsiteX5347" fmla="*/ 7569601 w 12217395"/>
              <a:gd name="connsiteY5347" fmla="*/ 1545816 h 2289324"/>
              <a:gd name="connsiteX5348" fmla="*/ 7604099 w 12217395"/>
              <a:gd name="connsiteY5348" fmla="*/ 1511730 h 2289324"/>
              <a:gd name="connsiteX5349" fmla="*/ 8350369 w 12217395"/>
              <a:gd name="connsiteY5349" fmla="*/ 1511309 h 2289324"/>
              <a:gd name="connsiteX5350" fmla="*/ 8351024 w 12217395"/>
              <a:gd name="connsiteY5350" fmla="*/ 1511309 h 2289324"/>
              <a:gd name="connsiteX5351" fmla="*/ 8361186 w 12217395"/>
              <a:gd name="connsiteY5351" fmla="*/ 1522110 h 2289324"/>
              <a:gd name="connsiteX5352" fmla="*/ 8350369 w 12217395"/>
              <a:gd name="connsiteY5352" fmla="*/ 1532514 h 2289324"/>
              <a:gd name="connsiteX5353" fmla="*/ 8339563 w 12217395"/>
              <a:gd name="connsiteY5353" fmla="*/ 1522110 h 2289324"/>
              <a:gd name="connsiteX5354" fmla="*/ 8339563 w 12217395"/>
              <a:gd name="connsiteY5354" fmla="*/ 1521970 h 2289324"/>
              <a:gd name="connsiteX5355" fmla="*/ 8350369 w 12217395"/>
              <a:gd name="connsiteY5355" fmla="*/ 1511309 h 2289324"/>
              <a:gd name="connsiteX5356" fmla="*/ 10358885 w 12217395"/>
              <a:gd name="connsiteY5356" fmla="*/ 1509227 h 2289324"/>
              <a:gd name="connsiteX5357" fmla="*/ 10380870 w 12217395"/>
              <a:gd name="connsiteY5357" fmla="*/ 1531671 h 2289324"/>
              <a:gd name="connsiteX5358" fmla="*/ 10380870 w 12217395"/>
              <a:gd name="connsiteY5358" fmla="*/ 1531917 h 2289324"/>
              <a:gd name="connsiteX5359" fmla="*/ 10358885 w 12217395"/>
              <a:gd name="connsiteY5359" fmla="*/ 1553705 h 2289324"/>
              <a:gd name="connsiteX5360" fmla="*/ 10336783 w 12217395"/>
              <a:gd name="connsiteY5360" fmla="*/ 1531671 h 2289324"/>
              <a:gd name="connsiteX5361" fmla="*/ 10358885 w 12217395"/>
              <a:gd name="connsiteY5361" fmla="*/ 1509227 h 2289324"/>
              <a:gd name="connsiteX5362" fmla="*/ 4204933 w 12217395"/>
              <a:gd name="connsiteY5362" fmla="*/ 1508819 h 2289324"/>
              <a:gd name="connsiteX5363" fmla="*/ 4208266 w 12217395"/>
              <a:gd name="connsiteY5363" fmla="*/ 1511729 h 2289324"/>
              <a:gd name="connsiteX5364" fmla="*/ 4208266 w 12217395"/>
              <a:gd name="connsiteY5364" fmla="*/ 1511811 h 2289324"/>
              <a:gd name="connsiteX5365" fmla="*/ 4204933 w 12217395"/>
              <a:gd name="connsiteY5365" fmla="*/ 1515048 h 2289324"/>
              <a:gd name="connsiteX5366" fmla="*/ 4201612 w 12217395"/>
              <a:gd name="connsiteY5366" fmla="*/ 1511729 h 2289324"/>
              <a:gd name="connsiteX5367" fmla="*/ 4204933 w 12217395"/>
              <a:gd name="connsiteY5367" fmla="*/ 1508819 h 2289324"/>
              <a:gd name="connsiteX5368" fmla="*/ 3527262 w 12217395"/>
              <a:gd name="connsiteY5368" fmla="*/ 1508398 h 2289324"/>
              <a:gd name="connsiteX5369" fmla="*/ 3537658 w 12217395"/>
              <a:gd name="connsiteY5369" fmla="*/ 1519211 h 2289324"/>
              <a:gd name="connsiteX5370" fmla="*/ 3527262 w 12217395"/>
              <a:gd name="connsiteY5370" fmla="*/ 1530013 h 2289324"/>
              <a:gd name="connsiteX5371" fmla="*/ 3516456 w 12217395"/>
              <a:gd name="connsiteY5371" fmla="*/ 1519211 h 2289324"/>
              <a:gd name="connsiteX5372" fmla="*/ 3527262 w 12217395"/>
              <a:gd name="connsiteY5372" fmla="*/ 1508398 h 2289324"/>
              <a:gd name="connsiteX5373" fmla="*/ 8583178 w 12217395"/>
              <a:gd name="connsiteY5373" fmla="*/ 1508386 h 2289324"/>
              <a:gd name="connsiteX5374" fmla="*/ 8595260 w 12217395"/>
              <a:gd name="connsiteY5374" fmla="*/ 1520449 h 2289324"/>
              <a:gd name="connsiteX5375" fmla="*/ 8583190 w 12217395"/>
              <a:gd name="connsiteY5375" fmla="*/ 1532513 h 2289324"/>
              <a:gd name="connsiteX5376" fmla="*/ 8583190 w 12217395"/>
              <a:gd name="connsiteY5376" fmla="*/ 1532501 h 2289324"/>
              <a:gd name="connsiteX5377" fmla="*/ 8571497 w 12217395"/>
              <a:gd name="connsiteY5377" fmla="*/ 1520823 h 2289324"/>
              <a:gd name="connsiteX5378" fmla="*/ 8583178 w 12217395"/>
              <a:gd name="connsiteY5378" fmla="*/ 1508386 h 2289324"/>
              <a:gd name="connsiteX5379" fmla="*/ 1536604 w 12217395"/>
              <a:gd name="connsiteY5379" fmla="*/ 1507988 h 2289324"/>
              <a:gd name="connsiteX5380" fmla="*/ 1548299 w 12217395"/>
              <a:gd name="connsiteY5380" fmla="*/ 1519211 h 2289324"/>
              <a:gd name="connsiteX5381" fmla="*/ 1536604 w 12217395"/>
              <a:gd name="connsiteY5381" fmla="*/ 1530842 h 2289324"/>
              <a:gd name="connsiteX5382" fmla="*/ 1525377 w 12217395"/>
              <a:gd name="connsiteY5382" fmla="*/ 1519211 h 2289324"/>
              <a:gd name="connsiteX5383" fmla="*/ 1536604 w 12217395"/>
              <a:gd name="connsiteY5383" fmla="*/ 1507988 h 2289324"/>
              <a:gd name="connsiteX5384" fmla="*/ 323907 w 12217395"/>
              <a:gd name="connsiteY5384" fmla="*/ 1507569 h 2289324"/>
              <a:gd name="connsiteX5385" fmla="*/ 333029 w 12217395"/>
              <a:gd name="connsiteY5385" fmla="*/ 1516300 h 2289324"/>
              <a:gd name="connsiteX5386" fmla="*/ 323907 w 12217395"/>
              <a:gd name="connsiteY5386" fmla="*/ 1525032 h 2289324"/>
              <a:gd name="connsiteX5387" fmla="*/ 323907 w 12217395"/>
              <a:gd name="connsiteY5387" fmla="*/ 1525021 h 2289324"/>
              <a:gd name="connsiteX5388" fmla="*/ 315136 w 12217395"/>
              <a:gd name="connsiteY5388" fmla="*/ 1516300 h 2289324"/>
              <a:gd name="connsiteX5389" fmla="*/ 323907 w 12217395"/>
              <a:gd name="connsiteY5389" fmla="*/ 1507569 h 2289324"/>
              <a:gd name="connsiteX5390" fmla="*/ 6127356 w 12217395"/>
              <a:gd name="connsiteY5390" fmla="*/ 1506738 h 2289324"/>
              <a:gd name="connsiteX5391" fmla="*/ 6143987 w 12217395"/>
              <a:gd name="connsiteY5391" fmla="*/ 1523360 h 2289324"/>
              <a:gd name="connsiteX5392" fmla="*/ 6127356 w 12217395"/>
              <a:gd name="connsiteY5392" fmla="*/ 1539995 h 2289324"/>
              <a:gd name="connsiteX5393" fmla="*/ 6127356 w 12217395"/>
              <a:gd name="connsiteY5393" fmla="*/ 1539983 h 2289324"/>
              <a:gd name="connsiteX5394" fmla="*/ 6110727 w 12217395"/>
              <a:gd name="connsiteY5394" fmla="*/ 1523360 h 2289324"/>
              <a:gd name="connsiteX5395" fmla="*/ 6127356 w 12217395"/>
              <a:gd name="connsiteY5395" fmla="*/ 1506738 h 2289324"/>
              <a:gd name="connsiteX5396" fmla="*/ 4252752 w 12217395"/>
              <a:gd name="connsiteY5396" fmla="*/ 1504248 h 2289324"/>
              <a:gd name="connsiteX5397" fmla="*/ 4252939 w 12217395"/>
              <a:gd name="connsiteY5397" fmla="*/ 1504248 h 2289324"/>
              <a:gd name="connsiteX5398" fmla="*/ 4259394 w 12217395"/>
              <a:gd name="connsiteY5398" fmla="*/ 1510887 h 2289324"/>
              <a:gd name="connsiteX5399" fmla="*/ 4252752 w 12217395"/>
              <a:gd name="connsiteY5399" fmla="*/ 1517130 h 2289324"/>
              <a:gd name="connsiteX5400" fmla="*/ 4246508 w 12217395"/>
              <a:gd name="connsiteY5400" fmla="*/ 1510887 h 2289324"/>
              <a:gd name="connsiteX5401" fmla="*/ 4252752 w 12217395"/>
              <a:gd name="connsiteY5401" fmla="*/ 1504248 h 2289324"/>
              <a:gd name="connsiteX5402" fmla="*/ 8820164 w 12217395"/>
              <a:gd name="connsiteY5402" fmla="*/ 1503827 h 2289324"/>
              <a:gd name="connsiteX5403" fmla="*/ 8833472 w 12217395"/>
              <a:gd name="connsiteY5403" fmla="*/ 1516709 h 2289324"/>
              <a:gd name="connsiteX5404" fmla="*/ 8820164 w 12217395"/>
              <a:gd name="connsiteY5404" fmla="*/ 1530011 h 2289324"/>
              <a:gd name="connsiteX5405" fmla="*/ 8806867 w 12217395"/>
              <a:gd name="connsiteY5405" fmla="*/ 1516709 h 2289324"/>
              <a:gd name="connsiteX5406" fmla="*/ 8820164 w 12217395"/>
              <a:gd name="connsiteY5406" fmla="*/ 1503827 h 2289324"/>
              <a:gd name="connsiteX5407" fmla="*/ 5873755 w 12217395"/>
              <a:gd name="connsiteY5407" fmla="*/ 1503827 h 2289324"/>
              <a:gd name="connsiteX5408" fmla="*/ 5888723 w 12217395"/>
              <a:gd name="connsiteY5408" fmla="*/ 1518790 h 2289324"/>
              <a:gd name="connsiteX5409" fmla="*/ 5873755 w 12217395"/>
              <a:gd name="connsiteY5409" fmla="*/ 1533753 h 2289324"/>
              <a:gd name="connsiteX5410" fmla="*/ 5858786 w 12217395"/>
              <a:gd name="connsiteY5410" fmla="*/ 1518790 h 2289324"/>
              <a:gd name="connsiteX5411" fmla="*/ 5873755 w 12217395"/>
              <a:gd name="connsiteY5411" fmla="*/ 1503827 h 2289324"/>
              <a:gd name="connsiteX5412" fmla="*/ 4953696 w 12217395"/>
              <a:gd name="connsiteY5412" fmla="*/ 1502577 h 2289324"/>
              <a:gd name="connsiteX5413" fmla="*/ 4968256 w 12217395"/>
              <a:gd name="connsiteY5413" fmla="*/ 1517130 h 2289324"/>
              <a:gd name="connsiteX5414" fmla="*/ 4953696 w 12217395"/>
              <a:gd name="connsiteY5414" fmla="*/ 1531671 h 2289324"/>
              <a:gd name="connsiteX5415" fmla="*/ 4943626 w 12217395"/>
              <a:gd name="connsiteY5415" fmla="*/ 1527574 h 2289324"/>
              <a:gd name="connsiteX5416" fmla="*/ 4935299 w 12217395"/>
              <a:gd name="connsiteY5416" fmla="*/ 1535635 h 2289324"/>
              <a:gd name="connsiteX5417" fmla="*/ 4937909 w 12217395"/>
              <a:gd name="connsiteY5417" fmla="*/ 1542063 h 2289324"/>
              <a:gd name="connsiteX5418" fmla="*/ 4932761 w 12217395"/>
              <a:gd name="connsiteY5418" fmla="*/ 1554380 h 2289324"/>
              <a:gd name="connsiteX5419" fmla="*/ 4925941 w 12217395"/>
              <a:gd name="connsiteY5419" fmla="*/ 1557224 h 2289324"/>
              <a:gd name="connsiteX5420" fmla="*/ 4928345 w 12217395"/>
              <a:gd name="connsiteY5420" fmla="*/ 1559528 h 2289324"/>
              <a:gd name="connsiteX5421" fmla="*/ 4918368 w 12217395"/>
              <a:gd name="connsiteY5421" fmla="*/ 1569091 h 2289324"/>
              <a:gd name="connsiteX5422" fmla="*/ 4908803 w 12217395"/>
              <a:gd name="connsiteY5422" fmla="*/ 1559528 h 2289324"/>
              <a:gd name="connsiteX5423" fmla="*/ 4912162 w 12217395"/>
              <a:gd name="connsiteY5423" fmla="*/ 1556171 h 2289324"/>
              <a:gd name="connsiteX5424" fmla="*/ 4907763 w 12217395"/>
              <a:gd name="connsiteY5424" fmla="*/ 1554388 h 2289324"/>
              <a:gd name="connsiteX5425" fmla="*/ 4902571 w 12217395"/>
              <a:gd name="connsiteY5425" fmla="*/ 1542076 h 2289324"/>
              <a:gd name="connsiteX5426" fmla="*/ 4920438 w 12217395"/>
              <a:gd name="connsiteY5426" fmla="*/ 1524190 h 2289324"/>
              <a:gd name="connsiteX5427" fmla="*/ 4920735 w 12217395"/>
              <a:gd name="connsiteY5427" fmla="*/ 1524315 h 2289324"/>
              <a:gd name="connsiteX5428" fmla="*/ 4931665 w 12217395"/>
              <a:gd name="connsiteY5428" fmla="*/ 1513388 h 2289324"/>
              <a:gd name="connsiteX5429" fmla="*/ 4940992 w 12217395"/>
              <a:gd name="connsiteY5429" fmla="*/ 1522420 h 2289324"/>
              <a:gd name="connsiteX5430" fmla="*/ 4938740 w 12217395"/>
              <a:gd name="connsiteY5430" fmla="*/ 1517130 h 2289324"/>
              <a:gd name="connsiteX5431" fmla="*/ 4953696 w 12217395"/>
              <a:gd name="connsiteY5431" fmla="*/ 1502577 h 2289324"/>
              <a:gd name="connsiteX5432" fmla="*/ 5126236 w 12217395"/>
              <a:gd name="connsiteY5432" fmla="*/ 1502576 h 2289324"/>
              <a:gd name="connsiteX5433" fmla="*/ 5142062 w 12217395"/>
              <a:gd name="connsiteY5433" fmla="*/ 1509210 h 2289324"/>
              <a:gd name="connsiteX5434" fmla="*/ 5148028 w 12217395"/>
              <a:gd name="connsiteY5434" fmla="*/ 1523455 h 2289324"/>
              <a:gd name="connsiteX5435" fmla="*/ 5152427 w 12217395"/>
              <a:gd name="connsiteY5435" fmla="*/ 1519211 h 2289324"/>
              <a:gd name="connsiteX5436" fmla="*/ 5164077 w 12217395"/>
              <a:gd name="connsiteY5436" fmla="*/ 1530421 h 2289324"/>
              <a:gd name="connsiteX5437" fmla="*/ 5164077 w 12217395"/>
              <a:gd name="connsiteY5437" fmla="*/ 1530444 h 2289324"/>
              <a:gd name="connsiteX5438" fmla="*/ 5152427 w 12217395"/>
              <a:gd name="connsiteY5438" fmla="*/ 1542065 h 2289324"/>
              <a:gd name="connsiteX5439" fmla="*/ 5144716 w 12217395"/>
              <a:gd name="connsiteY5439" fmla="*/ 1534354 h 2289324"/>
              <a:gd name="connsiteX5440" fmla="*/ 5141981 w 12217395"/>
              <a:gd name="connsiteY5440" fmla="*/ 1540769 h 2289324"/>
              <a:gd name="connsiteX5441" fmla="*/ 5126236 w 12217395"/>
              <a:gd name="connsiteY5441" fmla="*/ 1547476 h 2289324"/>
              <a:gd name="connsiteX5442" fmla="*/ 5126236 w 12217395"/>
              <a:gd name="connsiteY5442" fmla="*/ 1547464 h 2289324"/>
              <a:gd name="connsiteX5443" fmla="*/ 5103794 w 12217395"/>
              <a:gd name="connsiteY5443" fmla="*/ 1525020 h 2289324"/>
              <a:gd name="connsiteX5444" fmla="*/ 5103794 w 12217395"/>
              <a:gd name="connsiteY5444" fmla="*/ 1524844 h 2289324"/>
              <a:gd name="connsiteX5445" fmla="*/ 5126236 w 12217395"/>
              <a:gd name="connsiteY5445" fmla="*/ 1502576 h 2289324"/>
              <a:gd name="connsiteX5446" fmla="*/ 4233211 w 12217395"/>
              <a:gd name="connsiteY5446" fmla="*/ 1502167 h 2289324"/>
              <a:gd name="connsiteX5447" fmla="*/ 4241106 w 12217395"/>
              <a:gd name="connsiteY5447" fmla="*/ 1510058 h 2289324"/>
              <a:gd name="connsiteX5448" fmla="*/ 4241106 w 12217395"/>
              <a:gd name="connsiteY5448" fmla="*/ 1510069 h 2289324"/>
              <a:gd name="connsiteX5449" fmla="*/ 4233211 w 12217395"/>
              <a:gd name="connsiteY5449" fmla="*/ 1517959 h 2289324"/>
              <a:gd name="connsiteX5450" fmla="*/ 4225304 w 12217395"/>
              <a:gd name="connsiteY5450" fmla="*/ 1510058 h 2289324"/>
              <a:gd name="connsiteX5451" fmla="*/ 4225304 w 12217395"/>
              <a:gd name="connsiteY5451" fmla="*/ 1510045 h 2289324"/>
              <a:gd name="connsiteX5452" fmla="*/ 4233211 w 12217395"/>
              <a:gd name="connsiteY5452" fmla="*/ 1502167 h 2289324"/>
              <a:gd name="connsiteX5453" fmla="*/ 4141328 w 12217395"/>
              <a:gd name="connsiteY5453" fmla="*/ 1501336 h 2289324"/>
              <a:gd name="connsiteX5454" fmla="*/ 4143410 w 12217395"/>
              <a:gd name="connsiteY5454" fmla="*/ 1503417 h 2289324"/>
              <a:gd name="connsiteX5455" fmla="*/ 4141328 w 12217395"/>
              <a:gd name="connsiteY5455" fmla="*/ 1505077 h 2289324"/>
              <a:gd name="connsiteX5456" fmla="*/ 4139667 w 12217395"/>
              <a:gd name="connsiteY5456" fmla="*/ 1503417 h 2289324"/>
              <a:gd name="connsiteX5457" fmla="*/ 4141328 w 12217395"/>
              <a:gd name="connsiteY5457" fmla="*/ 1501336 h 2289324"/>
              <a:gd name="connsiteX5458" fmla="*/ 2964756 w 12217395"/>
              <a:gd name="connsiteY5458" fmla="*/ 1500927 h 2289324"/>
              <a:gd name="connsiteX5459" fmla="*/ 2976403 w 12217395"/>
              <a:gd name="connsiteY5459" fmla="*/ 1512559 h 2289324"/>
              <a:gd name="connsiteX5460" fmla="*/ 2964756 w 12217395"/>
              <a:gd name="connsiteY5460" fmla="*/ 1523781 h 2289324"/>
              <a:gd name="connsiteX5461" fmla="*/ 2953120 w 12217395"/>
              <a:gd name="connsiteY5461" fmla="*/ 1512559 h 2289324"/>
              <a:gd name="connsiteX5462" fmla="*/ 2964756 w 12217395"/>
              <a:gd name="connsiteY5462" fmla="*/ 1500927 h 2289324"/>
              <a:gd name="connsiteX5463" fmla="*/ 4107241 w 12217395"/>
              <a:gd name="connsiteY5463" fmla="*/ 1500507 h 2289324"/>
              <a:gd name="connsiteX5464" fmla="*/ 4116385 w 12217395"/>
              <a:gd name="connsiteY5464" fmla="*/ 1509648 h 2289324"/>
              <a:gd name="connsiteX5465" fmla="*/ 4107241 w 12217395"/>
              <a:gd name="connsiteY5465" fmla="*/ 1518790 h 2289324"/>
              <a:gd name="connsiteX5466" fmla="*/ 4097674 w 12217395"/>
              <a:gd name="connsiteY5466" fmla="*/ 1509648 h 2289324"/>
              <a:gd name="connsiteX5467" fmla="*/ 4107241 w 12217395"/>
              <a:gd name="connsiteY5467" fmla="*/ 1500507 h 2289324"/>
              <a:gd name="connsiteX5468" fmla="*/ 10163006 w 12217395"/>
              <a:gd name="connsiteY5468" fmla="*/ 1500086 h 2289324"/>
              <a:gd name="connsiteX5469" fmla="*/ 10183354 w 12217395"/>
              <a:gd name="connsiteY5469" fmla="*/ 1520871 h 2289324"/>
              <a:gd name="connsiteX5470" fmla="*/ 10163006 w 12217395"/>
              <a:gd name="connsiteY5470" fmla="*/ 1541234 h 2289324"/>
              <a:gd name="connsiteX5471" fmla="*/ 10142248 w 12217395"/>
              <a:gd name="connsiteY5471" fmla="*/ 1520871 h 2289324"/>
              <a:gd name="connsiteX5472" fmla="*/ 10163006 w 12217395"/>
              <a:gd name="connsiteY5472" fmla="*/ 1500086 h 2289324"/>
              <a:gd name="connsiteX5473" fmla="*/ 9442134 w 12217395"/>
              <a:gd name="connsiteY5473" fmla="*/ 1500085 h 2289324"/>
              <a:gd name="connsiteX5474" fmla="*/ 9458763 w 12217395"/>
              <a:gd name="connsiteY5474" fmla="*/ 1516300 h 2289324"/>
              <a:gd name="connsiteX5475" fmla="*/ 9442134 w 12217395"/>
              <a:gd name="connsiteY5475" fmla="*/ 1532513 h 2289324"/>
              <a:gd name="connsiteX5476" fmla="*/ 9442134 w 12217395"/>
              <a:gd name="connsiteY5476" fmla="*/ 1532501 h 2289324"/>
              <a:gd name="connsiteX5477" fmla="*/ 9425915 w 12217395"/>
              <a:gd name="connsiteY5477" fmla="*/ 1516300 h 2289324"/>
              <a:gd name="connsiteX5478" fmla="*/ 9442134 w 12217395"/>
              <a:gd name="connsiteY5478" fmla="*/ 1500085 h 2289324"/>
              <a:gd name="connsiteX5479" fmla="*/ 7578324 w 12217395"/>
              <a:gd name="connsiteY5479" fmla="*/ 1498427 h 2289324"/>
              <a:gd name="connsiteX5480" fmla="*/ 7578710 w 12217395"/>
              <a:gd name="connsiteY5480" fmla="*/ 1498427 h 2289324"/>
              <a:gd name="connsiteX5481" fmla="*/ 7583317 w 12217395"/>
              <a:gd name="connsiteY5481" fmla="*/ 1503417 h 2289324"/>
              <a:gd name="connsiteX5482" fmla="*/ 7578324 w 12217395"/>
              <a:gd name="connsiteY5482" fmla="*/ 1508398 h 2289324"/>
              <a:gd name="connsiteX5483" fmla="*/ 7573342 w 12217395"/>
              <a:gd name="connsiteY5483" fmla="*/ 1503417 h 2289324"/>
              <a:gd name="connsiteX5484" fmla="*/ 7578324 w 12217395"/>
              <a:gd name="connsiteY5484" fmla="*/ 1498427 h 2289324"/>
              <a:gd name="connsiteX5485" fmla="*/ 7003761 w 12217395"/>
              <a:gd name="connsiteY5485" fmla="*/ 1497164 h 2289324"/>
              <a:gd name="connsiteX5486" fmla="*/ 7029535 w 12217395"/>
              <a:gd name="connsiteY5486" fmla="*/ 1522530 h 2289324"/>
              <a:gd name="connsiteX5487" fmla="*/ 7003761 w 12217395"/>
              <a:gd name="connsiteY5487" fmla="*/ 1548294 h 2289324"/>
              <a:gd name="connsiteX5488" fmla="*/ 7003761 w 12217395"/>
              <a:gd name="connsiteY5488" fmla="*/ 1548305 h 2289324"/>
              <a:gd name="connsiteX5489" fmla="*/ 6978396 w 12217395"/>
              <a:gd name="connsiteY5489" fmla="*/ 1522530 h 2289324"/>
              <a:gd name="connsiteX5490" fmla="*/ 7003761 w 12217395"/>
              <a:gd name="connsiteY5490" fmla="*/ 1497164 h 2289324"/>
              <a:gd name="connsiteX5491" fmla="*/ 208368 w 12217395"/>
              <a:gd name="connsiteY5491" fmla="*/ 1496346 h 2289324"/>
              <a:gd name="connsiteX5492" fmla="*/ 216670 w 12217395"/>
              <a:gd name="connsiteY5492" fmla="*/ 1504657 h 2289324"/>
              <a:gd name="connsiteX5493" fmla="*/ 208368 w 12217395"/>
              <a:gd name="connsiteY5493" fmla="*/ 1512969 h 2289324"/>
              <a:gd name="connsiteX5494" fmla="*/ 200064 w 12217395"/>
              <a:gd name="connsiteY5494" fmla="*/ 1504645 h 2289324"/>
              <a:gd name="connsiteX5495" fmla="*/ 208368 w 12217395"/>
              <a:gd name="connsiteY5495" fmla="*/ 1496346 h 2289324"/>
              <a:gd name="connsiteX5496" fmla="*/ 2301632 w 12217395"/>
              <a:gd name="connsiteY5496" fmla="*/ 1495936 h 2289324"/>
              <a:gd name="connsiteX5497" fmla="*/ 2313689 w 12217395"/>
              <a:gd name="connsiteY5497" fmla="*/ 1507569 h 2289324"/>
              <a:gd name="connsiteX5498" fmla="*/ 2301632 w 12217395"/>
              <a:gd name="connsiteY5498" fmla="*/ 1519619 h 2289324"/>
              <a:gd name="connsiteX5499" fmla="*/ 2289996 w 12217395"/>
              <a:gd name="connsiteY5499" fmla="*/ 1507569 h 2289324"/>
              <a:gd name="connsiteX5500" fmla="*/ 2301632 w 12217395"/>
              <a:gd name="connsiteY5500" fmla="*/ 1495936 h 2289324"/>
              <a:gd name="connsiteX5501" fmla="*/ 6758053 w 12217395"/>
              <a:gd name="connsiteY5501" fmla="*/ 1495106 h 2289324"/>
              <a:gd name="connsiteX5502" fmla="*/ 6780507 w 12217395"/>
              <a:gd name="connsiteY5502" fmla="*/ 1517959 h 2289324"/>
              <a:gd name="connsiteX5503" fmla="*/ 6758053 w 12217395"/>
              <a:gd name="connsiteY5503" fmla="*/ 1540403 h 2289324"/>
              <a:gd name="connsiteX5504" fmla="*/ 6735190 w 12217395"/>
              <a:gd name="connsiteY5504" fmla="*/ 1517959 h 2289324"/>
              <a:gd name="connsiteX5505" fmla="*/ 6758053 w 12217395"/>
              <a:gd name="connsiteY5505" fmla="*/ 1495106 h 2289324"/>
              <a:gd name="connsiteX5506" fmla="*/ 9060470 w 12217395"/>
              <a:gd name="connsiteY5506" fmla="*/ 1494686 h 2289324"/>
              <a:gd name="connsiteX5507" fmla="*/ 9075030 w 12217395"/>
              <a:gd name="connsiteY5507" fmla="*/ 1509227 h 2289324"/>
              <a:gd name="connsiteX5508" fmla="*/ 9060470 w 12217395"/>
              <a:gd name="connsiteY5508" fmla="*/ 1523360 h 2289324"/>
              <a:gd name="connsiteX5509" fmla="*/ 9060470 w 12217395"/>
              <a:gd name="connsiteY5509" fmla="*/ 1523372 h 2289324"/>
              <a:gd name="connsiteX5510" fmla="*/ 9060248 w 12217395"/>
              <a:gd name="connsiteY5510" fmla="*/ 1523372 h 2289324"/>
              <a:gd name="connsiteX5511" fmla="*/ 9046331 w 12217395"/>
              <a:gd name="connsiteY5511" fmla="*/ 1509227 h 2289324"/>
              <a:gd name="connsiteX5512" fmla="*/ 9060470 w 12217395"/>
              <a:gd name="connsiteY5512" fmla="*/ 1494686 h 2289324"/>
              <a:gd name="connsiteX5513" fmla="*/ 4986138 w 12217395"/>
              <a:gd name="connsiteY5513" fmla="*/ 1494265 h 2289324"/>
              <a:gd name="connsiteX5514" fmla="*/ 5002345 w 12217395"/>
              <a:gd name="connsiteY5514" fmla="*/ 1510478 h 2289324"/>
              <a:gd name="connsiteX5515" fmla="*/ 4997513 w 12217395"/>
              <a:gd name="connsiteY5515" fmla="*/ 1521853 h 2289324"/>
              <a:gd name="connsiteX5516" fmla="*/ 4987442 w 12217395"/>
              <a:gd name="connsiteY5516" fmla="*/ 1526126 h 2289324"/>
              <a:gd name="connsiteX5517" fmla="*/ 4992106 w 12217395"/>
              <a:gd name="connsiteY5517" fmla="*/ 1528035 h 2289324"/>
              <a:gd name="connsiteX5518" fmla="*/ 4997772 w 12217395"/>
              <a:gd name="connsiteY5518" fmla="*/ 1541643 h 2289324"/>
              <a:gd name="connsiteX5519" fmla="*/ 4978651 w 12217395"/>
              <a:gd name="connsiteY5519" fmla="*/ 1560778 h 2289324"/>
              <a:gd name="connsiteX5520" fmla="*/ 4959113 w 12217395"/>
              <a:gd name="connsiteY5520" fmla="*/ 1541643 h 2289324"/>
              <a:gd name="connsiteX5521" fmla="*/ 4964824 w 12217395"/>
              <a:gd name="connsiteY5521" fmla="*/ 1528035 h 2289324"/>
              <a:gd name="connsiteX5522" fmla="*/ 4977401 w 12217395"/>
              <a:gd name="connsiteY5522" fmla="*/ 1523027 h 2289324"/>
              <a:gd name="connsiteX5523" fmla="*/ 4974591 w 12217395"/>
              <a:gd name="connsiteY5523" fmla="*/ 1521853 h 2289324"/>
              <a:gd name="connsiteX5524" fmla="*/ 4969916 w 12217395"/>
              <a:gd name="connsiteY5524" fmla="*/ 1510478 h 2289324"/>
              <a:gd name="connsiteX5525" fmla="*/ 4986138 w 12217395"/>
              <a:gd name="connsiteY5525" fmla="*/ 1494265 h 2289324"/>
              <a:gd name="connsiteX5526" fmla="*/ 1421532 w 12217395"/>
              <a:gd name="connsiteY5526" fmla="*/ 1493435 h 2289324"/>
              <a:gd name="connsiteX5527" fmla="*/ 1432759 w 12217395"/>
              <a:gd name="connsiteY5527" fmla="*/ 1504656 h 2289324"/>
              <a:gd name="connsiteX5528" fmla="*/ 1421532 w 12217395"/>
              <a:gd name="connsiteY5528" fmla="*/ 1515879 h 2289324"/>
              <a:gd name="connsiteX5529" fmla="*/ 1410306 w 12217395"/>
              <a:gd name="connsiteY5529" fmla="*/ 1504656 h 2289324"/>
              <a:gd name="connsiteX5530" fmla="*/ 1421532 w 12217395"/>
              <a:gd name="connsiteY5530" fmla="*/ 1493435 h 2289324"/>
              <a:gd name="connsiteX5531" fmla="*/ 3412096 w 12217395"/>
              <a:gd name="connsiteY5531" fmla="*/ 1492605 h 2289324"/>
              <a:gd name="connsiteX5532" fmla="*/ 3422493 w 12217395"/>
              <a:gd name="connsiteY5532" fmla="*/ 1503418 h 2289324"/>
              <a:gd name="connsiteX5533" fmla="*/ 3422493 w 12217395"/>
              <a:gd name="connsiteY5533" fmla="*/ 1503617 h 2289324"/>
              <a:gd name="connsiteX5534" fmla="*/ 3412096 w 12217395"/>
              <a:gd name="connsiteY5534" fmla="*/ 1513798 h 2289324"/>
              <a:gd name="connsiteX5535" fmla="*/ 3401292 w 12217395"/>
              <a:gd name="connsiteY5535" fmla="*/ 1503418 h 2289324"/>
              <a:gd name="connsiteX5536" fmla="*/ 3412096 w 12217395"/>
              <a:gd name="connsiteY5536" fmla="*/ 1492605 h 2289324"/>
              <a:gd name="connsiteX5537" fmla="*/ 10553478 w 12217395"/>
              <a:gd name="connsiteY5537" fmla="*/ 1490524 h 2289324"/>
              <a:gd name="connsiteX5538" fmla="*/ 10553945 w 12217395"/>
              <a:gd name="connsiteY5538" fmla="*/ 1490524 h 2289324"/>
              <a:gd name="connsiteX5539" fmla="*/ 10577100 w 12217395"/>
              <a:gd name="connsiteY5539" fmla="*/ 1514219 h 2289324"/>
              <a:gd name="connsiteX5540" fmla="*/ 10577100 w 12217395"/>
              <a:gd name="connsiteY5540" fmla="*/ 1514242 h 2289324"/>
              <a:gd name="connsiteX5541" fmla="*/ 10553478 w 12217395"/>
              <a:gd name="connsiteY5541" fmla="*/ 1537902 h 2289324"/>
              <a:gd name="connsiteX5542" fmla="*/ 10529738 w 12217395"/>
              <a:gd name="connsiteY5542" fmla="*/ 1514219 h 2289324"/>
              <a:gd name="connsiteX5543" fmla="*/ 10529738 w 12217395"/>
              <a:gd name="connsiteY5543" fmla="*/ 1514196 h 2289324"/>
              <a:gd name="connsiteX5544" fmla="*/ 10553478 w 12217395"/>
              <a:gd name="connsiteY5544" fmla="*/ 1490524 h 2289324"/>
              <a:gd name="connsiteX5545" fmla="*/ 6275781 w 12217395"/>
              <a:gd name="connsiteY5545" fmla="*/ 1490115 h 2289324"/>
              <a:gd name="connsiteX5546" fmla="*/ 6293661 w 12217395"/>
              <a:gd name="connsiteY5546" fmla="*/ 1508398 h 2289324"/>
              <a:gd name="connsiteX5547" fmla="*/ 6275781 w 12217395"/>
              <a:gd name="connsiteY5547" fmla="*/ 1526271 h 2289324"/>
              <a:gd name="connsiteX5548" fmla="*/ 6275781 w 12217395"/>
              <a:gd name="connsiteY5548" fmla="*/ 1526283 h 2289324"/>
              <a:gd name="connsiteX5549" fmla="*/ 6257491 w 12217395"/>
              <a:gd name="connsiteY5549" fmla="*/ 1508398 h 2289324"/>
              <a:gd name="connsiteX5550" fmla="*/ 6275781 w 12217395"/>
              <a:gd name="connsiteY5550" fmla="*/ 1490115 h 2289324"/>
              <a:gd name="connsiteX5551" fmla="*/ 7792435 w 12217395"/>
              <a:gd name="connsiteY5551" fmla="*/ 1489273 h 2289324"/>
              <a:gd name="connsiteX5552" fmla="*/ 7798668 w 12217395"/>
              <a:gd name="connsiteY5552" fmla="*/ 1495936 h 2289324"/>
              <a:gd name="connsiteX5553" fmla="*/ 7792435 w 12217395"/>
              <a:gd name="connsiteY5553" fmla="*/ 1502167 h 2289324"/>
              <a:gd name="connsiteX5554" fmla="*/ 7785780 w 12217395"/>
              <a:gd name="connsiteY5554" fmla="*/ 1495936 h 2289324"/>
              <a:gd name="connsiteX5555" fmla="*/ 7785780 w 12217395"/>
              <a:gd name="connsiteY5555" fmla="*/ 1495761 h 2289324"/>
              <a:gd name="connsiteX5556" fmla="*/ 7792435 w 12217395"/>
              <a:gd name="connsiteY5556" fmla="*/ 1489273 h 2289324"/>
              <a:gd name="connsiteX5557" fmla="*/ 3991655 w 12217395"/>
              <a:gd name="connsiteY5557" fmla="*/ 1488455 h 2289324"/>
              <a:gd name="connsiteX5558" fmla="*/ 4000799 w 12217395"/>
              <a:gd name="connsiteY5558" fmla="*/ 1497597 h 2289324"/>
              <a:gd name="connsiteX5559" fmla="*/ 3991655 w 12217395"/>
              <a:gd name="connsiteY5559" fmla="*/ 1506738 h 2289324"/>
              <a:gd name="connsiteX5560" fmla="*/ 3982508 w 12217395"/>
              <a:gd name="connsiteY5560" fmla="*/ 1497597 h 2289324"/>
              <a:gd name="connsiteX5561" fmla="*/ 3991655 w 12217395"/>
              <a:gd name="connsiteY5561" fmla="*/ 1488455 h 2289324"/>
              <a:gd name="connsiteX5562" fmla="*/ 5394818 w 12217395"/>
              <a:gd name="connsiteY5562" fmla="*/ 1488033 h 2289324"/>
              <a:gd name="connsiteX5563" fmla="*/ 5408112 w 12217395"/>
              <a:gd name="connsiteY5563" fmla="*/ 1501336 h 2289324"/>
              <a:gd name="connsiteX5564" fmla="*/ 5394818 w 12217395"/>
              <a:gd name="connsiteY5564" fmla="*/ 1514219 h 2289324"/>
              <a:gd name="connsiteX5565" fmla="*/ 5381506 w 12217395"/>
              <a:gd name="connsiteY5565" fmla="*/ 1501336 h 2289324"/>
              <a:gd name="connsiteX5566" fmla="*/ 5394818 w 12217395"/>
              <a:gd name="connsiteY5566" fmla="*/ 1488033 h 2289324"/>
              <a:gd name="connsiteX5567" fmla="*/ 5030200 w 12217395"/>
              <a:gd name="connsiteY5567" fmla="*/ 1486375 h 2289324"/>
              <a:gd name="connsiteX5568" fmla="*/ 5042884 w 12217395"/>
              <a:gd name="connsiteY5568" fmla="*/ 1491514 h 2289324"/>
              <a:gd name="connsiteX5569" fmla="*/ 5045354 w 12217395"/>
              <a:gd name="connsiteY5569" fmla="*/ 1497363 h 2289324"/>
              <a:gd name="connsiteX5570" fmla="*/ 5046828 w 12217395"/>
              <a:gd name="connsiteY5570" fmla="*/ 1495936 h 2289324"/>
              <a:gd name="connsiteX5571" fmla="*/ 5055616 w 12217395"/>
              <a:gd name="connsiteY5571" fmla="*/ 1499598 h 2289324"/>
              <a:gd name="connsiteX5572" fmla="*/ 5056810 w 12217395"/>
              <a:gd name="connsiteY5572" fmla="*/ 1502580 h 2289324"/>
              <a:gd name="connsiteX5573" fmla="*/ 5057175 w 12217395"/>
              <a:gd name="connsiteY5573" fmla="*/ 1502726 h 2289324"/>
              <a:gd name="connsiteX5574" fmla="*/ 5059717 w 12217395"/>
              <a:gd name="connsiteY5574" fmla="*/ 1508817 h 2289324"/>
              <a:gd name="connsiteX5575" fmla="*/ 5051347 w 12217395"/>
              <a:gd name="connsiteY5575" fmla="*/ 1517450 h 2289324"/>
              <a:gd name="connsiteX5576" fmla="*/ 5062152 w 12217395"/>
              <a:gd name="connsiteY5576" fmla="*/ 1522054 h 2289324"/>
              <a:gd name="connsiteX5577" fmla="*/ 5068032 w 12217395"/>
              <a:gd name="connsiteY5577" fmla="*/ 1536663 h 2289324"/>
              <a:gd name="connsiteX5578" fmla="*/ 5068032 w 12217395"/>
              <a:gd name="connsiteY5578" fmla="*/ 1537072 h 2289324"/>
              <a:gd name="connsiteX5579" fmla="*/ 5047252 w 12217395"/>
              <a:gd name="connsiteY5579" fmla="*/ 1557447 h 2289324"/>
              <a:gd name="connsiteX5580" fmla="*/ 5035689 w 12217395"/>
              <a:gd name="connsiteY5580" fmla="*/ 1552676 h 2289324"/>
              <a:gd name="connsiteX5581" fmla="*/ 5044338 w 12217395"/>
              <a:gd name="connsiteY5581" fmla="*/ 1561608 h 2289324"/>
              <a:gd name="connsiteX5582" fmla="*/ 5038541 w 12217395"/>
              <a:gd name="connsiteY5582" fmla="*/ 1567652 h 2289324"/>
              <a:gd name="connsiteX5583" fmla="*/ 5042775 w 12217395"/>
              <a:gd name="connsiteY5583" fmla="*/ 1569396 h 2289324"/>
              <a:gd name="connsiteX5584" fmla="*/ 5049323 w 12217395"/>
              <a:gd name="connsiteY5584" fmla="*/ 1585292 h 2289324"/>
              <a:gd name="connsiteX5585" fmla="*/ 5049323 w 12217395"/>
              <a:gd name="connsiteY5585" fmla="*/ 1585467 h 2289324"/>
              <a:gd name="connsiteX5586" fmla="*/ 5045023 w 12217395"/>
              <a:gd name="connsiteY5586" fmla="*/ 1595735 h 2289324"/>
              <a:gd name="connsiteX5587" fmla="*/ 5049320 w 12217395"/>
              <a:gd name="connsiteY5587" fmla="*/ 1600253 h 2289324"/>
              <a:gd name="connsiteX5588" fmla="*/ 5049320 w 12217395"/>
              <a:gd name="connsiteY5588" fmla="*/ 1600769 h 2289324"/>
              <a:gd name="connsiteX5589" fmla="*/ 5041425 w 12217395"/>
              <a:gd name="connsiteY5589" fmla="*/ 1608156 h 2289324"/>
              <a:gd name="connsiteX5590" fmla="*/ 5036736 w 12217395"/>
              <a:gd name="connsiteY5590" fmla="*/ 1603698 h 2289324"/>
              <a:gd name="connsiteX5591" fmla="*/ 5026881 w 12217395"/>
              <a:gd name="connsiteY5591" fmla="*/ 1607736 h 2289324"/>
              <a:gd name="connsiteX5592" fmla="*/ 5004427 w 12217395"/>
              <a:gd name="connsiteY5592" fmla="*/ 1585292 h 2289324"/>
              <a:gd name="connsiteX5593" fmla="*/ 5010976 w 12217395"/>
              <a:gd name="connsiteY5593" fmla="*/ 1569396 h 2289324"/>
              <a:gd name="connsiteX5594" fmla="*/ 5026284 w 12217395"/>
              <a:gd name="connsiteY5594" fmla="*/ 1563094 h 2289324"/>
              <a:gd name="connsiteX5595" fmla="*/ 5024799 w 12217395"/>
              <a:gd name="connsiteY5595" fmla="*/ 1561608 h 2289324"/>
              <a:gd name="connsiteX5596" fmla="*/ 5034591 w 12217395"/>
              <a:gd name="connsiteY5596" fmla="*/ 1552224 h 2289324"/>
              <a:gd name="connsiteX5597" fmla="*/ 5032645 w 12217395"/>
              <a:gd name="connsiteY5597" fmla="*/ 1551421 h 2289324"/>
              <a:gd name="connsiteX5598" fmla="*/ 5026459 w 12217395"/>
              <a:gd name="connsiteY5598" fmla="*/ 1536663 h 2289324"/>
              <a:gd name="connsiteX5599" fmla="*/ 5027470 w 12217395"/>
              <a:gd name="connsiteY5599" fmla="*/ 1534251 h 2289324"/>
              <a:gd name="connsiteX5600" fmla="*/ 5024797 w 12217395"/>
              <a:gd name="connsiteY5600" fmla="*/ 1531672 h 2289324"/>
              <a:gd name="connsiteX5601" fmla="*/ 5024797 w 12217395"/>
              <a:gd name="connsiteY5601" fmla="*/ 1531100 h 2289324"/>
              <a:gd name="connsiteX5602" fmla="*/ 5031436 w 12217395"/>
              <a:gd name="connsiteY5602" fmla="*/ 1524790 h 2289324"/>
              <a:gd name="connsiteX5603" fmla="*/ 5032645 w 12217395"/>
              <a:gd name="connsiteY5603" fmla="*/ 1521905 h 2289324"/>
              <a:gd name="connsiteX5604" fmla="*/ 5035875 w 12217395"/>
              <a:gd name="connsiteY5604" fmla="*/ 1520572 h 2289324"/>
              <a:gd name="connsiteX5605" fmla="*/ 5036433 w 12217395"/>
              <a:gd name="connsiteY5605" fmla="*/ 1520041 h 2289324"/>
              <a:gd name="connsiteX5606" fmla="*/ 5036640 w 12217395"/>
              <a:gd name="connsiteY5606" fmla="*/ 1520256 h 2289324"/>
              <a:gd name="connsiteX5607" fmla="*/ 5042540 w 12217395"/>
              <a:gd name="connsiteY5607" fmla="*/ 1517823 h 2289324"/>
              <a:gd name="connsiteX5608" fmla="*/ 5041701 w 12217395"/>
              <a:gd name="connsiteY5608" fmla="*/ 1516987 h 2289324"/>
              <a:gd name="connsiteX5609" fmla="*/ 5030200 w 12217395"/>
              <a:gd name="connsiteY5609" fmla="*/ 1521701 h 2289324"/>
              <a:gd name="connsiteX5610" fmla="*/ 5030200 w 12217395"/>
              <a:gd name="connsiteY5610" fmla="*/ 1521712 h 2289324"/>
              <a:gd name="connsiteX5611" fmla="*/ 5012321 w 12217395"/>
              <a:gd name="connsiteY5611" fmla="*/ 1503827 h 2289324"/>
              <a:gd name="connsiteX5612" fmla="*/ 5030200 w 12217395"/>
              <a:gd name="connsiteY5612" fmla="*/ 1486375 h 2289324"/>
              <a:gd name="connsiteX5613" fmla="*/ 4168763 w 12217395"/>
              <a:gd name="connsiteY5613" fmla="*/ 1485544 h 2289324"/>
              <a:gd name="connsiteX5614" fmla="*/ 4173756 w 12217395"/>
              <a:gd name="connsiteY5614" fmla="*/ 1490524 h 2289324"/>
              <a:gd name="connsiteX5615" fmla="*/ 4168763 w 12217395"/>
              <a:gd name="connsiteY5615" fmla="*/ 1495515 h 2289324"/>
              <a:gd name="connsiteX5616" fmla="*/ 4168365 w 12217395"/>
              <a:gd name="connsiteY5616" fmla="*/ 1495515 h 2289324"/>
              <a:gd name="connsiteX5617" fmla="*/ 4163781 w 12217395"/>
              <a:gd name="connsiteY5617" fmla="*/ 1490524 h 2289324"/>
              <a:gd name="connsiteX5618" fmla="*/ 4168763 w 12217395"/>
              <a:gd name="connsiteY5618" fmla="*/ 1485544 h 2289324"/>
              <a:gd name="connsiteX5619" fmla="*/ 92711 w 12217395"/>
              <a:gd name="connsiteY5619" fmla="*/ 1485125 h 2289324"/>
              <a:gd name="connsiteX5620" fmla="*/ 92828 w 12217395"/>
              <a:gd name="connsiteY5620" fmla="*/ 1485125 h 2289324"/>
              <a:gd name="connsiteX5621" fmla="*/ 100664 w 12217395"/>
              <a:gd name="connsiteY5621" fmla="*/ 1493026 h 2289324"/>
              <a:gd name="connsiteX5622" fmla="*/ 92711 w 12217395"/>
              <a:gd name="connsiteY5622" fmla="*/ 1500917 h 2289324"/>
              <a:gd name="connsiteX5623" fmla="*/ 84876 w 12217395"/>
              <a:gd name="connsiteY5623" fmla="*/ 1493026 h 2289324"/>
              <a:gd name="connsiteX5624" fmla="*/ 92711 w 12217395"/>
              <a:gd name="connsiteY5624" fmla="*/ 1485125 h 2289324"/>
              <a:gd name="connsiteX5625" fmla="*/ 8010288 w 12217395"/>
              <a:gd name="connsiteY5625" fmla="*/ 1483463 h 2289324"/>
              <a:gd name="connsiteX5626" fmla="*/ 8010791 w 12217395"/>
              <a:gd name="connsiteY5626" fmla="*/ 1483463 h 2289324"/>
              <a:gd name="connsiteX5627" fmla="*/ 8018193 w 12217395"/>
              <a:gd name="connsiteY5627" fmla="*/ 1491366 h 2289324"/>
              <a:gd name="connsiteX5628" fmla="*/ 8010288 w 12217395"/>
              <a:gd name="connsiteY5628" fmla="*/ 1498847 h 2289324"/>
              <a:gd name="connsiteX5629" fmla="*/ 8002804 w 12217395"/>
              <a:gd name="connsiteY5629" fmla="*/ 1491366 h 2289324"/>
              <a:gd name="connsiteX5630" fmla="*/ 8010288 w 12217395"/>
              <a:gd name="connsiteY5630" fmla="*/ 1483463 h 2289324"/>
              <a:gd name="connsiteX5631" fmla="*/ 5278819 w 12217395"/>
              <a:gd name="connsiteY5631" fmla="*/ 1483054 h 2289324"/>
              <a:gd name="connsiteX5632" fmla="*/ 5287887 w 12217395"/>
              <a:gd name="connsiteY5632" fmla="*/ 1486832 h 2289324"/>
              <a:gd name="connsiteX5633" fmla="*/ 5289732 w 12217395"/>
              <a:gd name="connsiteY5633" fmla="*/ 1491258 h 2289324"/>
              <a:gd name="connsiteX5634" fmla="*/ 5289760 w 12217395"/>
              <a:gd name="connsiteY5634" fmla="*/ 1491270 h 2289324"/>
              <a:gd name="connsiteX5635" fmla="*/ 5291708 w 12217395"/>
              <a:gd name="connsiteY5635" fmla="*/ 1495936 h 2289324"/>
              <a:gd name="connsiteX5636" fmla="*/ 5278819 w 12217395"/>
              <a:gd name="connsiteY5636" fmla="*/ 1509227 h 2289324"/>
              <a:gd name="connsiteX5637" fmla="*/ 5265511 w 12217395"/>
              <a:gd name="connsiteY5637" fmla="*/ 1495936 h 2289324"/>
              <a:gd name="connsiteX5638" fmla="*/ 5278819 w 12217395"/>
              <a:gd name="connsiteY5638" fmla="*/ 1483054 h 2289324"/>
              <a:gd name="connsiteX5639" fmla="*/ 6591749 w 12217395"/>
              <a:gd name="connsiteY5639" fmla="*/ 1482634 h 2289324"/>
              <a:gd name="connsiteX5640" fmla="*/ 6612961 w 12217395"/>
              <a:gd name="connsiteY5640" fmla="*/ 1503827 h 2289324"/>
              <a:gd name="connsiteX5641" fmla="*/ 6591749 w 12217395"/>
              <a:gd name="connsiteY5641" fmla="*/ 1525032 h 2289324"/>
              <a:gd name="connsiteX5642" fmla="*/ 6591749 w 12217395"/>
              <a:gd name="connsiteY5642" fmla="*/ 1525020 h 2289324"/>
              <a:gd name="connsiteX5643" fmla="*/ 6570546 w 12217395"/>
              <a:gd name="connsiteY5643" fmla="*/ 1503827 h 2289324"/>
              <a:gd name="connsiteX5644" fmla="*/ 6591749 w 12217395"/>
              <a:gd name="connsiteY5644" fmla="*/ 1482634 h 2289324"/>
              <a:gd name="connsiteX5645" fmla="*/ 2850011 w 12217395"/>
              <a:gd name="connsiteY5645" fmla="*/ 1482633 h 2289324"/>
              <a:gd name="connsiteX5646" fmla="*/ 2861647 w 12217395"/>
              <a:gd name="connsiteY5646" fmla="*/ 1493856 h 2289324"/>
              <a:gd name="connsiteX5647" fmla="*/ 2861647 w 12217395"/>
              <a:gd name="connsiteY5647" fmla="*/ 1493902 h 2289324"/>
              <a:gd name="connsiteX5648" fmla="*/ 2850011 w 12217395"/>
              <a:gd name="connsiteY5648" fmla="*/ 1505487 h 2289324"/>
              <a:gd name="connsiteX5649" fmla="*/ 2838785 w 12217395"/>
              <a:gd name="connsiteY5649" fmla="*/ 1493856 h 2289324"/>
              <a:gd name="connsiteX5650" fmla="*/ 2838785 w 12217395"/>
              <a:gd name="connsiteY5650" fmla="*/ 1493786 h 2289324"/>
              <a:gd name="connsiteX5651" fmla="*/ 2850011 w 12217395"/>
              <a:gd name="connsiteY5651" fmla="*/ 1482633 h 2289324"/>
              <a:gd name="connsiteX5652" fmla="*/ 6430857 w 12217395"/>
              <a:gd name="connsiteY5652" fmla="*/ 1481804 h 2289324"/>
              <a:gd name="connsiteX5653" fmla="*/ 6430881 w 12217395"/>
              <a:gd name="connsiteY5653" fmla="*/ 1481804 h 2289324"/>
              <a:gd name="connsiteX5654" fmla="*/ 6450399 w 12217395"/>
              <a:gd name="connsiteY5654" fmla="*/ 1501336 h 2289324"/>
              <a:gd name="connsiteX5655" fmla="*/ 6450399 w 12217395"/>
              <a:gd name="connsiteY5655" fmla="*/ 1501360 h 2289324"/>
              <a:gd name="connsiteX5656" fmla="*/ 6430857 w 12217395"/>
              <a:gd name="connsiteY5656" fmla="*/ 1520869 h 2289324"/>
              <a:gd name="connsiteX5657" fmla="*/ 6410908 w 12217395"/>
              <a:gd name="connsiteY5657" fmla="*/ 1501324 h 2289324"/>
              <a:gd name="connsiteX5658" fmla="*/ 6430857 w 12217395"/>
              <a:gd name="connsiteY5658" fmla="*/ 1481804 h 2289324"/>
              <a:gd name="connsiteX5659" fmla="*/ 4118875 w 12217395"/>
              <a:gd name="connsiteY5659" fmla="*/ 1481804 h 2289324"/>
              <a:gd name="connsiteX5660" fmla="*/ 4118886 w 12217395"/>
              <a:gd name="connsiteY5660" fmla="*/ 1481804 h 2289324"/>
              <a:gd name="connsiteX5661" fmla="*/ 4126781 w 12217395"/>
              <a:gd name="connsiteY5661" fmla="*/ 1489694 h 2289324"/>
              <a:gd name="connsiteX5662" fmla="*/ 4118875 w 12217395"/>
              <a:gd name="connsiteY5662" fmla="*/ 1497175 h 2289324"/>
              <a:gd name="connsiteX5663" fmla="*/ 4110981 w 12217395"/>
              <a:gd name="connsiteY5663" fmla="*/ 1489694 h 2289324"/>
              <a:gd name="connsiteX5664" fmla="*/ 4110981 w 12217395"/>
              <a:gd name="connsiteY5664" fmla="*/ 1489168 h 2289324"/>
              <a:gd name="connsiteX5665" fmla="*/ 4118875 w 12217395"/>
              <a:gd name="connsiteY5665" fmla="*/ 1481804 h 2289324"/>
              <a:gd name="connsiteX5666" fmla="*/ 5759843 w 12217395"/>
              <a:gd name="connsiteY5666" fmla="*/ 1481383 h 2289324"/>
              <a:gd name="connsiteX5667" fmla="*/ 5774390 w 12217395"/>
              <a:gd name="connsiteY5667" fmla="*/ 1496346 h 2289324"/>
              <a:gd name="connsiteX5668" fmla="*/ 5759843 w 12217395"/>
              <a:gd name="connsiteY5668" fmla="*/ 1511309 h 2289324"/>
              <a:gd name="connsiteX5669" fmla="*/ 5744874 w 12217395"/>
              <a:gd name="connsiteY5669" fmla="*/ 1496346 h 2289324"/>
              <a:gd name="connsiteX5670" fmla="*/ 5759843 w 12217395"/>
              <a:gd name="connsiteY5670" fmla="*/ 1481383 h 2289324"/>
              <a:gd name="connsiteX5671" fmla="*/ 7086907 w 12217395"/>
              <a:gd name="connsiteY5671" fmla="*/ 1479723 h 2289324"/>
              <a:gd name="connsiteX5672" fmla="*/ 7087000 w 12217395"/>
              <a:gd name="connsiteY5672" fmla="*/ 1479723 h 2289324"/>
              <a:gd name="connsiteX5673" fmla="*/ 7113932 w 12217395"/>
              <a:gd name="connsiteY5673" fmla="*/ 1506738 h 2289324"/>
              <a:gd name="connsiteX5674" fmla="*/ 7113932 w 12217395"/>
              <a:gd name="connsiteY5674" fmla="*/ 1506831 h 2289324"/>
              <a:gd name="connsiteX5675" fmla="*/ 7086907 w 12217395"/>
              <a:gd name="connsiteY5675" fmla="*/ 1533753 h 2289324"/>
              <a:gd name="connsiteX5676" fmla="*/ 7086802 w 12217395"/>
              <a:gd name="connsiteY5676" fmla="*/ 1533753 h 2289324"/>
              <a:gd name="connsiteX5677" fmla="*/ 7059881 w 12217395"/>
              <a:gd name="connsiteY5677" fmla="*/ 1506726 h 2289324"/>
              <a:gd name="connsiteX5678" fmla="*/ 7059881 w 12217395"/>
              <a:gd name="connsiteY5678" fmla="*/ 1506645 h 2289324"/>
              <a:gd name="connsiteX5679" fmla="*/ 7086907 w 12217395"/>
              <a:gd name="connsiteY5679" fmla="*/ 1479723 h 2289324"/>
              <a:gd name="connsiteX5680" fmla="*/ 8233542 w 12217395"/>
              <a:gd name="connsiteY5680" fmla="*/ 1479314 h 2289324"/>
              <a:gd name="connsiteX5681" fmla="*/ 8242688 w 12217395"/>
              <a:gd name="connsiteY5681" fmla="*/ 1488455 h 2289324"/>
              <a:gd name="connsiteX5682" fmla="*/ 8233542 w 12217395"/>
              <a:gd name="connsiteY5682" fmla="*/ 1497597 h 2289324"/>
              <a:gd name="connsiteX5683" fmla="*/ 8224397 w 12217395"/>
              <a:gd name="connsiteY5683" fmla="*/ 1488455 h 2289324"/>
              <a:gd name="connsiteX5684" fmla="*/ 8224397 w 12217395"/>
              <a:gd name="connsiteY5684" fmla="*/ 1488081 h 2289324"/>
              <a:gd name="connsiteX5685" fmla="*/ 8233542 w 12217395"/>
              <a:gd name="connsiteY5685" fmla="*/ 1479314 h 2289324"/>
              <a:gd name="connsiteX5686" fmla="*/ 1305876 w 12217395"/>
              <a:gd name="connsiteY5686" fmla="*/ 1479313 h 2289324"/>
              <a:gd name="connsiteX5687" fmla="*/ 1317102 w 12217395"/>
              <a:gd name="connsiteY5687" fmla="*/ 1490115 h 2289324"/>
              <a:gd name="connsiteX5688" fmla="*/ 1305876 w 12217395"/>
              <a:gd name="connsiteY5688" fmla="*/ 1500917 h 2289324"/>
              <a:gd name="connsiteX5689" fmla="*/ 1295117 w 12217395"/>
              <a:gd name="connsiteY5689" fmla="*/ 1490115 h 2289324"/>
              <a:gd name="connsiteX5690" fmla="*/ 1305876 w 12217395"/>
              <a:gd name="connsiteY5690" fmla="*/ 1479313 h 2289324"/>
              <a:gd name="connsiteX5691" fmla="*/ 2186887 w 12217395"/>
              <a:gd name="connsiteY5691" fmla="*/ 1479302 h 2289324"/>
              <a:gd name="connsiteX5692" fmla="*/ 2198535 w 12217395"/>
              <a:gd name="connsiteY5692" fmla="*/ 1490525 h 2289324"/>
              <a:gd name="connsiteX5693" fmla="*/ 2198535 w 12217395"/>
              <a:gd name="connsiteY5693" fmla="*/ 1490548 h 2289324"/>
              <a:gd name="connsiteX5694" fmla="*/ 2186887 w 12217395"/>
              <a:gd name="connsiteY5694" fmla="*/ 1502167 h 2289324"/>
              <a:gd name="connsiteX5695" fmla="*/ 2175252 w 12217395"/>
              <a:gd name="connsiteY5695" fmla="*/ 1490525 h 2289324"/>
              <a:gd name="connsiteX5696" fmla="*/ 2186887 w 12217395"/>
              <a:gd name="connsiteY5696" fmla="*/ 1479302 h 2289324"/>
              <a:gd name="connsiteX5697" fmla="*/ 9303686 w 12217395"/>
              <a:gd name="connsiteY5697" fmla="*/ 1478063 h 2289324"/>
              <a:gd name="connsiteX5698" fmla="*/ 9319065 w 12217395"/>
              <a:gd name="connsiteY5698" fmla="*/ 1493435 h 2289324"/>
              <a:gd name="connsiteX5699" fmla="*/ 9303686 w 12217395"/>
              <a:gd name="connsiteY5699" fmla="*/ 1508819 h 2289324"/>
              <a:gd name="connsiteX5700" fmla="*/ 9288298 w 12217395"/>
              <a:gd name="connsiteY5700" fmla="*/ 1493435 h 2289324"/>
              <a:gd name="connsiteX5701" fmla="*/ 9303686 w 12217395"/>
              <a:gd name="connsiteY5701" fmla="*/ 1478063 h 2289324"/>
              <a:gd name="connsiteX5702" fmla="*/ 3875658 w 12217395"/>
              <a:gd name="connsiteY5702" fmla="*/ 1478063 h 2289324"/>
              <a:gd name="connsiteX5703" fmla="*/ 3884815 w 12217395"/>
              <a:gd name="connsiteY5703" fmla="*/ 1487626 h 2289324"/>
              <a:gd name="connsiteX5704" fmla="*/ 3875658 w 12217395"/>
              <a:gd name="connsiteY5704" fmla="*/ 1496767 h 2289324"/>
              <a:gd name="connsiteX5705" fmla="*/ 3866513 w 12217395"/>
              <a:gd name="connsiteY5705" fmla="*/ 1487626 h 2289324"/>
              <a:gd name="connsiteX5706" fmla="*/ 3875658 w 12217395"/>
              <a:gd name="connsiteY5706" fmla="*/ 1478063 h 2289324"/>
              <a:gd name="connsiteX5707" fmla="*/ 6015103 w 12217395"/>
              <a:gd name="connsiteY5707" fmla="*/ 1476812 h 2289324"/>
              <a:gd name="connsiteX5708" fmla="*/ 6031744 w 12217395"/>
              <a:gd name="connsiteY5708" fmla="*/ 1493435 h 2289324"/>
              <a:gd name="connsiteX5709" fmla="*/ 6015103 w 12217395"/>
              <a:gd name="connsiteY5709" fmla="*/ 1510058 h 2289324"/>
              <a:gd name="connsiteX5710" fmla="*/ 5998474 w 12217395"/>
              <a:gd name="connsiteY5710" fmla="*/ 1493435 h 2289324"/>
              <a:gd name="connsiteX5711" fmla="*/ 6015103 w 12217395"/>
              <a:gd name="connsiteY5711" fmla="*/ 1476812 h 2289324"/>
              <a:gd name="connsiteX5712" fmla="*/ 4140077 w 12217395"/>
              <a:gd name="connsiteY5712" fmla="*/ 1476812 h 2289324"/>
              <a:gd name="connsiteX5713" fmla="*/ 4146310 w 12217395"/>
              <a:gd name="connsiteY5713" fmla="*/ 1483055 h 2289324"/>
              <a:gd name="connsiteX5714" fmla="*/ 4140077 w 12217395"/>
              <a:gd name="connsiteY5714" fmla="*/ 1489694 h 2289324"/>
              <a:gd name="connsiteX5715" fmla="*/ 4133423 w 12217395"/>
              <a:gd name="connsiteY5715" fmla="*/ 1483055 h 2289324"/>
              <a:gd name="connsiteX5716" fmla="*/ 4140077 w 12217395"/>
              <a:gd name="connsiteY5716" fmla="*/ 1476812 h 2289324"/>
              <a:gd name="connsiteX5717" fmla="*/ 8461383 w 12217395"/>
              <a:gd name="connsiteY5717" fmla="*/ 1475971 h 2289324"/>
              <a:gd name="connsiteX5718" fmla="*/ 8461593 w 12217395"/>
              <a:gd name="connsiteY5718" fmla="*/ 1475971 h 2289324"/>
              <a:gd name="connsiteX5719" fmla="*/ 8471766 w 12217395"/>
              <a:gd name="connsiteY5719" fmla="*/ 1486375 h 2289324"/>
              <a:gd name="connsiteX5720" fmla="*/ 8461383 w 12217395"/>
              <a:gd name="connsiteY5720" fmla="*/ 1497176 h 2289324"/>
              <a:gd name="connsiteX5721" fmla="*/ 8450565 w 12217395"/>
              <a:gd name="connsiteY5721" fmla="*/ 1486375 h 2289324"/>
              <a:gd name="connsiteX5722" fmla="*/ 8461383 w 12217395"/>
              <a:gd name="connsiteY5722" fmla="*/ 1475971 h 2289324"/>
              <a:gd name="connsiteX5723" fmla="*/ 3297352 w 12217395"/>
              <a:gd name="connsiteY5723" fmla="*/ 1475141 h 2289324"/>
              <a:gd name="connsiteX5724" fmla="*/ 3307748 w 12217395"/>
              <a:gd name="connsiteY5724" fmla="*/ 1485545 h 2289324"/>
              <a:gd name="connsiteX5725" fmla="*/ 3297352 w 12217395"/>
              <a:gd name="connsiteY5725" fmla="*/ 1495925 h 2289324"/>
              <a:gd name="connsiteX5726" fmla="*/ 3297352 w 12217395"/>
              <a:gd name="connsiteY5726" fmla="*/ 1495937 h 2289324"/>
              <a:gd name="connsiteX5727" fmla="*/ 3286547 w 12217395"/>
              <a:gd name="connsiteY5727" fmla="*/ 1485545 h 2289324"/>
              <a:gd name="connsiteX5728" fmla="*/ 3297352 w 12217395"/>
              <a:gd name="connsiteY5728" fmla="*/ 1475141 h 2289324"/>
              <a:gd name="connsiteX5729" fmla="*/ 7379591 w 12217395"/>
              <a:gd name="connsiteY5729" fmla="*/ 1472231 h 2289324"/>
              <a:gd name="connsiteX5730" fmla="*/ 7379650 w 12217395"/>
              <a:gd name="connsiteY5730" fmla="*/ 1472231 h 2289324"/>
              <a:gd name="connsiteX5731" fmla="*/ 7411190 w 12217395"/>
              <a:gd name="connsiteY5731" fmla="*/ 1503827 h 2289324"/>
              <a:gd name="connsiteX5732" fmla="*/ 7379591 w 12217395"/>
              <a:gd name="connsiteY5732" fmla="*/ 1535834 h 2289324"/>
              <a:gd name="connsiteX5733" fmla="*/ 7347584 w 12217395"/>
              <a:gd name="connsiteY5733" fmla="*/ 1503827 h 2289324"/>
              <a:gd name="connsiteX5734" fmla="*/ 7379591 w 12217395"/>
              <a:gd name="connsiteY5734" fmla="*/ 1472231 h 2289324"/>
              <a:gd name="connsiteX5735" fmla="*/ 3759674 w 12217395"/>
              <a:gd name="connsiteY5735" fmla="*/ 1471821 h 2289324"/>
              <a:gd name="connsiteX5736" fmla="*/ 3768820 w 12217395"/>
              <a:gd name="connsiteY5736" fmla="*/ 1480974 h 2289324"/>
              <a:gd name="connsiteX5737" fmla="*/ 3759674 w 12217395"/>
              <a:gd name="connsiteY5737" fmla="*/ 1490115 h 2289324"/>
              <a:gd name="connsiteX5738" fmla="*/ 3750517 w 12217395"/>
              <a:gd name="connsiteY5738" fmla="*/ 1480974 h 2289324"/>
              <a:gd name="connsiteX5739" fmla="*/ 3759674 w 12217395"/>
              <a:gd name="connsiteY5739" fmla="*/ 1471821 h 2289324"/>
              <a:gd name="connsiteX5740" fmla="*/ 8693362 w 12217395"/>
              <a:gd name="connsiteY5740" fmla="*/ 1471820 h 2289324"/>
              <a:gd name="connsiteX5741" fmla="*/ 8705419 w 12217395"/>
              <a:gd name="connsiteY5741" fmla="*/ 1483463 h 2289324"/>
              <a:gd name="connsiteX5742" fmla="*/ 8693362 w 12217395"/>
              <a:gd name="connsiteY5742" fmla="*/ 1495515 h 2289324"/>
              <a:gd name="connsiteX5743" fmla="*/ 8693362 w 12217395"/>
              <a:gd name="connsiteY5743" fmla="*/ 1495503 h 2289324"/>
              <a:gd name="connsiteX5744" fmla="*/ 8681726 w 12217395"/>
              <a:gd name="connsiteY5744" fmla="*/ 1483463 h 2289324"/>
              <a:gd name="connsiteX5745" fmla="*/ 8681726 w 12217395"/>
              <a:gd name="connsiteY5745" fmla="*/ 1483405 h 2289324"/>
              <a:gd name="connsiteX5746" fmla="*/ 8693362 w 12217395"/>
              <a:gd name="connsiteY5746" fmla="*/ 1471820 h 2289324"/>
              <a:gd name="connsiteX5747" fmla="*/ 7479788 w 12217395"/>
              <a:gd name="connsiteY5747" fmla="*/ 1471399 h 2289324"/>
              <a:gd name="connsiteX5748" fmla="*/ 7483121 w 12217395"/>
              <a:gd name="connsiteY5748" fmla="*/ 1474731 h 2289324"/>
              <a:gd name="connsiteX5749" fmla="*/ 7479788 w 12217395"/>
              <a:gd name="connsiteY5749" fmla="*/ 1478063 h 2289324"/>
              <a:gd name="connsiteX5750" fmla="*/ 7479682 w 12217395"/>
              <a:gd name="connsiteY5750" fmla="*/ 1478063 h 2289324"/>
              <a:gd name="connsiteX5751" fmla="*/ 7476467 w 12217395"/>
              <a:gd name="connsiteY5751" fmla="*/ 1474731 h 2289324"/>
              <a:gd name="connsiteX5752" fmla="*/ 7476467 w 12217395"/>
              <a:gd name="connsiteY5752" fmla="*/ 1474626 h 2289324"/>
              <a:gd name="connsiteX5753" fmla="*/ 7479788 w 12217395"/>
              <a:gd name="connsiteY5753" fmla="*/ 1471399 h 2289324"/>
              <a:gd name="connsiteX5754" fmla="*/ 10304390 w 12217395"/>
              <a:gd name="connsiteY5754" fmla="*/ 1469739 h 2289324"/>
              <a:gd name="connsiteX5755" fmla="*/ 10325557 w 12217395"/>
              <a:gd name="connsiteY5755" fmla="*/ 1490946 h 2289324"/>
              <a:gd name="connsiteX5756" fmla="*/ 10304390 w 12217395"/>
              <a:gd name="connsiteY5756" fmla="*/ 1512138 h 2289324"/>
              <a:gd name="connsiteX5757" fmla="*/ 10283223 w 12217395"/>
              <a:gd name="connsiteY5757" fmla="*/ 1490946 h 2289324"/>
              <a:gd name="connsiteX5758" fmla="*/ 10304390 w 12217395"/>
              <a:gd name="connsiteY5758" fmla="*/ 1469739 h 2289324"/>
              <a:gd name="connsiteX5759" fmla="*/ 7177959 w 12217395"/>
              <a:gd name="connsiteY5759" fmla="*/ 1468910 h 2289324"/>
              <a:gd name="connsiteX5760" fmla="*/ 7206645 w 12217395"/>
              <a:gd name="connsiteY5760" fmla="*/ 1498006 h 2289324"/>
              <a:gd name="connsiteX5761" fmla="*/ 7177959 w 12217395"/>
              <a:gd name="connsiteY5761" fmla="*/ 1526679 h 2289324"/>
              <a:gd name="connsiteX5762" fmla="*/ 7148852 w 12217395"/>
              <a:gd name="connsiteY5762" fmla="*/ 1498006 h 2289324"/>
              <a:gd name="connsiteX5763" fmla="*/ 7148852 w 12217395"/>
              <a:gd name="connsiteY5763" fmla="*/ 1497655 h 2289324"/>
              <a:gd name="connsiteX5764" fmla="*/ 7177959 w 12217395"/>
              <a:gd name="connsiteY5764" fmla="*/ 1468910 h 2289324"/>
              <a:gd name="connsiteX5765" fmla="*/ 4095592 w 12217395"/>
              <a:gd name="connsiteY5765" fmla="*/ 1468489 h 2289324"/>
              <a:gd name="connsiteX5766" fmla="*/ 4095709 w 12217395"/>
              <a:gd name="connsiteY5766" fmla="*/ 1468489 h 2289324"/>
              <a:gd name="connsiteX5767" fmla="*/ 4098925 w 12217395"/>
              <a:gd name="connsiteY5767" fmla="*/ 1471821 h 2289324"/>
              <a:gd name="connsiteX5768" fmla="*/ 4098925 w 12217395"/>
              <a:gd name="connsiteY5768" fmla="*/ 1471926 h 2289324"/>
              <a:gd name="connsiteX5769" fmla="*/ 4095592 w 12217395"/>
              <a:gd name="connsiteY5769" fmla="*/ 1475141 h 2289324"/>
              <a:gd name="connsiteX5770" fmla="*/ 4092680 w 12217395"/>
              <a:gd name="connsiteY5770" fmla="*/ 1471821 h 2289324"/>
              <a:gd name="connsiteX5771" fmla="*/ 4095592 w 12217395"/>
              <a:gd name="connsiteY5771" fmla="*/ 1468489 h 2289324"/>
              <a:gd name="connsiteX5772" fmla="*/ 9828771 w 12217395"/>
              <a:gd name="connsiteY5772" fmla="*/ 1468080 h 2289324"/>
              <a:gd name="connsiteX5773" fmla="*/ 9846652 w 12217395"/>
              <a:gd name="connsiteY5773" fmla="*/ 1485942 h 2289324"/>
              <a:gd name="connsiteX5774" fmla="*/ 9828771 w 12217395"/>
              <a:gd name="connsiteY5774" fmla="*/ 1503827 h 2289324"/>
              <a:gd name="connsiteX5775" fmla="*/ 9810903 w 12217395"/>
              <a:gd name="connsiteY5775" fmla="*/ 1485954 h 2289324"/>
              <a:gd name="connsiteX5776" fmla="*/ 9828771 w 12217395"/>
              <a:gd name="connsiteY5776" fmla="*/ 1468080 h 2289324"/>
              <a:gd name="connsiteX5777" fmla="*/ 7275243 w 12217395"/>
              <a:gd name="connsiteY5777" fmla="*/ 1466407 h 2289324"/>
              <a:gd name="connsiteX5778" fmla="*/ 7275968 w 12217395"/>
              <a:gd name="connsiteY5778" fmla="*/ 1466407 h 2289324"/>
              <a:gd name="connsiteX5779" fmla="*/ 7305590 w 12217395"/>
              <a:gd name="connsiteY5779" fmla="*/ 1496765 h 2289324"/>
              <a:gd name="connsiteX5780" fmla="*/ 7305590 w 12217395"/>
              <a:gd name="connsiteY5780" fmla="*/ 1496976 h 2289324"/>
              <a:gd name="connsiteX5781" fmla="*/ 7275243 w 12217395"/>
              <a:gd name="connsiteY5781" fmla="*/ 1527100 h 2289324"/>
              <a:gd name="connsiteX5782" fmla="*/ 7244898 w 12217395"/>
              <a:gd name="connsiteY5782" fmla="*/ 1496765 h 2289324"/>
              <a:gd name="connsiteX5783" fmla="*/ 7244898 w 12217395"/>
              <a:gd name="connsiteY5783" fmla="*/ 1496556 h 2289324"/>
              <a:gd name="connsiteX5784" fmla="*/ 7275243 w 12217395"/>
              <a:gd name="connsiteY5784" fmla="*/ 1466407 h 2289324"/>
              <a:gd name="connsiteX5785" fmla="*/ 8929517 w 12217395"/>
              <a:gd name="connsiteY5785" fmla="*/ 1465170 h 2289324"/>
              <a:gd name="connsiteX5786" fmla="*/ 8942813 w 12217395"/>
              <a:gd name="connsiteY5786" fmla="*/ 1478063 h 2289324"/>
              <a:gd name="connsiteX5787" fmla="*/ 8929517 w 12217395"/>
              <a:gd name="connsiteY5787" fmla="*/ 1490946 h 2289324"/>
              <a:gd name="connsiteX5788" fmla="*/ 8916617 w 12217395"/>
              <a:gd name="connsiteY5788" fmla="*/ 1478063 h 2289324"/>
              <a:gd name="connsiteX5789" fmla="*/ 8929517 w 12217395"/>
              <a:gd name="connsiteY5789" fmla="*/ 1465170 h 2289324"/>
              <a:gd name="connsiteX5790" fmla="*/ 1190803 w 12217395"/>
              <a:gd name="connsiteY5790" fmla="*/ 1465170 h 2289324"/>
              <a:gd name="connsiteX5791" fmla="*/ 1201095 w 12217395"/>
              <a:gd name="connsiteY5791" fmla="*/ 1475970 h 2289324"/>
              <a:gd name="connsiteX5792" fmla="*/ 1190803 w 12217395"/>
              <a:gd name="connsiteY5792" fmla="*/ 1486375 h 2289324"/>
              <a:gd name="connsiteX5793" fmla="*/ 1180397 w 12217395"/>
              <a:gd name="connsiteY5793" fmla="*/ 1475970 h 2289324"/>
              <a:gd name="connsiteX5794" fmla="*/ 1190803 w 12217395"/>
              <a:gd name="connsiteY5794" fmla="*/ 1465170 h 2289324"/>
              <a:gd name="connsiteX5795" fmla="*/ 9970962 w 12217395"/>
              <a:gd name="connsiteY5795" fmla="*/ 1464340 h 2289324"/>
              <a:gd name="connsiteX5796" fmla="*/ 9989673 w 12217395"/>
              <a:gd name="connsiteY5796" fmla="*/ 1483043 h 2289324"/>
              <a:gd name="connsiteX5797" fmla="*/ 9970962 w 12217395"/>
              <a:gd name="connsiteY5797" fmla="*/ 1501746 h 2289324"/>
              <a:gd name="connsiteX5798" fmla="*/ 9952251 w 12217395"/>
              <a:gd name="connsiteY5798" fmla="*/ 1483043 h 2289324"/>
              <a:gd name="connsiteX5799" fmla="*/ 9970962 w 12217395"/>
              <a:gd name="connsiteY5799" fmla="*/ 1464340 h 2289324"/>
              <a:gd name="connsiteX5800" fmla="*/ 2735268 w 12217395"/>
              <a:gd name="connsiteY5800" fmla="*/ 1463931 h 2289324"/>
              <a:gd name="connsiteX5801" fmla="*/ 2735337 w 12217395"/>
              <a:gd name="connsiteY5801" fmla="*/ 1463931 h 2289324"/>
              <a:gd name="connsiteX5802" fmla="*/ 2746494 w 12217395"/>
              <a:gd name="connsiteY5802" fmla="*/ 1475152 h 2289324"/>
              <a:gd name="connsiteX5803" fmla="*/ 2735268 w 12217395"/>
              <a:gd name="connsiteY5803" fmla="*/ 1486373 h 2289324"/>
              <a:gd name="connsiteX5804" fmla="*/ 2724041 w 12217395"/>
              <a:gd name="connsiteY5804" fmla="*/ 1475152 h 2289324"/>
              <a:gd name="connsiteX5805" fmla="*/ 2724041 w 12217395"/>
              <a:gd name="connsiteY5805" fmla="*/ 1475059 h 2289324"/>
              <a:gd name="connsiteX5806" fmla="*/ 2735268 w 12217395"/>
              <a:gd name="connsiteY5806" fmla="*/ 1463931 h 2289324"/>
              <a:gd name="connsiteX5807" fmla="*/ 6826652 w 12217395"/>
              <a:gd name="connsiteY5807" fmla="*/ 1463920 h 2289324"/>
              <a:gd name="connsiteX5808" fmla="*/ 6850238 w 12217395"/>
              <a:gd name="connsiteY5808" fmla="*/ 1487497 h 2289324"/>
              <a:gd name="connsiteX5809" fmla="*/ 6826652 w 12217395"/>
              <a:gd name="connsiteY5809" fmla="*/ 1512138 h 2289324"/>
              <a:gd name="connsiteX5810" fmla="*/ 6803064 w 12217395"/>
              <a:gd name="connsiteY5810" fmla="*/ 1488561 h 2289324"/>
              <a:gd name="connsiteX5811" fmla="*/ 6826652 w 12217395"/>
              <a:gd name="connsiteY5811" fmla="*/ 1463920 h 2289324"/>
              <a:gd name="connsiteX5812" fmla="*/ 9687002 w 12217395"/>
              <a:gd name="connsiteY5812" fmla="*/ 1462679 h 2289324"/>
              <a:gd name="connsiteX5813" fmla="*/ 9704052 w 12217395"/>
              <a:gd name="connsiteY5813" fmla="*/ 1479723 h 2289324"/>
              <a:gd name="connsiteX5814" fmla="*/ 9687002 w 12217395"/>
              <a:gd name="connsiteY5814" fmla="*/ 1496767 h 2289324"/>
              <a:gd name="connsiteX5815" fmla="*/ 9669964 w 12217395"/>
              <a:gd name="connsiteY5815" fmla="*/ 1479723 h 2289324"/>
              <a:gd name="connsiteX5816" fmla="*/ 9687002 w 12217395"/>
              <a:gd name="connsiteY5816" fmla="*/ 1462679 h 2289324"/>
              <a:gd name="connsiteX5817" fmla="*/ 2071723 w 12217395"/>
              <a:gd name="connsiteY5817" fmla="*/ 1462260 h 2289324"/>
              <a:gd name="connsiteX5818" fmla="*/ 2071816 w 12217395"/>
              <a:gd name="connsiteY5818" fmla="*/ 1462260 h 2289324"/>
              <a:gd name="connsiteX5819" fmla="*/ 2082949 w 12217395"/>
              <a:gd name="connsiteY5819" fmla="*/ 1473481 h 2289324"/>
              <a:gd name="connsiteX5820" fmla="*/ 2071723 w 12217395"/>
              <a:gd name="connsiteY5820" fmla="*/ 1485125 h 2289324"/>
              <a:gd name="connsiteX5821" fmla="*/ 2060507 w 12217395"/>
              <a:gd name="connsiteY5821" fmla="*/ 1473481 h 2289324"/>
              <a:gd name="connsiteX5822" fmla="*/ 2060507 w 12217395"/>
              <a:gd name="connsiteY5822" fmla="*/ 1473399 h 2289324"/>
              <a:gd name="connsiteX5823" fmla="*/ 2071723 w 12217395"/>
              <a:gd name="connsiteY5823" fmla="*/ 1462260 h 2289324"/>
              <a:gd name="connsiteX5824" fmla="*/ 5097970 w 12217395"/>
              <a:gd name="connsiteY5824" fmla="*/ 1462258 h 2289324"/>
              <a:gd name="connsiteX5825" fmla="*/ 5114179 w 12217395"/>
              <a:gd name="connsiteY5825" fmla="*/ 1478472 h 2289324"/>
              <a:gd name="connsiteX5826" fmla="*/ 5109345 w 12217395"/>
              <a:gd name="connsiteY5826" fmla="*/ 1489854 h 2289324"/>
              <a:gd name="connsiteX5827" fmla="*/ 5103317 w 12217395"/>
              <a:gd name="connsiteY5827" fmla="*/ 1492414 h 2289324"/>
              <a:gd name="connsiteX5828" fmla="*/ 5104623 w 12217395"/>
              <a:gd name="connsiteY5828" fmla="*/ 1495515 h 2289324"/>
              <a:gd name="connsiteX5829" fmla="*/ 5085491 w 12217395"/>
              <a:gd name="connsiteY5829" fmla="*/ 1515048 h 2289324"/>
              <a:gd name="connsiteX5830" fmla="*/ 5085469 w 12217395"/>
              <a:gd name="connsiteY5830" fmla="*/ 1515048 h 2289324"/>
              <a:gd name="connsiteX5831" fmla="*/ 5071661 w 12217395"/>
              <a:gd name="connsiteY5831" fmla="*/ 1509319 h 2289324"/>
              <a:gd name="connsiteX5832" fmla="*/ 5070106 w 12217395"/>
              <a:gd name="connsiteY5832" fmla="*/ 1505559 h 2289324"/>
              <a:gd name="connsiteX5833" fmla="*/ 5067202 w 12217395"/>
              <a:gd name="connsiteY5833" fmla="*/ 1506738 h 2289324"/>
              <a:gd name="connsiteX5834" fmla="*/ 5057175 w 12217395"/>
              <a:gd name="connsiteY5834" fmla="*/ 1502726 h 2289324"/>
              <a:gd name="connsiteX5835" fmla="*/ 5055923 w 12217395"/>
              <a:gd name="connsiteY5835" fmla="*/ 1499725 h 2289324"/>
              <a:gd name="connsiteX5836" fmla="*/ 5055616 w 12217395"/>
              <a:gd name="connsiteY5836" fmla="*/ 1499598 h 2289324"/>
              <a:gd name="connsiteX5837" fmla="*/ 5052653 w 12217395"/>
              <a:gd name="connsiteY5837" fmla="*/ 1492196 h 2289324"/>
              <a:gd name="connsiteX5838" fmla="*/ 5067202 w 12217395"/>
              <a:gd name="connsiteY5838" fmla="*/ 1477642 h 2289324"/>
              <a:gd name="connsiteX5839" fmla="*/ 5074719 w 12217395"/>
              <a:gd name="connsiteY5839" fmla="*/ 1480814 h 2289324"/>
              <a:gd name="connsiteX5840" fmla="*/ 5082011 w 12217395"/>
              <a:gd name="connsiteY5840" fmla="*/ 1477828 h 2289324"/>
              <a:gd name="connsiteX5841" fmla="*/ 5086430 w 12217395"/>
              <a:gd name="connsiteY5841" fmla="*/ 1466934 h 2289324"/>
              <a:gd name="connsiteX5842" fmla="*/ 5097970 w 12217395"/>
              <a:gd name="connsiteY5842" fmla="*/ 1462258 h 2289324"/>
              <a:gd name="connsiteX5843" fmla="*/ 3644087 w 12217395"/>
              <a:gd name="connsiteY5843" fmla="*/ 1461838 h 2289324"/>
              <a:gd name="connsiteX5844" fmla="*/ 3653233 w 12217395"/>
              <a:gd name="connsiteY5844" fmla="*/ 1470992 h 2289324"/>
              <a:gd name="connsiteX5845" fmla="*/ 3644087 w 12217395"/>
              <a:gd name="connsiteY5845" fmla="*/ 1480144 h 2289324"/>
              <a:gd name="connsiteX5846" fmla="*/ 3634943 w 12217395"/>
              <a:gd name="connsiteY5846" fmla="*/ 1470992 h 2289324"/>
              <a:gd name="connsiteX5847" fmla="*/ 3644087 w 12217395"/>
              <a:gd name="connsiteY5847" fmla="*/ 1461838 h 2289324"/>
              <a:gd name="connsiteX5848" fmla="*/ 10496876 w 12217395"/>
              <a:gd name="connsiteY5848" fmla="*/ 1461429 h 2289324"/>
              <a:gd name="connsiteX5849" fmla="*/ 10519330 w 12217395"/>
              <a:gd name="connsiteY5849" fmla="*/ 1484294 h 2289324"/>
              <a:gd name="connsiteX5850" fmla="*/ 10496876 w 12217395"/>
              <a:gd name="connsiteY5850" fmla="*/ 1507159 h 2289324"/>
              <a:gd name="connsiteX5851" fmla="*/ 10496760 w 12217395"/>
              <a:gd name="connsiteY5851" fmla="*/ 1507159 h 2289324"/>
              <a:gd name="connsiteX5852" fmla="*/ 10473956 w 12217395"/>
              <a:gd name="connsiteY5852" fmla="*/ 1484294 h 2289324"/>
              <a:gd name="connsiteX5853" fmla="*/ 10473956 w 12217395"/>
              <a:gd name="connsiteY5853" fmla="*/ 1484154 h 2289324"/>
              <a:gd name="connsiteX5854" fmla="*/ 10496876 w 12217395"/>
              <a:gd name="connsiteY5854" fmla="*/ 1461429 h 2289324"/>
              <a:gd name="connsiteX5855" fmla="*/ 7688496 w 12217395"/>
              <a:gd name="connsiteY5855" fmla="*/ 1460599 h 2289324"/>
              <a:gd name="connsiteX5856" fmla="*/ 7693489 w 12217395"/>
              <a:gd name="connsiteY5856" fmla="*/ 1465578 h 2289324"/>
              <a:gd name="connsiteX5857" fmla="*/ 7688496 w 12217395"/>
              <a:gd name="connsiteY5857" fmla="*/ 1470570 h 2289324"/>
              <a:gd name="connsiteX5858" fmla="*/ 7688098 w 12217395"/>
              <a:gd name="connsiteY5858" fmla="*/ 1470570 h 2289324"/>
              <a:gd name="connsiteX5859" fmla="*/ 7683514 w 12217395"/>
              <a:gd name="connsiteY5859" fmla="*/ 1465578 h 2289324"/>
              <a:gd name="connsiteX5860" fmla="*/ 7683514 w 12217395"/>
              <a:gd name="connsiteY5860" fmla="*/ 1465193 h 2289324"/>
              <a:gd name="connsiteX5861" fmla="*/ 7688496 w 12217395"/>
              <a:gd name="connsiteY5861" fmla="*/ 1460599 h 2289324"/>
              <a:gd name="connsiteX5862" fmla="*/ 4004540 w 12217395"/>
              <a:gd name="connsiteY5862" fmla="*/ 1460599 h 2289324"/>
              <a:gd name="connsiteX5863" fmla="*/ 4012447 w 12217395"/>
              <a:gd name="connsiteY5863" fmla="*/ 1468489 h 2289324"/>
              <a:gd name="connsiteX5864" fmla="*/ 4004540 w 12217395"/>
              <a:gd name="connsiteY5864" fmla="*/ 1476403 h 2289324"/>
              <a:gd name="connsiteX5865" fmla="*/ 4004540 w 12217395"/>
              <a:gd name="connsiteY5865" fmla="*/ 1476391 h 2289324"/>
              <a:gd name="connsiteX5866" fmla="*/ 3996635 w 12217395"/>
              <a:gd name="connsiteY5866" fmla="*/ 1468500 h 2289324"/>
              <a:gd name="connsiteX5867" fmla="*/ 4004540 w 12217395"/>
              <a:gd name="connsiteY5867" fmla="*/ 1460599 h 2289324"/>
              <a:gd name="connsiteX5868" fmla="*/ 6164778 w 12217395"/>
              <a:gd name="connsiteY5868" fmla="*/ 1455608 h 2289324"/>
              <a:gd name="connsiteX5869" fmla="*/ 6182660 w 12217395"/>
              <a:gd name="connsiteY5869" fmla="*/ 1473891 h 2289324"/>
              <a:gd name="connsiteX5870" fmla="*/ 6164778 w 12217395"/>
              <a:gd name="connsiteY5870" fmla="*/ 1492185 h 2289324"/>
              <a:gd name="connsiteX5871" fmla="*/ 6164778 w 12217395"/>
              <a:gd name="connsiteY5871" fmla="*/ 1492196 h 2289324"/>
              <a:gd name="connsiteX5872" fmla="*/ 6146490 w 12217395"/>
              <a:gd name="connsiteY5872" fmla="*/ 1473891 h 2289324"/>
              <a:gd name="connsiteX5873" fmla="*/ 6164778 w 12217395"/>
              <a:gd name="connsiteY5873" fmla="*/ 1455608 h 2289324"/>
              <a:gd name="connsiteX5874" fmla="*/ 3182609 w 12217395"/>
              <a:gd name="connsiteY5874" fmla="*/ 1455608 h 2289324"/>
              <a:gd name="connsiteX5875" fmla="*/ 3193004 w 12217395"/>
              <a:gd name="connsiteY5875" fmla="*/ 1466000 h 2289324"/>
              <a:gd name="connsiteX5876" fmla="*/ 3193004 w 12217395"/>
              <a:gd name="connsiteY5876" fmla="*/ 1466222 h 2289324"/>
              <a:gd name="connsiteX5877" fmla="*/ 3182609 w 12217395"/>
              <a:gd name="connsiteY5877" fmla="*/ 1476403 h 2289324"/>
              <a:gd name="connsiteX5878" fmla="*/ 3182398 w 12217395"/>
              <a:gd name="connsiteY5878" fmla="*/ 1476403 h 2289324"/>
              <a:gd name="connsiteX5879" fmla="*/ 3172210 w 12217395"/>
              <a:gd name="connsiteY5879" fmla="*/ 1466011 h 2289324"/>
              <a:gd name="connsiteX5880" fmla="*/ 3182609 w 12217395"/>
              <a:gd name="connsiteY5880" fmla="*/ 1455608 h 2289324"/>
              <a:gd name="connsiteX5881" fmla="*/ 4034479 w 12217395"/>
              <a:gd name="connsiteY5881" fmla="*/ 1455198 h 2289324"/>
              <a:gd name="connsiteX5882" fmla="*/ 4036561 w 12217395"/>
              <a:gd name="connsiteY5882" fmla="*/ 1457268 h 2289324"/>
              <a:gd name="connsiteX5883" fmla="*/ 4034479 w 12217395"/>
              <a:gd name="connsiteY5883" fmla="*/ 1458940 h 2289324"/>
              <a:gd name="connsiteX5884" fmla="*/ 4032820 w 12217395"/>
              <a:gd name="connsiteY5884" fmla="*/ 1457268 h 2289324"/>
              <a:gd name="connsiteX5885" fmla="*/ 4034479 w 12217395"/>
              <a:gd name="connsiteY5885" fmla="*/ 1455198 h 2289324"/>
              <a:gd name="connsiteX5886" fmla="*/ 9168981 w 12217395"/>
              <a:gd name="connsiteY5886" fmla="*/ 1452697 h 2289324"/>
              <a:gd name="connsiteX5887" fmla="*/ 9169192 w 12217395"/>
              <a:gd name="connsiteY5887" fmla="*/ 1452697 h 2289324"/>
              <a:gd name="connsiteX5888" fmla="*/ 9183119 w 12217395"/>
              <a:gd name="connsiteY5888" fmla="*/ 1466829 h 2289324"/>
              <a:gd name="connsiteX5889" fmla="*/ 9168981 w 12217395"/>
              <a:gd name="connsiteY5889" fmla="*/ 1480962 h 2289324"/>
              <a:gd name="connsiteX5890" fmla="*/ 9168981 w 12217395"/>
              <a:gd name="connsiteY5890" fmla="*/ 1480973 h 2289324"/>
              <a:gd name="connsiteX5891" fmla="*/ 9168771 w 12217395"/>
              <a:gd name="connsiteY5891" fmla="*/ 1480973 h 2289324"/>
              <a:gd name="connsiteX5892" fmla="*/ 9154843 w 12217395"/>
              <a:gd name="connsiteY5892" fmla="*/ 1466842 h 2289324"/>
              <a:gd name="connsiteX5893" fmla="*/ 9154843 w 12217395"/>
              <a:gd name="connsiteY5893" fmla="*/ 1466618 h 2289324"/>
              <a:gd name="connsiteX5894" fmla="*/ 9168981 w 12217395"/>
              <a:gd name="connsiteY5894" fmla="*/ 1452697 h 2289324"/>
              <a:gd name="connsiteX5895" fmla="*/ 7902607 w 12217395"/>
              <a:gd name="connsiteY5895" fmla="*/ 1452697 h 2289324"/>
              <a:gd name="connsiteX5896" fmla="*/ 7908851 w 12217395"/>
              <a:gd name="connsiteY5896" fmla="*/ 1459349 h 2289324"/>
              <a:gd name="connsiteX5897" fmla="*/ 7902607 w 12217395"/>
              <a:gd name="connsiteY5897" fmla="*/ 1465578 h 2289324"/>
              <a:gd name="connsiteX5898" fmla="*/ 7896373 w 12217395"/>
              <a:gd name="connsiteY5898" fmla="*/ 1459360 h 2289324"/>
              <a:gd name="connsiteX5899" fmla="*/ 7902607 w 12217395"/>
              <a:gd name="connsiteY5899" fmla="*/ 1452697 h 2289324"/>
              <a:gd name="connsiteX5900" fmla="*/ 1075616 w 12217395"/>
              <a:gd name="connsiteY5900" fmla="*/ 1451458 h 2289324"/>
              <a:gd name="connsiteX5901" fmla="*/ 1085555 w 12217395"/>
              <a:gd name="connsiteY5901" fmla="*/ 1461429 h 2289324"/>
              <a:gd name="connsiteX5902" fmla="*/ 1075616 w 12217395"/>
              <a:gd name="connsiteY5902" fmla="*/ 1471821 h 2289324"/>
              <a:gd name="connsiteX5903" fmla="*/ 1075616 w 12217395"/>
              <a:gd name="connsiteY5903" fmla="*/ 1471832 h 2289324"/>
              <a:gd name="connsiteX5904" fmla="*/ 1065208 w 12217395"/>
              <a:gd name="connsiteY5904" fmla="*/ 1461429 h 2289324"/>
              <a:gd name="connsiteX5905" fmla="*/ 1075616 w 12217395"/>
              <a:gd name="connsiteY5905" fmla="*/ 1451458 h 2289324"/>
              <a:gd name="connsiteX5906" fmla="*/ 10112732 w 12217395"/>
              <a:gd name="connsiteY5906" fmla="*/ 1451037 h 2289324"/>
              <a:gd name="connsiteX5907" fmla="*/ 10132273 w 12217395"/>
              <a:gd name="connsiteY5907" fmla="*/ 1470149 h 2289324"/>
              <a:gd name="connsiteX5908" fmla="*/ 10132273 w 12217395"/>
              <a:gd name="connsiteY5908" fmla="*/ 1470185 h 2289324"/>
              <a:gd name="connsiteX5909" fmla="*/ 10112732 w 12217395"/>
              <a:gd name="connsiteY5909" fmla="*/ 1489694 h 2289324"/>
              <a:gd name="connsiteX5910" fmla="*/ 10112696 w 12217395"/>
              <a:gd name="connsiteY5910" fmla="*/ 1489694 h 2289324"/>
              <a:gd name="connsiteX5911" fmla="*/ 10093190 w 12217395"/>
              <a:gd name="connsiteY5911" fmla="*/ 1470149 h 2289324"/>
              <a:gd name="connsiteX5912" fmla="*/ 10112732 w 12217395"/>
              <a:gd name="connsiteY5912" fmla="*/ 1451037 h 2289324"/>
              <a:gd name="connsiteX5913" fmla="*/ 5902032 w 12217395"/>
              <a:gd name="connsiteY5913" fmla="*/ 1450627 h 2289324"/>
              <a:gd name="connsiteX5914" fmla="*/ 5918241 w 12217395"/>
              <a:gd name="connsiteY5914" fmla="*/ 1467250 h 2289324"/>
              <a:gd name="connsiteX5915" fmla="*/ 5902032 w 12217395"/>
              <a:gd name="connsiteY5915" fmla="*/ 1483884 h 2289324"/>
              <a:gd name="connsiteX5916" fmla="*/ 5885391 w 12217395"/>
              <a:gd name="connsiteY5916" fmla="*/ 1467250 h 2289324"/>
              <a:gd name="connsiteX5917" fmla="*/ 5902032 w 12217395"/>
              <a:gd name="connsiteY5917" fmla="*/ 1450627 h 2289324"/>
              <a:gd name="connsiteX5918" fmla="*/ 4057762 w 12217395"/>
              <a:gd name="connsiteY5918" fmla="*/ 1450627 h 2289324"/>
              <a:gd name="connsiteX5919" fmla="*/ 4062754 w 12217395"/>
              <a:gd name="connsiteY5919" fmla="*/ 1455607 h 2289324"/>
              <a:gd name="connsiteX5920" fmla="*/ 4062754 w 12217395"/>
              <a:gd name="connsiteY5920" fmla="*/ 1455993 h 2289324"/>
              <a:gd name="connsiteX5921" fmla="*/ 4057762 w 12217395"/>
              <a:gd name="connsiteY5921" fmla="*/ 1460599 h 2289324"/>
              <a:gd name="connsiteX5922" fmla="*/ 4052768 w 12217395"/>
              <a:gd name="connsiteY5922" fmla="*/ 1455607 h 2289324"/>
              <a:gd name="connsiteX5923" fmla="*/ 4057762 w 12217395"/>
              <a:gd name="connsiteY5923" fmla="*/ 1450627 h 2289324"/>
              <a:gd name="connsiteX5924" fmla="*/ 9547313 w 12217395"/>
              <a:gd name="connsiteY5924" fmla="*/ 1450207 h 2289324"/>
              <a:gd name="connsiteX5925" fmla="*/ 9563533 w 12217395"/>
              <a:gd name="connsiteY5925" fmla="*/ 1466407 h 2289324"/>
              <a:gd name="connsiteX5926" fmla="*/ 9547313 w 12217395"/>
              <a:gd name="connsiteY5926" fmla="*/ 1482212 h 2289324"/>
              <a:gd name="connsiteX5927" fmla="*/ 9531105 w 12217395"/>
              <a:gd name="connsiteY5927" fmla="*/ 1466407 h 2289324"/>
              <a:gd name="connsiteX5928" fmla="*/ 9547313 w 12217395"/>
              <a:gd name="connsiteY5928" fmla="*/ 1450207 h 2289324"/>
              <a:gd name="connsiteX5929" fmla="*/ 4027414 w 12217395"/>
              <a:gd name="connsiteY5929" fmla="*/ 1448126 h 2289324"/>
              <a:gd name="connsiteX5930" fmla="*/ 4033647 w 12217395"/>
              <a:gd name="connsiteY5930" fmla="*/ 1454357 h 2289324"/>
              <a:gd name="connsiteX5931" fmla="*/ 4027414 w 12217395"/>
              <a:gd name="connsiteY5931" fmla="*/ 1461008 h 2289324"/>
              <a:gd name="connsiteX5932" fmla="*/ 4027414 w 12217395"/>
              <a:gd name="connsiteY5932" fmla="*/ 1461019 h 2289324"/>
              <a:gd name="connsiteX5933" fmla="*/ 4021169 w 12217395"/>
              <a:gd name="connsiteY5933" fmla="*/ 1454357 h 2289324"/>
              <a:gd name="connsiteX5934" fmla="*/ 4021169 w 12217395"/>
              <a:gd name="connsiteY5934" fmla="*/ 1454135 h 2289324"/>
              <a:gd name="connsiteX5935" fmla="*/ 4027414 w 12217395"/>
              <a:gd name="connsiteY5935" fmla="*/ 1448126 h 2289324"/>
              <a:gd name="connsiteX5936" fmla="*/ 8120881 w 12217395"/>
              <a:gd name="connsiteY5936" fmla="*/ 1447717 h 2289324"/>
              <a:gd name="connsiteX5937" fmla="*/ 8128774 w 12217395"/>
              <a:gd name="connsiteY5937" fmla="*/ 1455198 h 2289324"/>
              <a:gd name="connsiteX5938" fmla="*/ 8120881 w 12217395"/>
              <a:gd name="connsiteY5938" fmla="*/ 1463089 h 2289324"/>
              <a:gd name="connsiteX5939" fmla="*/ 8112976 w 12217395"/>
              <a:gd name="connsiteY5939" fmla="*/ 1455198 h 2289324"/>
              <a:gd name="connsiteX5940" fmla="*/ 8120881 w 12217395"/>
              <a:gd name="connsiteY5940" fmla="*/ 1447717 h 2289324"/>
              <a:gd name="connsiteX5941" fmla="*/ 3528924 w 12217395"/>
              <a:gd name="connsiteY5941" fmla="*/ 1446045 h 2289324"/>
              <a:gd name="connsiteX5942" fmla="*/ 3529322 w 12217395"/>
              <a:gd name="connsiteY5942" fmla="*/ 1446045 h 2289324"/>
              <a:gd name="connsiteX5943" fmla="*/ 3537658 w 12217395"/>
              <a:gd name="connsiteY5943" fmla="*/ 1454778 h 2289324"/>
              <a:gd name="connsiteX5944" fmla="*/ 3528924 w 12217395"/>
              <a:gd name="connsiteY5944" fmla="*/ 1463920 h 2289324"/>
              <a:gd name="connsiteX5945" fmla="*/ 3519778 w 12217395"/>
              <a:gd name="connsiteY5945" fmla="*/ 1454778 h 2289324"/>
              <a:gd name="connsiteX5946" fmla="*/ 3528924 w 12217395"/>
              <a:gd name="connsiteY5946" fmla="*/ 1446045 h 2289324"/>
              <a:gd name="connsiteX5947" fmla="*/ 1956978 w 12217395"/>
              <a:gd name="connsiteY5947" fmla="*/ 1445637 h 2289324"/>
              <a:gd name="connsiteX5948" fmla="*/ 1967796 w 12217395"/>
              <a:gd name="connsiteY5948" fmla="*/ 1456437 h 2289324"/>
              <a:gd name="connsiteX5949" fmla="*/ 1956978 w 12217395"/>
              <a:gd name="connsiteY5949" fmla="*/ 1467660 h 2289324"/>
              <a:gd name="connsiteX5950" fmla="*/ 1945751 w 12217395"/>
              <a:gd name="connsiteY5950" fmla="*/ 1456437 h 2289324"/>
              <a:gd name="connsiteX5951" fmla="*/ 1956978 w 12217395"/>
              <a:gd name="connsiteY5951" fmla="*/ 1445637 h 2289324"/>
              <a:gd name="connsiteX5952" fmla="*/ 2620932 w 12217395"/>
              <a:gd name="connsiteY5952" fmla="*/ 1444806 h 2289324"/>
              <a:gd name="connsiteX5953" fmla="*/ 2631738 w 12217395"/>
              <a:gd name="connsiteY5953" fmla="*/ 1456028 h 2289324"/>
              <a:gd name="connsiteX5954" fmla="*/ 2620932 w 12217395"/>
              <a:gd name="connsiteY5954" fmla="*/ 1467250 h 2289324"/>
              <a:gd name="connsiteX5955" fmla="*/ 2609706 w 12217395"/>
              <a:gd name="connsiteY5955" fmla="*/ 1456028 h 2289324"/>
              <a:gd name="connsiteX5956" fmla="*/ 2609706 w 12217395"/>
              <a:gd name="connsiteY5956" fmla="*/ 1455934 h 2289324"/>
              <a:gd name="connsiteX5957" fmla="*/ 2620932 w 12217395"/>
              <a:gd name="connsiteY5957" fmla="*/ 1444806 h 2289324"/>
              <a:gd name="connsiteX5958" fmla="*/ 6653285 w 12217395"/>
              <a:gd name="connsiteY5958" fmla="*/ 1444385 h 2289324"/>
              <a:gd name="connsiteX5959" fmla="*/ 6676147 w 12217395"/>
              <a:gd name="connsiteY5959" fmla="*/ 1467250 h 2289324"/>
              <a:gd name="connsiteX5960" fmla="*/ 6653285 w 12217395"/>
              <a:gd name="connsiteY5960" fmla="*/ 1489693 h 2289324"/>
              <a:gd name="connsiteX5961" fmla="*/ 6630832 w 12217395"/>
              <a:gd name="connsiteY5961" fmla="*/ 1467250 h 2289324"/>
              <a:gd name="connsiteX5962" fmla="*/ 6653285 w 12217395"/>
              <a:gd name="connsiteY5962" fmla="*/ 1444385 h 2289324"/>
              <a:gd name="connsiteX5963" fmla="*/ 8343715 w 12217395"/>
              <a:gd name="connsiteY5963" fmla="*/ 1443556 h 2289324"/>
              <a:gd name="connsiteX5964" fmla="*/ 8352871 w 12217395"/>
              <a:gd name="connsiteY5964" fmla="*/ 1452697 h 2289324"/>
              <a:gd name="connsiteX5965" fmla="*/ 8343715 w 12217395"/>
              <a:gd name="connsiteY5965" fmla="*/ 1461441 h 2289324"/>
              <a:gd name="connsiteX5966" fmla="*/ 8343715 w 12217395"/>
              <a:gd name="connsiteY5966" fmla="*/ 1461429 h 2289324"/>
              <a:gd name="connsiteX5967" fmla="*/ 8334991 w 12217395"/>
              <a:gd name="connsiteY5967" fmla="*/ 1452697 h 2289324"/>
              <a:gd name="connsiteX5968" fmla="*/ 8343715 w 12217395"/>
              <a:gd name="connsiteY5968" fmla="*/ 1443556 h 2289324"/>
              <a:gd name="connsiteX5969" fmla="*/ 6321516 w 12217395"/>
              <a:gd name="connsiteY5969" fmla="*/ 1441895 h 2289324"/>
              <a:gd name="connsiteX5970" fmla="*/ 6341057 w 12217395"/>
              <a:gd name="connsiteY5970" fmla="*/ 1461838 h 2289324"/>
              <a:gd name="connsiteX5971" fmla="*/ 6341057 w 12217395"/>
              <a:gd name="connsiteY5971" fmla="*/ 1461872 h 2289324"/>
              <a:gd name="connsiteX5972" fmla="*/ 6321516 w 12217395"/>
              <a:gd name="connsiteY5972" fmla="*/ 1481383 h 2289324"/>
              <a:gd name="connsiteX5973" fmla="*/ 6301555 w 12217395"/>
              <a:gd name="connsiteY5973" fmla="*/ 1461838 h 2289324"/>
              <a:gd name="connsiteX5974" fmla="*/ 6321516 w 12217395"/>
              <a:gd name="connsiteY5974" fmla="*/ 1441895 h 2289324"/>
              <a:gd name="connsiteX5975" fmla="*/ 3889795 w 12217395"/>
              <a:gd name="connsiteY5975" fmla="*/ 1440645 h 2289324"/>
              <a:gd name="connsiteX5976" fmla="*/ 3890300 w 12217395"/>
              <a:gd name="connsiteY5976" fmla="*/ 1440645 h 2289324"/>
              <a:gd name="connsiteX5977" fmla="*/ 3897701 w 12217395"/>
              <a:gd name="connsiteY5977" fmla="*/ 1448547 h 2289324"/>
              <a:gd name="connsiteX5978" fmla="*/ 3889795 w 12217395"/>
              <a:gd name="connsiteY5978" fmla="*/ 1456028 h 2289324"/>
              <a:gd name="connsiteX5979" fmla="*/ 3882312 w 12217395"/>
              <a:gd name="connsiteY5979" fmla="*/ 1448547 h 2289324"/>
              <a:gd name="connsiteX5980" fmla="*/ 3889795 w 12217395"/>
              <a:gd name="connsiteY5980" fmla="*/ 1440645 h 2289324"/>
              <a:gd name="connsiteX5981" fmla="*/ 8571554 w 12217395"/>
              <a:gd name="connsiteY5981" fmla="*/ 1439406 h 2289324"/>
              <a:gd name="connsiteX5982" fmla="*/ 8571742 w 12217395"/>
              <a:gd name="connsiteY5982" fmla="*/ 1439406 h 2289324"/>
              <a:gd name="connsiteX5983" fmla="*/ 8581939 w 12217395"/>
              <a:gd name="connsiteY5983" fmla="*/ 1449787 h 2289324"/>
              <a:gd name="connsiteX5984" fmla="*/ 8571554 w 12217395"/>
              <a:gd name="connsiteY5984" fmla="*/ 1460600 h 2289324"/>
              <a:gd name="connsiteX5985" fmla="*/ 8560737 w 12217395"/>
              <a:gd name="connsiteY5985" fmla="*/ 1449787 h 2289324"/>
              <a:gd name="connsiteX5986" fmla="*/ 8571554 w 12217395"/>
              <a:gd name="connsiteY5986" fmla="*/ 1439406 h 2289324"/>
              <a:gd name="connsiteX5987" fmla="*/ 6484488 w 12217395"/>
              <a:gd name="connsiteY5987" fmla="*/ 1437734 h 2289324"/>
              <a:gd name="connsiteX5988" fmla="*/ 6505691 w 12217395"/>
              <a:gd name="connsiteY5988" fmla="*/ 1458939 h 2289324"/>
              <a:gd name="connsiteX5989" fmla="*/ 6484488 w 12217395"/>
              <a:gd name="connsiteY5989" fmla="*/ 1480144 h 2289324"/>
              <a:gd name="connsiteX5990" fmla="*/ 6463286 w 12217395"/>
              <a:gd name="connsiteY5990" fmla="*/ 1458939 h 2289324"/>
              <a:gd name="connsiteX5991" fmla="*/ 6484488 w 12217395"/>
              <a:gd name="connsiteY5991" fmla="*/ 1437734 h 2289324"/>
              <a:gd name="connsiteX5992" fmla="*/ 959959 w 12217395"/>
              <a:gd name="connsiteY5992" fmla="*/ 1437734 h 2289324"/>
              <a:gd name="connsiteX5993" fmla="*/ 970016 w 12217395"/>
              <a:gd name="connsiteY5993" fmla="*/ 1447717 h 2289324"/>
              <a:gd name="connsiteX5994" fmla="*/ 959959 w 12217395"/>
              <a:gd name="connsiteY5994" fmla="*/ 1457268 h 2289324"/>
              <a:gd name="connsiteX5995" fmla="*/ 950018 w 12217395"/>
              <a:gd name="connsiteY5995" fmla="*/ 1447717 h 2289324"/>
              <a:gd name="connsiteX5996" fmla="*/ 959959 w 12217395"/>
              <a:gd name="connsiteY5996" fmla="*/ 1437734 h 2289324"/>
              <a:gd name="connsiteX5997" fmla="*/ 6903985 w 12217395"/>
              <a:gd name="connsiteY5997" fmla="*/ 1437325 h 2289324"/>
              <a:gd name="connsiteX5998" fmla="*/ 6929761 w 12217395"/>
              <a:gd name="connsiteY5998" fmla="*/ 1463089 h 2289324"/>
              <a:gd name="connsiteX5999" fmla="*/ 6903985 w 12217395"/>
              <a:gd name="connsiteY5999" fmla="*/ 1488864 h 2289324"/>
              <a:gd name="connsiteX6000" fmla="*/ 6878199 w 12217395"/>
              <a:gd name="connsiteY6000" fmla="*/ 1463089 h 2289324"/>
              <a:gd name="connsiteX6001" fmla="*/ 6903985 w 12217395"/>
              <a:gd name="connsiteY6001" fmla="*/ 1437325 h 2289324"/>
              <a:gd name="connsiteX6002" fmla="*/ 3068274 w 12217395"/>
              <a:gd name="connsiteY6002" fmla="*/ 1435665 h 2289324"/>
              <a:gd name="connsiteX6003" fmla="*/ 3078260 w 12217395"/>
              <a:gd name="connsiteY6003" fmla="*/ 1446046 h 2289324"/>
              <a:gd name="connsiteX6004" fmla="*/ 3068274 w 12217395"/>
              <a:gd name="connsiteY6004" fmla="*/ 1456029 h 2289324"/>
              <a:gd name="connsiteX6005" fmla="*/ 3057889 w 12217395"/>
              <a:gd name="connsiteY6005" fmla="*/ 1446046 h 2289324"/>
              <a:gd name="connsiteX6006" fmla="*/ 3057889 w 12217395"/>
              <a:gd name="connsiteY6006" fmla="*/ 1445859 h 2289324"/>
              <a:gd name="connsiteX6007" fmla="*/ 3068274 w 12217395"/>
              <a:gd name="connsiteY6007" fmla="*/ 1435665 h 2289324"/>
              <a:gd name="connsiteX6008" fmla="*/ 8803125 w 12217395"/>
              <a:gd name="connsiteY6008" fmla="*/ 1433584 h 2289324"/>
              <a:gd name="connsiteX6009" fmla="*/ 8815182 w 12217395"/>
              <a:gd name="connsiteY6009" fmla="*/ 1445636 h 2289324"/>
              <a:gd name="connsiteX6010" fmla="*/ 8803125 w 12217395"/>
              <a:gd name="connsiteY6010" fmla="*/ 1457267 h 2289324"/>
              <a:gd name="connsiteX6011" fmla="*/ 8791477 w 12217395"/>
              <a:gd name="connsiteY6011" fmla="*/ 1445636 h 2289324"/>
              <a:gd name="connsiteX6012" fmla="*/ 8803125 w 12217395"/>
              <a:gd name="connsiteY6012" fmla="*/ 1433584 h 2289324"/>
              <a:gd name="connsiteX6013" fmla="*/ 7518871 w 12217395"/>
              <a:gd name="connsiteY6013" fmla="*/ 1432333 h 2289324"/>
              <a:gd name="connsiteX6014" fmla="*/ 7519034 w 12217395"/>
              <a:gd name="connsiteY6014" fmla="*/ 1432333 h 2289324"/>
              <a:gd name="connsiteX6015" fmla="*/ 7553380 w 12217395"/>
              <a:gd name="connsiteY6015" fmla="*/ 1466829 h 2289324"/>
              <a:gd name="connsiteX6016" fmla="*/ 7553380 w 12217395"/>
              <a:gd name="connsiteY6016" fmla="*/ 1467005 h 2289324"/>
              <a:gd name="connsiteX6017" fmla="*/ 7518871 w 12217395"/>
              <a:gd name="connsiteY6017" fmla="*/ 1501338 h 2289324"/>
              <a:gd name="connsiteX6018" fmla="*/ 7518707 w 12217395"/>
              <a:gd name="connsiteY6018" fmla="*/ 1501338 h 2289324"/>
              <a:gd name="connsiteX6019" fmla="*/ 7513410 w 12217395"/>
              <a:gd name="connsiteY6019" fmla="*/ 1499128 h 2289324"/>
              <a:gd name="connsiteX6020" fmla="*/ 7521782 w 12217395"/>
              <a:gd name="connsiteY6020" fmla="*/ 1519619 h 2289324"/>
              <a:gd name="connsiteX6021" fmla="*/ 7521782 w 12217395"/>
              <a:gd name="connsiteY6021" fmla="*/ 1519958 h 2289324"/>
              <a:gd name="connsiteX6022" fmla="*/ 7488524 w 12217395"/>
              <a:gd name="connsiteY6022" fmla="*/ 1552876 h 2289324"/>
              <a:gd name="connsiteX6023" fmla="*/ 7469446 w 12217395"/>
              <a:gd name="connsiteY6023" fmla="*/ 1544940 h 2289324"/>
              <a:gd name="connsiteX6024" fmla="*/ 7468572 w 12217395"/>
              <a:gd name="connsiteY6024" fmla="*/ 1545816 h 2289324"/>
              <a:gd name="connsiteX6025" fmla="*/ 7466457 w 12217395"/>
              <a:gd name="connsiteY6025" fmla="*/ 1543696 h 2289324"/>
              <a:gd name="connsiteX6026" fmla="*/ 7465031 w 12217395"/>
              <a:gd name="connsiteY6026" fmla="*/ 1543104 h 2289324"/>
              <a:gd name="connsiteX6027" fmla="*/ 7464436 w 12217395"/>
              <a:gd name="connsiteY6027" fmla="*/ 1541671 h 2289324"/>
              <a:gd name="connsiteX6028" fmla="*/ 7463579 w 12217395"/>
              <a:gd name="connsiteY6028" fmla="*/ 1540813 h 2289324"/>
              <a:gd name="connsiteX6029" fmla="*/ 7463579 w 12217395"/>
              <a:gd name="connsiteY6029" fmla="*/ 1540416 h 2289324"/>
              <a:gd name="connsiteX6030" fmla="*/ 7463821 w 12217395"/>
              <a:gd name="connsiteY6030" fmla="*/ 1540194 h 2289324"/>
              <a:gd name="connsiteX6031" fmla="*/ 7455264 w 12217395"/>
              <a:gd name="connsiteY6031" fmla="*/ 1519619 h 2289324"/>
              <a:gd name="connsiteX6032" fmla="*/ 7488524 w 12217395"/>
              <a:gd name="connsiteY6032" fmla="*/ 1486375 h 2289324"/>
              <a:gd name="connsiteX6033" fmla="*/ 7488851 w 12217395"/>
              <a:gd name="connsiteY6033" fmla="*/ 1486375 h 2289324"/>
              <a:gd name="connsiteX6034" fmla="*/ 7493152 w 12217395"/>
              <a:gd name="connsiteY6034" fmla="*/ 1488180 h 2289324"/>
              <a:gd name="connsiteX6035" fmla="*/ 7484372 w 12217395"/>
              <a:gd name="connsiteY6035" fmla="*/ 1466829 h 2289324"/>
              <a:gd name="connsiteX6036" fmla="*/ 7484372 w 12217395"/>
              <a:gd name="connsiteY6036" fmla="*/ 1466677 h 2289324"/>
              <a:gd name="connsiteX6037" fmla="*/ 7518871 w 12217395"/>
              <a:gd name="connsiteY6037" fmla="*/ 1432333 h 2289324"/>
              <a:gd name="connsiteX6038" fmla="*/ 9410116 w 12217395"/>
              <a:gd name="connsiteY6038" fmla="*/ 1431925 h 2289324"/>
              <a:gd name="connsiteX6039" fmla="*/ 9425085 w 12217395"/>
              <a:gd name="connsiteY6039" fmla="*/ 1446888 h 2289324"/>
              <a:gd name="connsiteX6040" fmla="*/ 9410116 w 12217395"/>
              <a:gd name="connsiteY6040" fmla="*/ 1461839 h 2289324"/>
              <a:gd name="connsiteX6041" fmla="*/ 9410116 w 12217395"/>
              <a:gd name="connsiteY6041" fmla="*/ 1461850 h 2289324"/>
              <a:gd name="connsiteX6042" fmla="*/ 9395148 w 12217395"/>
              <a:gd name="connsiteY6042" fmla="*/ 1446888 h 2289324"/>
              <a:gd name="connsiteX6043" fmla="*/ 9410116 w 12217395"/>
              <a:gd name="connsiteY6043" fmla="*/ 1431925 h 2289324"/>
              <a:gd name="connsiteX6044" fmla="*/ 7589130 w 12217395"/>
              <a:gd name="connsiteY6044" fmla="*/ 1431924 h 2289324"/>
              <a:gd name="connsiteX6045" fmla="*/ 7592463 w 12217395"/>
              <a:gd name="connsiteY6045" fmla="*/ 1435245 h 2289324"/>
              <a:gd name="connsiteX6046" fmla="*/ 7589130 w 12217395"/>
              <a:gd name="connsiteY6046" fmla="*/ 1438575 h 2289324"/>
              <a:gd name="connsiteX6047" fmla="*/ 7585808 w 12217395"/>
              <a:gd name="connsiteY6047" fmla="*/ 1435245 h 2289324"/>
              <a:gd name="connsiteX6048" fmla="*/ 7585808 w 12217395"/>
              <a:gd name="connsiteY6048" fmla="*/ 1435150 h 2289324"/>
              <a:gd name="connsiteX6049" fmla="*/ 7589130 w 12217395"/>
              <a:gd name="connsiteY6049" fmla="*/ 1431924 h 2289324"/>
              <a:gd name="connsiteX6050" fmla="*/ 5191933 w 12217395"/>
              <a:gd name="connsiteY6050" fmla="*/ 1429843 h 2289324"/>
              <a:gd name="connsiteX6051" fmla="*/ 5202869 w 12217395"/>
              <a:gd name="connsiteY6051" fmla="*/ 1434448 h 2289324"/>
              <a:gd name="connsiteX6052" fmla="*/ 5209802 w 12217395"/>
              <a:gd name="connsiteY6052" fmla="*/ 1431503 h 2289324"/>
              <a:gd name="connsiteX6053" fmla="*/ 5221341 w 12217395"/>
              <a:gd name="connsiteY6053" fmla="*/ 1436335 h 2289324"/>
              <a:gd name="connsiteX6054" fmla="*/ 5223856 w 12217395"/>
              <a:gd name="connsiteY6054" fmla="*/ 1442451 h 2289324"/>
              <a:gd name="connsiteX6055" fmla="*/ 5225192 w 12217395"/>
              <a:gd name="connsiteY6055" fmla="*/ 1441895 h 2289324"/>
              <a:gd name="connsiteX6056" fmla="*/ 5248055 w 12217395"/>
              <a:gd name="connsiteY6056" fmla="*/ 1464350 h 2289324"/>
              <a:gd name="connsiteX6057" fmla="*/ 5241299 w 12217395"/>
              <a:gd name="connsiteY6057" fmla="*/ 1480246 h 2289324"/>
              <a:gd name="connsiteX6058" fmla="*/ 5227265 w 12217395"/>
              <a:gd name="connsiteY6058" fmla="*/ 1485953 h 2289324"/>
              <a:gd name="connsiteX6059" fmla="*/ 5230228 w 12217395"/>
              <a:gd name="connsiteY6059" fmla="*/ 1487208 h 2289324"/>
              <a:gd name="connsiteX6060" fmla="*/ 5237248 w 12217395"/>
              <a:gd name="connsiteY6060" fmla="*/ 1504248 h 2289324"/>
              <a:gd name="connsiteX6061" fmla="*/ 5230228 w 12217395"/>
              <a:gd name="connsiteY6061" fmla="*/ 1521284 h 2289324"/>
              <a:gd name="connsiteX6062" fmla="*/ 5224965 w 12217395"/>
              <a:gd name="connsiteY6062" fmla="*/ 1523513 h 2289324"/>
              <a:gd name="connsiteX6063" fmla="*/ 5235683 w 12217395"/>
              <a:gd name="connsiteY6063" fmla="*/ 1528036 h 2289324"/>
              <a:gd name="connsiteX6064" fmla="*/ 5243061 w 12217395"/>
              <a:gd name="connsiteY6064" fmla="*/ 1546214 h 2289324"/>
              <a:gd name="connsiteX6065" fmla="*/ 5237280 w 12217395"/>
              <a:gd name="connsiteY6065" fmla="*/ 1560306 h 2289324"/>
              <a:gd name="connsiteX6066" fmla="*/ 5255743 w 12217395"/>
              <a:gd name="connsiteY6066" fmla="*/ 1567839 h 2289324"/>
              <a:gd name="connsiteX6067" fmla="*/ 5259890 w 12217395"/>
              <a:gd name="connsiteY6067" fmla="*/ 1577616 h 2289324"/>
              <a:gd name="connsiteX6068" fmla="*/ 5266342 w 12217395"/>
              <a:gd name="connsiteY6068" fmla="*/ 1571159 h 2289324"/>
              <a:gd name="connsiteX6069" fmla="*/ 5276330 w 12217395"/>
              <a:gd name="connsiteY6069" fmla="*/ 1581141 h 2289324"/>
              <a:gd name="connsiteX6070" fmla="*/ 5266342 w 12217395"/>
              <a:gd name="connsiteY6070" fmla="*/ 1591114 h 2289324"/>
              <a:gd name="connsiteX6071" fmla="*/ 5263359 w 12217395"/>
              <a:gd name="connsiteY6071" fmla="*/ 1588130 h 2289324"/>
              <a:gd name="connsiteX6072" fmla="*/ 5258322 w 12217395"/>
              <a:gd name="connsiteY6072" fmla="*/ 1600143 h 2289324"/>
              <a:gd name="connsiteX6073" fmla="*/ 5269255 w 12217395"/>
              <a:gd name="connsiteY6073" fmla="*/ 1595684 h 2289324"/>
              <a:gd name="connsiteX6074" fmla="*/ 5297942 w 12217395"/>
              <a:gd name="connsiteY6074" fmla="*/ 1624359 h 2289324"/>
              <a:gd name="connsiteX6075" fmla="*/ 5294220 w 12217395"/>
              <a:gd name="connsiteY6075" fmla="*/ 1633487 h 2289324"/>
              <a:gd name="connsiteX6076" fmla="*/ 5313741 w 12217395"/>
              <a:gd name="connsiteY6076" fmla="*/ 1625620 h 2289324"/>
              <a:gd name="connsiteX6077" fmla="*/ 5313950 w 12217395"/>
              <a:gd name="connsiteY6077" fmla="*/ 1625620 h 2289324"/>
              <a:gd name="connsiteX6078" fmla="*/ 5344089 w 12217395"/>
              <a:gd name="connsiteY6078" fmla="*/ 1655954 h 2289324"/>
              <a:gd name="connsiteX6079" fmla="*/ 5344089 w 12217395"/>
              <a:gd name="connsiteY6079" fmla="*/ 1656176 h 2289324"/>
              <a:gd name="connsiteX6080" fmla="*/ 5313741 w 12217395"/>
              <a:gd name="connsiteY6080" fmla="*/ 1686300 h 2289324"/>
              <a:gd name="connsiteX6081" fmla="*/ 5282972 w 12217395"/>
              <a:gd name="connsiteY6081" fmla="*/ 1655954 h 2289324"/>
              <a:gd name="connsiteX6082" fmla="*/ 5287125 w 12217395"/>
              <a:gd name="connsiteY6082" fmla="*/ 1645999 h 2289324"/>
              <a:gd name="connsiteX6083" fmla="*/ 5269255 w 12217395"/>
              <a:gd name="connsiteY6083" fmla="*/ 1653465 h 2289324"/>
              <a:gd name="connsiteX6084" fmla="*/ 5269255 w 12217395"/>
              <a:gd name="connsiteY6084" fmla="*/ 1653476 h 2289324"/>
              <a:gd name="connsiteX6085" fmla="*/ 5268892 w 12217395"/>
              <a:gd name="connsiteY6085" fmla="*/ 1653476 h 2289324"/>
              <a:gd name="connsiteX6086" fmla="*/ 5240151 w 12217395"/>
              <a:gd name="connsiteY6086" fmla="*/ 1624370 h 2289324"/>
              <a:gd name="connsiteX6087" fmla="*/ 5246000 w 12217395"/>
              <a:gd name="connsiteY6087" fmla="*/ 1610377 h 2289324"/>
              <a:gd name="connsiteX6088" fmla="*/ 5236405 w 12217395"/>
              <a:gd name="connsiteY6088" fmla="*/ 1614399 h 2289324"/>
              <a:gd name="connsiteX6089" fmla="*/ 5209392 w 12217395"/>
              <a:gd name="connsiteY6089" fmla="*/ 1586951 h 2289324"/>
              <a:gd name="connsiteX6090" fmla="*/ 5209392 w 12217395"/>
              <a:gd name="connsiteY6090" fmla="*/ 1586858 h 2289324"/>
              <a:gd name="connsiteX6091" fmla="*/ 5216034 w 12217395"/>
              <a:gd name="connsiteY6091" fmla="*/ 1570901 h 2289324"/>
              <a:gd name="connsiteX6092" fmla="*/ 5199519 w 12217395"/>
              <a:gd name="connsiteY6092" fmla="*/ 1564202 h 2289324"/>
              <a:gd name="connsiteX6093" fmla="*/ 5191933 w 12217395"/>
              <a:gd name="connsiteY6093" fmla="*/ 1546225 h 2289324"/>
              <a:gd name="connsiteX6094" fmla="*/ 5199514 w 12217395"/>
              <a:gd name="connsiteY6094" fmla="*/ 1528037 h 2289324"/>
              <a:gd name="connsiteX6095" fmla="*/ 5206132 w 12217395"/>
              <a:gd name="connsiteY6095" fmla="*/ 1525277 h 2289324"/>
              <a:gd name="connsiteX6096" fmla="*/ 5196502 w 12217395"/>
              <a:gd name="connsiteY6096" fmla="*/ 1521284 h 2289324"/>
              <a:gd name="connsiteX6097" fmla="*/ 5189432 w 12217395"/>
              <a:gd name="connsiteY6097" fmla="*/ 1504248 h 2289324"/>
              <a:gd name="connsiteX6098" fmla="*/ 5196502 w 12217395"/>
              <a:gd name="connsiteY6098" fmla="*/ 1487212 h 2289324"/>
              <a:gd name="connsiteX6099" fmla="*/ 5211379 w 12217395"/>
              <a:gd name="connsiteY6099" fmla="*/ 1481042 h 2289324"/>
              <a:gd name="connsiteX6100" fmla="*/ 5209446 w 12217395"/>
              <a:gd name="connsiteY6100" fmla="*/ 1480238 h 2289324"/>
              <a:gd name="connsiteX6101" fmla="*/ 5202740 w 12217395"/>
              <a:gd name="connsiteY6101" fmla="*/ 1464339 h 2289324"/>
              <a:gd name="connsiteX6102" fmla="*/ 5202963 w 12217395"/>
              <a:gd name="connsiteY6102" fmla="*/ 1463807 h 2289324"/>
              <a:gd name="connsiteX6103" fmla="*/ 5194461 w 12217395"/>
              <a:gd name="connsiteY6103" fmla="*/ 1467416 h 2289324"/>
              <a:gd name="connsiteX6104" fmla="*/ 5196084 w 12217395"/>
              <a:gd name="connsiteY6104" fmla="*/ 1471400 h 2289324"/>
              <a:gd name="connsiteX6105" fmla="*/ 5181536 w 12217395"/>
              <a:gd name="connsiteY6105" fmla="*/ 1485954 h 2289324"/>
              <a:gd name="connsiteX6106" fmla="*/ 5170950 w 12217395"/>
              <a:gd name="connsiteY6106" fmla="*/ 1481651 h 2289324"/>
              <a:gd name="connsiteX6107" fmla="*/ 5171549 w 12217395"/>
              <a:gd name="connsiteY6107" fmla="*/ 1483055 h 2289324"/>
              <a:gd name="connsiteX6108" fmla="*/ 5168252 w 12217395"/>
              <a:gd name="connsiteY6108" fmla="*/ 1490969 h 2289324"/>
              <a:gd name="connsiteX6109" fmla="*/ 5175711 w 12217395"/>
              <a:gd name="connsiteY6109" fmla="*/ 1498425 h 2289324"/>
              <a:gd name="connsiteX6110" fmla="*/ 5162403 w 12217395"/>
              <a:gd name="connsiteY6110" fmla="*/ 1511308 h 2289324"/>
              <a:gd name="connsiteX6111" fmla="*/ 5153683 w 12217395"/>
              <a:gd name="connsiteY6111" fmla="*/ 1502859 h 2289324"/>
              <a:gd name="connsiteX6112" fmla="*/ 5150348 w 12217395"/>
              <a:gd name="connsiteY6112" fmla="*/ 1504248 h 2289324"/>
              <a:gd name="connsiteX6113" fmla="*/ 5129568 w 12217395"/>
              <a:gd name="connsiteY6113" fmla="*/ 1483055 h 2289324"/>
              <a:gd name="connsiteX6114" fmla="*/ 5131248 w 12217395"/>
              <a:gd name="connsiteY6114" fmla="*/ 1479087 h 2289324"/>
              <a:gd name="connsiteX6115" fmla="*/ 5127015 w 12217395"/>
              <a:gd name="connsiteY6115" fmla="*/ 1477278 h 2289324"/>
              <a:gd name="connsiteX6116" fmla="*/ 5121662 w 12217395"/>
              <a:gd name="connsiteY6116" fmla="*/ 1464749 h 2289324"/>
              <a:gd name="connsiteX6117" fmla="*/ 5139543 w 12217395"/>
              <a:gd name="connsiteY6117" fmla="*/ 1446888 h 2289324"/>
              <a:gd name="connsiteX6118" fmla="*/ 5157422 w 12217395"/>
              <a:gd name="connsiteY6118" fmla="*/ 1464749 h 2289324"/>
              <a:gd name="connsiteX6119" fmla="*/ 5157267 w 12217395"/>
              <a:gd name="connsiteY6119" fmla="*/ 1465121 h 2289324"/>
              <a:gd name="connsiteX6120" fmla="*/ 5165317 w 12217395"/>
              <a:gd name="connsiteY6120" fmla="*/ 1468449 h 2289324"/>
              <a:gd name="connsiteX6121" fmla="*/ 5166571 w 12217395"/>
              <a:gd name="connsiteY6121" fmla="*/ 1471391 h 2289324"/>
              <a:gd name="connsiteX6122" fmla="*/ 5170936 w 12217395"/>
              <a:gd name="connsiteY6122" fmla="*/ 1460807 h 2289324"/>
              <a:gd name="connsiteX6123" fmla="*/ 5176365 w 12217395"/>
              <a:gd name="connsiteY6123" fmla="*/ 1458568 h 2289324"/>
              <a:gd name="connsiteX6124" fmla="*/ 5172390 w 12217395"/>
              <a:gd name="connsiteY6124" fmla="*/ 1448955 h 2289324"/>
              <a:gd name="connsiteX6125" fmla="*/ 5191933 w 12217395"/>
              <a:gd name="connsiteY6125" fmla="*/ 1429843 h 2289324"/>
              <a:gd name="connsiteX6126" fmla="*/ 5787696 w 12217395"/>
              <a:gd name="connsiteY6126" fmla="*/ 1429424 h 2289324"/>
              <a:gd name="connsiteX6127" fmla="*/ 5803906 w 12217395"/>
              <a:gd name="connsiteY6127" fmla="*/ 1445637 h 2289324"/>
              <a:gd name="connsiteX6128" fmla="*/ 5787696 w 12217395"/>
              <a:gd name="connsiteY6128" fmla="*/ 1462258 h 2289324"/>
              <a:gd name="connsiteX6129" fmla="*/ 5771069 w 12217395"/>
              <a:gd name="connsiteY6129" fmla="*/ 1445637 h 2289324"/>
              <a:gd name="connsiteX6130" fmla="*/ 5787696 w 12217395"/>
              <a:gd name="connsiteY6130" fmla="*/ 1429424 h 2289324"/>
              <a:gd name="connsiteX6131" fmla="*/ 10442032 w 12217395"/>
              <a:gd name="connsiteY6131" fmla="*/ 1428593 h 2289324"/>
              <a:gd name="connsiteX6132" fmla="*/ 10464017 w 12217395"/>
              <a:gd name="connsiteY6132" fmla="*/ 1450627 h 2289324"/>
              <a:gd name="connsiteX6133" fmla="*/ 10442032 w 12217395"/>
              <a:gd name="connsiteY6133" fmla="*/ 1472230 h 2289324"/>
              <a:gd name="connsiteX6134" fmla="*/ 10420396 w 12217395"/>
              <a:gd name="connsiteY6134" fmla="*/ 1450627 h 2289324"/>
              <a:gd name="connsiteX6135" fmla="*/ 10442032 w 12217395"/>
              <a:gd name="connsiteY6135" fmla="*/ 1428593 h 2289324"/>
              <a:gd name="connsiteX6136" fmla="*/ 1841813 w 12217395"/>
              <a:gd name="connsiteY6136" fmla="*/ 1428593 h 2289324"/>
              <a:gd name="connsiteX6137" fmla="*/ 1841976 w 12217395"/>
              <a:gd name="connsiteY6137" fmla="*/ 1428593 h 2289324"/>
              <a:gd name="connsiteX6138" fmla="*/ 1852630 w 12217395"/>
              <a:gd name="connsiteY6138" fmla="*/ 1439406 h 2289324"/>
              <a:gd name="connsiteX6139" fmla="*/ 1841813 w 12217395"/>
              <a:gd name="connsiteY6139" fmla="*/ 1450629 h 2289324"/>
              <a:gd name="connsiteX6140" fmla="*/ 1831007 w 12217395"/>
              <a:gd name="connsiteY6140" fmla="*/ 1439406 h 2289324"/>
              <a:gd name="connsiteX6141" fmla="*/ 1841813 w 12217395"/>
              <a:gd name="connsiteY6141" fmla="*/ 1428593 h 2289324"/>
              <a:gd name="connsiteX6142" fmla="*/ 3987081 w 12217395"/>
              <a:gd name="connsiteY6142" fmla="*/ 1427354 h 2289324"/>
              <a:gd name="connsiteX6143" fmla="*/ 3987174 w 12217395"/>
              <a:gd name="connsiteY6143" fmla="*/ 1427354 h 2289324"/>
              <a:gd name="connsiteX6144" fmla="*/ 3990413 w 12217395"/>
              <a:gd name="connsiteY6144" fmla="*/ 1430661 h 2289324"/>
              <a:gd name="connsiteX6145" fmla="*/ 3987081 w 12217395"/>
              <a:gd name="connsiteY6145" fmla="*/ 1433585 h 2289324"/>
              <a:gd name="connsiteX6146" fmla="*/ 3983758 w 12217395"/>
              <a:gd name="connsiteY6146" fmla="*/ 1430674 h 2289324"/>
              <a:gd name="connsiteX6147" fmla="*/ 3983758 w 12217395"/>
              <a:gd name="connsiteY6147" fmla="*/ 1430580 h 2289324"/>
              <a:gd name="connsiteX6148" fmla="*/ 3987081 w 12217395"/>
              <a:gd name="connsiteY6148" fmla="*/ 1427354 h 2289324"/>
              <a:gd name="connsiteX6149" fmla="*/ 10252817 w 12217395"/>
              <a:gd name="connsiteY6149" fmla="*/ 1426933 h 2289324"/>
              <a:gd name="connsiteX6150" fmla="*/ 10272815 w 12217395"/>
              <a:gd name="connsiteY6150" fmla="*/ 1446888 h 2289324"/>
              <a:gd name="connsiteX6151" fmla="*/ 10252817 w 12217395"/>
              <a:gd name="connsiteY6151" fmla="*/ 1467251 h 2289324"/>
              <a:gd name="connsiteX6152" fmla="*/ 10232470 w 12217395"/>
              <a:gd name="connsiteY6152" fmla="*/ 1446888 h 2289324"/>
              <a:gd name="connsiteX6153" fmla="*/ 10252817 w 12217395"/>
              <a:gd name="connsiteY6153" fmla="*/ 1426933 h 2289324"/>
              <a:gd name="connsiteX6154" fmla="*/ 3414179 w 12217395"/>
              <a:gd name="connsiteY6154" fmla="*/ 1426525 h 2289324"/>
              <a:gd name="connsiteX6155" fmla="*/ 3423325 w 12217395"/>
              <a:gd name="connsiteY6155" fmla="*/ 1435665 h 2289324"/>
              <a:gd name="connsiteX6156" fmla="*/ 3414179 w 12217395"/>
              <a:gd name="connsiteY6156" fmla="*/ 1444806 h 2289324"/>
              <a:gd name="connsiteX6157" fmla="*/ 3405454 w 12217395"/>
              <a:gd name="connsiteY6157" fmla="*/ 1435665 h 2289324"/>
              <a:gd name="connsiteX6158" fmla="*/ 3414179 w 12217395"/>
              <a:gd name="connsiteY6158" fmla="*/ 1426525 h 2289324"/>
              <a:gd name="connsiteX6159" fmla="*/ 10686442 w 12217395"/>
              <a:gd name="connsiteY6159" fmla="*/ 1426103 h 2289324"/>
              <a:gd name="connsiteX6160" fmla="*/ 10709830 w 12217395"/>
              <a:gd name="connsiteY6160" fmla="*/ 1449459 h 2289324"/>
              <a:gd name="connsiteX6161" fmla="*/ 10686442 w 12217395"/>
              <a:gd name="connsiteY6161" fmla="*/ 1474312 h 2289324"/>
              <a:gd name="connsiteX6162" fmla="*/ 10662351 w 12217395"/>
              <a:gd name="connsiteY6162" fmla="*/ 1450208 h 2289324"/>
              <a:gd name="connsiteX6163" fmla="*/ 10686442 w 12217395"/>
              <a:gd name="connsiteY6163" fmla="*/ 1426103 h 2289324"/>
              <a:gd name="connsiteX6164" fmla="*/ 2506188 w 12217395"/>
              <a:gd name="connsiteY6164" fmla="*/ 1425682 h 2289324"/>
              <a:gd name="connsiteX6165" fmla="*/ 2506340 w 12217395"/>
              <a:gd name="connsiteY6165" fmla="*/ 1425682 h 2289324"/>
              <a:gd name="connsiteX6166" fmla="*/ 2516993 w 12217395"/>
              <a:gd name="connsiteY6166" fmla="*/ 1436495 h 2289324"/>
              <a:gd name="connsiteX6167" fmla="*/ 2506188 w 12217395"/>
              <a:gd name="connsiteY6167" fmla="*/ 1447716 h 2289324"/>
              <a:gd name="connsiteX6168" fmla="*/ 2495371 w 12217395"/>
              <a:gd name="connsiteY6168" fmla="*/ 1436495 h 2289324"/>
              <a:gd name="connsiteX6169" fmla="*/ 2506188 w 12217395"/>
              <a:gd name="connsiteY6169" fmla="*/ 1425682 h 2289324"/>
              <a:gd name="connsiteX6170" fmla="*/ 6052526 w 12217395"/>
              <a:gd name="connsiteY6170" fmla="*/ 1424853 h 2289324"/>
              <a:gd name="connsiteX6171" fmla="*/ 6070815 w 12217395"/>
              <a:gd name="connsiteY6171" fmla="*/ 1443146 h 2289324"/>
              <a:gd name="connsiteX6172" fmla="*/ 6052526 w 12217395"/>
              <a:gd name="connsiteY6172" fmla="*/ 1461441 h 2289324"/>
              <a:gd name="connsiteX6173" fmla="*/ 6052526 w 12217395"/>
              <a:gd name="connsiteY6173" fmla="*/ 1461429 h 2289324"/>
              <a:gd name="connsiteX6174" fmla="*/ 6034236 w 12217395"/>
              <a:gd name="connsiteY6174" fmla="*/ 1443146 h 2289324"/>
              <a:gd name="connsiteX6175" fmla="*/ 6052526 w 12217395"/>
              <a:gd name="connsiteY6175" fmla="*/ 1424853 h 2289324"/>
              <a:gd name="connsiteX6176" fmla="*/ 9038437 w 12217395"/>
              <a:gd name="connsiteY6176" fmla="*/ 1424443 h 2289324"/>
              <a:gd name="connsiteX6177" fmla="*/ 9051324 w 12217395"/>
              <a:gd name="connsiteY6177" fmla="*/ 1437325 h 2289324"/>
              <a:gd name="connsiteX6178" fmla="*/ 9038437 w 12217395"/>
              <a:gd name="connsiteY6178" fmla="*/ 1450629 h 2289324"/>
              <a:gd name="connsiteX6179" fmla="*/ 9025550 w 12217395"/>
              <a:gd name="connsiteY6179" fmla="*/ 1437325 h 2289324"/>
              <a:gd name="connsiteX6180" fmla="*/ 9038437 w 12217395"/>
              <a:gd name="connsiteY6180" fmla="*/ 1424443 h 2289324"/>
              <a:gd name="connsiteX6181" fmla="*/ 844887 w 12217395"/>
              <a:gd name="connsiteY6181" fmla="*/ 1424022 h 2289324"/>
              <a:gd name="connsiteX6182" fmla="*/ 854360 w 12217395"/>
              <a:gd name="connsiteY6182" fmla="*/ 1433585 h 2289324"/>
              <a:gd name="connsiteX6183" fmla="*/ 844887 w 12217395"/>
              <a:gd name="connsiteY6183" fmla="*/ 1443146 h 2289324"/>
              <a:gd name="connsiteX6184" fmla="*/ 835298 w 12217395"/>
              <a:gd name="connsiteY6184" fmla="*/ 1433585 h 2289324"/>
              <a:gd name="connsiteX6185" fmla="*/ 844887 w 12217395"/>
              <a:gd name="connsiteY6185" fmla="*/ 1424022 h 2289324"/>
              <a:gd name="connsiteX6186" fmla="*/ 3775052 w 12217395"/>
              <a:gd name="connsiteY6186" fmla="*/ 1423193 h 2289324"/>
              <a:gd name="connsiteX6187" fmla="*/ 3782958 w 12217395"/>
              <a:gd name="connsiteY6187" fmla="*/ 1431094 h 2289324"/>
              <a:gd name="connsiteX6188" fmla="*/ 3775052 w 12217395"/>
              <a:gd name="connsiteY6188" fmla="*/ 1438575 h 2289324"/>
              <a:gd name="connsiteX6189" fmla="*/ 3767567 w 12217395"/>
              <a:gd name="connsiteY6189" fmla="*/ 1431094 h 2289324"/>
              <a:gd name="connsiteX6190" fmla="*/ 3775052 w 12217395"/>
              <a:gd name="connsiteY6190" fmla="*/ 1423193 h 2289324"/>
              <a:gd name="connsiteX6191" fmla="*/ 7798259 w 12217395"/>
              <a:gd name="connsiteY6191" fmla="*/ 1422783 h 2289324"/>
              <a:gd name="connsiteX6192" fmla="*/ 7798644 w 12217395"/>
              <a:gd name="connsiteY6192" fmla="*/ 1422783 h 2289324"/>
              <a:gd name="connsiteX6193" fmla="*/ 7803241 w 12217395"/>
              <a:gd name="connsiteY6193" fmla="*/ 1427762 h 2289324"/>
              <a:gd name="connsiteX6194" fmla="*/ 7798259 w 12217395"/>
              <a:gd name="connsiteY6194" fmla="*/ 1432333 h 2289324"/>
              <a:gd name="connsiteX6195" fmla="*/ 7798259 w 12217395"/>
              <a:gd name="connsiteY6195" fmla="*/ 1432321 h 2289324"/>
              <a:gd name="connsiteX6196" fmla="*/ 7793264 w 12217395"/>
              <a:gd name="connsiteY6196" fmla="*/ 1427762 h 2289324"/>
              <a:gd name="connsiteX6197" fmla="*/ 7793264 w 12217395"/>
              <a:gd name="connsiteY6197" fmla="*/ 1427365 h 2289324"/>
              <a:gd name="connsiteX6198" fmla="*/ 7798259 w 12217395"/>
              <a:gd name="connsiteY6198" fmla="*/ 1422783 h 2289324"/>
              <a:gd name="connsiteX6199" fmla="*/ 3914741 w 12217395"/>
              <a:gd name="connsiteY6199" fmla="*/ 1419451 h 2289324"/>
              <a:gd name="connsiteX6200" fmla="*/ 3920984 w 12217395"/>
              <a:gd name="connsiteY6200" fmla="*/ 1425682 h 2289324"/>
              <a:gd name="connsiteX6201" fmla="*/ 3920984 w 12217395"/>
              <a:gd name="connsiteY6201" fmla="*/ 1425916 h 2289324"/>
              <a:gd name="connsiteX6202" fmla="*/ 3914741 w 12217395"/>
              <a:gd name="connsiteY6202" fmla="*/ 1431924 h 2289324"/>
              <a:gd name="connsiteX6203" fmla="*/ 3908506 w 12217395"/>
              <a:gd name="connsiteY6203" fmla="*/ 1425682 h 2289324"/>
              <a:gd name="connsiteX6204" fmla="*/ 3914741 w 12217395"/>
              <a:gd name="connsiteY6204" fmla="*/ 1419451 h 2289324"/>
              <a:gd name="connsiteX6205" fmla="*/ 6989212 w 12217395"/>
              <a:gd name="connsiteY6205" fmla="*/ 1416541 h 2289324"/>
              <a:gd name="connsiteX6206" fmla="*/ 7016648 w 12217395"/>
              <a:gd name="connsiteY6206" fmla="*/ 1443977 h 2289324"/>
              <a:gd name="connsiteX6207" fmla="*/ 6989212 w 12217395"/>
              <a:gd name="connsiteY6207" fmla="*/ 1470992 h 2289324"/>
              <a:gd name="connsiteX6208" fmla="*/ 6989119 w 12217395"/>
              <a:gd name="connsiteY6208" fmla="*/ 1470992 h 2289324"/>
              <a:gd name="connsiteX6209" fmla="*/ 6962188 w 12217395"/>
              <a:gd name="connsiteY6209" fmla="*/ 1443977 h 2289324"/>
              <a:gd name="connsiteX6210" fmla="*/ 6989212 w 12217395"/>
              <a:gd name="connsiteY6210" fmla="*/ 1416541 h 2289324"/>
              <a:gd name="connsiteX6211" fmla="*/ 8012778 w 12217395"/>
              <a:gd name="connsiteY6211" fmla="*/ 1415711 h 2289324"/>
              <a:gd name="connsiteX6212" fmla="*/ 8019022 w 12217395"/>
              <a:gd name="connsiteY6212" fmla="*/ 1421929 h 2289324"/>
              <a:gd name="connsiteX6213" fmla="*/ 8012778 w 12217395"/>
              <a:gd name="connsiteY6213" fmla="*/ 1428593 h 2289324"/>
              <a:gd name="connsiteX6214" fmla="*/ 8006546 w 12217395"/>
              <a:gd name="connsiteY6214" fmla="*/ 1421941 h 2289324"/>
              <a:gd name="connsiteX6215" fmla="*/ 8012778 w 12217395"/>
              <a:gd name="connsiteY6215" fmla="*/ 1415711 h 2289324"/>
              <a:gd name="connsiteX6216" fmla="*/ 3947168 w 12217395"/>
              <a:gd name="connsiteY6216" fmla="*/ 1414881 h 2289324"/>
              <a:gd name="connsiteX6217" fmla="*/ 3952163 w 12217395"/>
              <a:gd name="connsiteY6217" fmla="*/ 1419872 h 2289324"/>
              <a:gd name="connsiteX6218" fmla="*/ 3952163 w 12217395"/>
              <a:gd name="connsiteY6218" fmla="*/ 1420269 h 2289324"/>
              <a:gd name="connsiteX6219" fmla="*/ 3947168 w 12217395"/>
              <a:gd name="connsiteY6219" fmla="*/ 1424853 h 2289324"/>
              <a:gd name="connsiteX6220" fmla="*/ 3942188 w 12217395"/>
              <a:gd name="connsiteY6220" fmla="*/ 1419872 h 2289324"/>
              <a:gd name="connsiteX6221" fmla="*/ 3947168 w 12217395"/>
              <a:gd name="connsiteY6221" fmla="*/ 1414881 h 2289324"/>
              <a:gd name="connsiteX6222" fmla="*/ 2953949 w 12217395"/>
              <a:gd name="connsiteY6222" fmla="*/ 1414881 h 2289324"/>
              <a:gd name="connsiteX6223" fmla="*/ 2963924 w 12217395"/>
              <a:gd name="connsiteY6223" fmla="*/ 1424853 h 2289324"/>
              <a:gd name="connsiteX6224" fmla="*/ 2963924 w 12217395"/>
              <a:gd name="connsiteY6224" fmla="*/ 1425098 h 2289324"/>
              <a:gd name="connsiteX6225" fmla="*/ 2953949 w 12217395"/>
              <a:gd name="connsiteY6225" fmla="*/ 1434836 h 2289324"/>
              <a:gd name="connsiteX6226" fmla="*/ 2943554 w 12217395"/>
              <a:gd name="connsiteY6226" fmla="*/ 1424853 h 2289324"/>
              <a:gd name="connsiteX6227" fmla="*/ 2953949 w 12217395"/>
              <a:gd name="connsiteY6227" fmla="*/ 1414881 h 2289324"/>
              <a:gd name="connsiteX6228" fmla="*/ 1727068 w 12217395"/>
              <a:gd name="connsiteY6228" fmla="*/ 1411971 h 2289324"/>
              <a:gd name="connsiteX6229" fmla="*/ 1737464 w 12217395"/>
              <a:gd name="connsiteY6229" fmla="*/ 1422783 h 2289324"/>
              <a:gd name="connsiteX6230" fmla="*/ 1737464 w 12217395"/>
              <a:gd name="connsiteY6230" fmla="*/ 1422971 h 2289324"/>
              <a:gd name="connsiteX6231" fmla="*/ 1727068 w 12217395"/>
              <a:gd name="connsiteY6231" fmla="*/ 1433153 h 2289324"/>
              <a:gd name="connsiteX6232" fmla="*/ 1727068 w 12217395"/>
              <a:gd name="connsiteY6232" fmla="*/ 1433164 h 2289324"/>
              <a:gd name="connsiteX6233" fmla="*/ 1716227 w 12217395"/>
              <a:gd name="connsiteY6233" fmla="*/ 1422783 h 2289324"/>
              <a:gd name="connsiteX6234" fmla="*/ 1716227 w 12217395"/>
              <a:gd name="connsiteY6234" fmla="*/ 1422093 h 2289324"/>
              <a:gd name="connsiteX6235" fmla="*/ 1727068 w 12217395"/>
              <a:gd name="connsiteY6235" fmla="*/ 1411971 h 2289324"/>
              <a:gd name="connsiteX6236" fmla="*/ 8231053 w 12217395"/>
              <a:gd name="connsiteY6236" fmla="*/ 1410731 h 2289324"/>
              <a:gd name="connsiteX6237" fmla="*/ 8238947 w 12217395"/>
              <a:gd name="connsiteY6237" fmla="*/ 1418622 h 2289324"/>
              <a:gd name="connsiteX6238" fmla="*/ 8231053 w 12217395"/>
              <a:gd name="connsiteY6238" fmla="*/ 1426103 h 2289324"/>
              <a:gd name="connsiteX6239" fmla="*/ 8223568 w 12217395"/>
              <a:gd name="connsiteY6239" fmla="*/ 1418622 h 2289324"/>
              <a:gd name="connsiteX6240" fmla="*/ 8231053 w 12217395"/>
              <a:gd name="connsiteY6240" fmla="*/ 1410731 h 2289324"/>
              <a:gd name="connsiteX6241" fmla="*/ 729230 w 12217395"/>
              <a:gd name="connsiteY6241" fmla="*/ 1410731 h 2289324"/>
              <a:gd name="connsiteX6242" fmla="*/ 738469 w 12217395"/>
              <a:gd name="connsiteY6242" fmla="*/ 1419873 h 2289324"/>
              <a:gd name="connsiteX6243" fmla="*/ 738469 w 12217395"/>
              <a:gd name="connsiteY6243" fmla="*/ 1419943 h 2289324"/>
              <a:gd name="connsiteX6244" fmla="*/ 729230 w 12217395"/>
              <a:gd name="connsiteY6244" fmla="*/ 1429411 h 2289324"/>
              <a:gd name="connsiteX6245" fmla="*/ 729230 w 12217395"/>
              <a:gd name="connsiteY6245" fmla="*/ 1429424 h 2289324"/>
              <a:gd name="connsiteX6246" fmla="*/ 720109 w 12217395"/>
              <a:gd name="connsiteY6246" fmla="*/ 1419873 h 2289324"/>
              <a:gd name="connsiteX6247" fmla="*/ 729230 w 12217395"/>
              <a:gd name="connsiteY6247" fmla="*/ 1410731 h 2289324"/>
              <a:gd name="connsiteX6248" fmla="*/ 6723543 w 12217395"/>
              <a:gd name="connsiteY6248" fmla="*/ 1409889 h 2289324"/>
              <a:gd name="connsiteX6249" fmla="*/ 6748079 w 12217395"/>
              <a:gd name="connsiteY6249" fmla="*/ 1433993 h 2289324"/>
              <a:gd name="connsiteX6250" fmla="*/ 6748079 w 12217395"/>
              <a:gd name="connsiteY6250" fmla="*/ 1434414 h 2289324"/>
              <a:gd name="connsiteX6251" fmla="*/ 6723543 w 12217395"/>
              <a:gd name="connsiteY6251" fmla="*/ 1458518 h 2289324"/>
              <a:gd name="connsiteX6252" fmla="*/ 6699428 w 12217395"/>
              <a:gd name="connsiteY6252" fmla="*/ 1433993 h 2289324"/>
              <a:gd name="connsiteX6253" fmla="*/ 6723543 w 12217395"/>
              <a:gd name="connsiteY6253" fmla="*/ 1409889 h 2289324"/>
              <a:gd name="connsiteX6254" fmla="*/ 3659886 w 12217395"/>
              <a:gd name="connsiteY6254" fmla="*/ 1409480 h 2289324"/>
              <a:gd name="connsiteX6255" fmla="*/ 3659956 w 12217395"/>
              <a:gd name="connsiteY6255" fmla="*/ 1409480 h 2289324"/>
              <a:gd name="connsiteX6256" fmla="*/ 3667371 w 12217395"/>
              <a:gd name="connsiteY6256" fmla="*/ 1416962 h 2289324"/>
              <a:gd name="connsiteX6257" fmla="*/ 3659886 w 12217395"/>
              <a:gd name="connsiteY6257" fmla="*/ 1424443 h 2289324"/>
              <a:gd name="connsiteX6258" fmla="*/ 3651993 w 12217395"/>
              <a:gd name="connsiteY6258" fmla="*/ 1416962 h 2289324"/>
              <a:gd name="connsiteX6259" fmla="*/ 3659886 w 12217395"/>
              <a:gd name="connsiteY6259" fmla="*/ 1409480 h 2289324"/>
              <a:gd name="connsiteX6260" fmla="*/ 9276662 w 12217395"/>
              <a:gd name="connsiteY6260" fmla="*/ 1408639 h 2289324"/>
              <a:gd name="connsiteX6261" fmla="*/ 9290380 w 12217395"/>
              <a:gd name="connsiteY6261" fmla="*/ 1422783 h 2289324"/>
              <a:gd name="connsiteX6262" fmla="*/ 9276662 w 12217395"/>
              <a:gd name="connsiteY6262" fmla="*/ 1436892 h 2289324"/>
              <a:gd name="connsiteX6263" fmla="*/ 9276662 w 12217395"/>
              <a:gd name="connsiteY6263" fmla="*/ 1436904 h 2289324"/>
              <a:gd name="connsiteX6264" fmla="*/ 9262524 w 12217395"/>
              <a:gd name="connsiteY6264" fmla="*/ 1422783 h 2289324"/>
              <a:gd name="connsiteX6265" fmla="*/ 9276662 w 12217395"/>
              <a:gd name="connsiteY6265" fmla="*/ 1408639 h 2289324"/>
              <a:gd name="connsiteX6266" fmla="*/ 5249305 w 12217395"/>
              <a:gd name="connsiteY6266" fmla="*/ 1408230 h 2289324"/>
              <a:gd name="connsiteX6267" fmla="*/ 5252120 w 12217395"/>
              <a:gd name="connsiteY6267" fmla="*/ 1409383 h 2289324"/>
              <a:gd name="connsiteX6268" fmla="*/ 5253876 w 12217395"/>
              <a:gd name="connsiteY6268" fmla="*/ 1408650 h 2289324"/>
              <a:gd name="connsiteX6269" fmla="*/ 5274659 w 12217395"/>
              <a:gd name="connsiteY6269" fmla="*/ 1429843 h 2289324"/>
              <a:gd name="connsiteX6270" fmla="*/ 5253876 w 12217395"/>
              <a:gd name="connsiteY6270" fmla="*/ 1450629 h 2289324"/>
              <a:gd name="connsiteX6271" fmla="*/ 5232674 w 12217395"/>
              <a:gd name="connsiteY6271" fmla="*/ 1429843 h 2289324"/>
              <a:gd name="connsiteX6272" fmla="*/ 5232834 w 12217395"/>
              <a:gd name="connsiteY6272" fmla="*/ 1429466 h 2289324"/>
              <a:gd name="connsiteX6273" fmla="*/ 5231423 w 12217395"/>
              <a:gd name="connsiteY6273" fmla="*/ 1426103 h 2289324"/>
              <a:gd name="connsiteX6274" fmla="*/ 5249305 w 12217395"/>
              <a:gd name="connsiteY6274" fmla="*/ 1408230 h 2289324"/>
              <a:gd name="connsiteX6275" fmla="*/ 3928471 w 12217395"/>
              <a:gd name="connsiteY6275" fmla="*/ 1408230 h 2289324"/>
              <a:gd name="connsiteX6276" fmla="*/ 3930131 w 12217395"/>
              <a:gd name="connsiteY6276" fmla="*/ 1409889 h 2289324"/>
              <a:gd name="connsiteX6277" fmla="*/ 3928471 w 12217395"/>
              <a:gd name="connsiteY6277" fmla="*/ 1411971 h 2289324"/>
              <a:gd name="connsiteX6278" fmla="*/ 3926798 w 12217395"/>
              <a:gd name="connsiteY6278" fmla="*/ 1409889 h 2289324"/>
              <a:gd name="connsiteX6279" fmla="*/ 3928471 w 12217395"/>
              <a:gd name="connsiteY6279" fmla="*/ 1408230 h 2289324"/>
              <a:gd name="connsiteX6280" fmla="*/ 9927729 w 12217395"/>
              <a:gd name="connsiteY6280" fmla="*/ 1407388 h 2289324"/>
              <a:gd name="connsiteX6281" fmla="*/ 9945189 w 12217395"/>
              <a:gd name="connsiteY6281" fmla="*/ 1424851 h 2289324"/>
              <a:gd name="connsiteX6282" fmla="*/ 9927729 w 12217395"/>
              <a:gd name="connsiteY6282" fmla="*/ 1442305 h 2289324"/>
              <a:gd name="connsiteX6283" fmla="*/ 9909849 w 12217395"/>
              <a:gd name="connsiteY6283" fmla="*/ 1424851 h 2289324"/>
              <a:gd name="connsiteX6284" fmla="*/ 9927729 w 12217395"/>
              <a:gd name="connsiteY6284" fmla="*/ 1407388 h 2289324"/>
              <a:gd name="connsiteX6285" fmla="*/ 8454308 w 12217395"/>
              <a:gd name="connsiteY6285" fmla="*/ 1406559 h 2289324"/>
              <a:gd name="connsiteX6286" fmla="*/ 8463043 w 12217395"/>
              <a:gd name="connsiteY6286" fmla="*/ 1415712 h 2289324"/>
              <a:gd name="connsiteX6287" fmla="*/ 8454308 w 12217395"/>
              <a:gd name="connsiteY6287" fmla="*/ 1424853 h 2289324"/>
              <a:gd name="connsiteX6288" fmla="*/ 8445162 w 12217395"/>
              <a:gd name="connsiteY6288" fmla="*/ 1415712 h 2289324"/>
              <a:gd name="connsiteX6289" fmla="*/ 8454308 w 12217395"/>
              <a:gd name="connsiteY6289" fmla="*/ 1406559 h 2289324"/>
              <a:gd name="connsiteX6290" fmla="*/ 9788450 w 12217395"/>
              <a:gd name="connsiteY6290" fmla="*/ 1406557 h 2289324"/>
              <a:gd name="connsiteX6291" fmla="*/ 9805499 w 12217395"/>
              <a:gd name="connsiteY6291" fmla="*/ 1423613 h 2289324"/>
              <a:gd name="connsiteX6292" fmla="*/ 9788450 w 12217395"/>
              <a:gd name="connsiteY6292" fmla="*/ 1440236 h 2289324"/>
              <a:gd name="connsiteX6293" fmla="*/ 9771820 w 12217395"/>
              <a:gd name="connsiteY6293" fmla="*/ 1423613 h 2289324"/>
              <a:gd name="connsiteX6294" fmla="*/ 9788450 w 12217395"/>
              <a:gd name="connsiteY6294" fmla="*/ 1406557 h 2289324"/>
              <a:gd name="connsiteX6295" fmla="*/ 2391444 w 12217395"/>
              <a:gd name="connsiteY6295" fmla="*/ 1406557 h 2289324"/>
              <a:gd name="connsiteX6296" fmla="*/ 2402249 w 12217395"/>
              <a:gd name="connsiteY6296" fmla="*/ 1416962 h 2289324"/>
              <a:gd name="connsiteX6297" fmla="*/ 2402249 w 12217395"/>
              <a:gd name="connsiteY6297" fmla="*/ 1417605 h 2289324"/>
              <a:gd name="connsiteX6298" fmla="*/ 2391444 w 12217395"/>
              <a:gd name="connsiteY6298" fmla="*/ 1427762 h 2289324"/>
              <a:gd name="connsiteX6299" fmla="*/ 2381048 w 12217395"/>
              <a:gd name="connsiteY6299" fmla="*/ 1416962 h 2289324"/>
              <a:gd name="connsiteX6300" fmla="*/ 2381048 w 12217395"/>
              <a:gd name="connsiteY6300" fmla="*/ 1416739 h 2289324"/>
              <a:gd name="connsiteX6301" fmla="*/ 2391444 w 12217395"/>
              <a:gd name="connsiteY6301" fmla="*/ 1406557 h 2289324"/>
              <a:gd name="connsiteX6302" fmla="*/ 6210924 w 12217395"/>
              <a:gd name="connsiteY6302" fmla="*/ 1406160 h 2289324"/>
              <a:gd name="connsiteX6303" fmla="*/ 6230465 w 12217395"/>
              <a:gd name="connsiteY6303" fmla="*/ 1425682 h 2289324"/>
              <a:gd name="connsiteX6304" fmla="*/ 6210924 w 12217395"/>
              <a:gd name="connsiteY6304" fmla="*/ 1445636 h 2289324"/>
              <a:gd name="connsiteX6305" fmla="*/ 6190974 w 12217395"/>
              <a:gd name="connsiteY6305" fmla="*/ 1425682 h 2289324"/>
              <a:gd name="connsiteX6306" fmla="*/ 6210924 w 12217395"/>
              <a:gd name="connsiteY6306" fmla="*/ 1406160 h 2289324"/>
              <a:gd name="connsiteX6307" fmla="*/ 3299855 w 12217395"/>
              <a:gd name="connsiteY6307" fmla="*/ 1405307 h 2289324"/>
              <a:gd name="connsiteX6308" fmla="*/ 3309001 w 12217395"/>
              <a:gd name="connsiteY6308" fmla="*/ 1414473 h 2289324"/>
              <a:gd name="connsiteX6309" fmla="*/ 3299855 w 12217395"/>
              <a:gd name="connsiteY6309" fmla="*/ 1423193 h 2289324"/>
              <a:gd name="connsiteX6310" fmla="*/ 3291119 w 12217395"/>
              <a:gd name="connsiteY6310" fmla="*/ 1414473 h 2289324"/>
              <a:gd name="connsiteX6311" fmla="*/ 3299855 w 12217395"/>
              <a:gd name="connsiteY6311" fmla="*/ 1405307 h 2289324"/>
              <a:gd name="connsiteX6312" fmla="*/ 10630309 w 12217395"/>
              <a:gd name="connsiteY6312" fmla="*/ 1403648 h 2289324"/>
              <a:gd name="connsiteX6313" fmla="*/ 10630425 w 12217395"/>
              <a:gd name="connsiteY6313" fmla="*/ 1403648 h 2289324"/>
              <a:gd name="connsiteX6314" fmla="*/ 10653581 w 12217395"/>
              <a:gd name="connsiteY6314" fmla="*/ 1426933 h 2289324"/>
              <a:gd name="connsiteX6315" fmla="*/ 10630309 w 12217395"/>
              <a:gd name="connsiteY6315" fmla="*/ 1450219 h 2289324"/>
              <a:gd name="connsiteX6316" fmla="*/ 10630309 w 12217395"/>
              <a:gd name="connsiteY6316" fmla="*/ 1450207 h 2289324"/>
              <a:gd name="connsiteX6317" fmla="*/ 10607505 w 12217395"/>
              <a:gd name="connsiteY6317" fmla="*/ 1426933 h 2289324"/>
              <a:gd name="connsiteX6318" fmla="*/ 10630309 w 12217395"/>
              <a:gd name="connsiteY6318" fmla="*/ 1403648 h 2289324"/>
              <a:gd name="connsiteX6319" fmla="*/ 7082335 w 12217395"/>
              <a:gd name="connsiteY6319" fmla="*/ 1402817 h 2289324"/>
              <a:gd name="connsiteX6320" fmla="*/ 7111442 w 12217395"/>
              <a:gd name="connsiteY6320" fmla="*/ 1431492 h 2289324"/>
              <a:gd name="connsiteX6321" fmla="*/ 7082335 w 12217395"/>
              <a:gd name="connsiteY6321" fmla="*/ 1460599 h 2289324"/>
              <a:gd name="connsiteX6322" fmla="*/ 7082335 w 12217395"/>
              <a:gd name="connsiteY6322" fmla="*/ 1460611 h 2289324"/>
              <a:gd name="connsiteX6323" fmla="*/ 7081961 w 12217395"/>
              <a:gd name="connsiteY6323" fmla="*/ 1460611 h 2289324"/>
              <a:gd name="connsiteX6324" fmla="*/ 7053239 w 12217395"/>
              <a:gd name="connsiteY6324" fmla="*/ 1431503 h 2289324"/>
              <a:gd name="connsiteX6325" fmla="*/ 7082335 w 12217395"/>
              <a:gd name="connsiteY6325" fmla="*/ 1402817 h 2289324"/>
              <a:gd name="connsiteX6326" fmla="*/ 7495178 w 12217395"/>
              <a:gd name="connsiteY6326" fmla="*/ 1401988 h 2289324"/>
              <a:gd name="connsiteX6327" fmla="*/ 7497258 w 12217395"/>
              <a:gd name="connsiteY6327" fmla="*/ 1404068 h 2289324"/>
              <a:gd name="connsiteX6328" fmla="*/ 7495178 w 12217395"/>
              <a:gd name="connsiteY6328" fmla="*/ 1406149 h 2289324"/>
              <a:gd name="connsiteX6329" fmla="*/ 7493096 w 12217395"/>
              <a:gd name="connsiteY6329" fmla="*/ 1404068 h 2289324"/>
              <a:gd name="connsiteX6330" fmla="*/ 7495178 w 12217395"/>
              <a:gd name="connsiteY6330" fmla="*/ 1401988 h 2289324"/>
              <a:gd name="connsiteX6331" fmla="*/ 8681305 w 12217395"/>
              <a:gd name="connsiteY6331" fmla="*/ 1401567 h 2289324"/>
              <a:gd name="connsiteX6332" fmla="*/ 8681515 w 12217395"/>
              <a:gd name="connsiteY6332" fmla="*/ 1401567 h 2289324"/>
              <a:gd name="connsiteX6333" fmla="*/ 8691701 w 12217395"/>
              <a:gd name="connsiteY6333" fmla="*/ 1411959 h 2289324"/>
              <a:gd name="connsiteX6334" fmla="*/ 8691701 w 12217395"/>
              <a:gd name="connsiteY6334" fmla="*/ 1412181 h 2289324"/>
              <a:gd name="connsiteX6335" fmla="*/ 8681305 w 12217395"/>
              <a:gd name="connsiteY6335" fmla="*/ 1422363 h 2289324"/>
              <a:gd name="connsiteX6336" fmla="*/ 8681094 w 12217395"/>
              <a:gd name="connsiteY6336" fmla="*/ 1422363 h 2289324"/>
              <a:gd name="connsiteX6337" fmla="*/ 8670909 w 12217395"/>
              <a:gd name="connsiteY6337" fmla="*/ 1411971 h 2289324"/>
              <a:gd name="connsiteX6338" fmla="*/ 8670909 w 12217395"/>
              <a:gd name="connsiteY6338" fmla="*/ 1411773 h 2289324"/>
              <a:gd name="connsiteX6339" fmla="*/ 8681305 w 12217395"/>
              <a:gd name="connsiteY6339" fmla="*/ 1401567 h 2289324"/>
              <a:gd name="connsiteX6340" fmla="*/ 7288961 w 12217395"/>
              <a:gd name="connsiteY6340" fmla="*/ 1399078 h 2289324"/>
              <a:gd name="connsiteX6341" fmla="*/ 7320979 w 12217395"/>
              <a:gd name="connsiteY6341" fmla="*/ 1431094 h 2289324"/>
              <a:gd name="connsiteX6342" fmla="*/ 7288961 w 12217395"/>
              <a:gd name="connsiteY6342" fmla="*/ 1463089 h 2289324"/>
              <a:gd name="connsiteX6343" fmla="*/ 7256953 w 12217395"/>
              <a:gd name="connsiteY6343" fmla="*/ 1431094 h 2289324"/>
              <a:gd name="connsiteX6344" fmla="*/ 7288961 w 12217395"/>
              <a:gd name="connsiteY6344" fmla="*/ 1399078 h 2289324"/>
              <a:gd name="connsiteX6345" fmla="*/ 5939441 w 12217395"/>
              <a:gd name="connsiteY6345" fmla="*/ 1399078 h 2289324"/>
              <a:gd name="connsiteX6346" fmla="*/ 5957324 w 12217395"/>
              <a:gd name="connsiteY6346" fmla="*/ 1416962 h 2289324"/>
              <a:gd name="connsiteX6347" fmla="*/ 5939441 w 12217395"/>
              <a:gd name="connsiteY6347" fmla="*/ 1435245 h 2289324"/>
              <a:gd name="connsiteX6348" fmla="*/ 5921151 w 12217395"/>
              <a:gd name="connsiteY6348" fmla="*/ 1416962 h 2289324"/>
              <a:gd name="connsiteX6349" fmla="*/ 5939441 w 12217395"/>
              <a:gd name="connsiteY6349" fmla="*/ 1399078 h 2289324"/>
              <a:gd name="connsiteX6350" fmla="*/ 10066586 w 12217395"/>
              <a:gd name="connsiteY6350" fmla="*/ 1398668 h 2289324"/>
              <a:gd name="connsiteX6351" fmla="*/ 10084876 w 12217395"/>
              <a:gd name="connsiteY6351" fmla="*/ 1416962 h 2289324"/>
              <a:gd name="connsiteX6352" fmla="*/ 10066586 w 12217395"/>
              <a:gd name="connsiteY6352" fmla="*/ 1435665 h 2289324"/>
              <a:gd name="connsiteX6353" fmla="*/ 10048297 w 12217395"/>
              <a:gd name="connsiteY6353" fmla="*/ 1416962 h 2289324"/>
              <a:gd name="connsiteX6354" fmla="*/ 10066586 w 12217395"/>
              <a:gd name="connsiteY6354" fmla="*/ 1398668 h 2289324"/>
              <a:gd name="connsiteX6355" fmla="*/ 9650831 w 12217395"/>
              <a:gd name="connsiteY6355" fmla="*/ 1398258 h 2289324"/>
              <a:gd name="connsiteX6356" fmla="*/ 9666630 w 12217395"/>
              <a:gd name="connsiteY6356" fmla="*/ 1414051 h 2289324"/>
              <a:gd name="connsiteX6357" fmla="*/ 9666630 w 12217395"/>
              <a:gd name="connsiteY6357" fmla="*/ 1414074 h 2289324"/>
              <a:gd name="connsiteX6358" fmla="*/ 9650831 w 12217395"/>
              <a:gd name="connsiteY6358" fmla="*/ 1429843 h 2289324"/>
              <a:gd name="connsiteX6359" fmla="*/ 9650831 w 12217395"/>
              <a:gd name="connsiteY6359" fmla="*/ 1429831 h 2289324"/>
              <a:gd name="connsiteX6360" fmla="*/ 9650819 w 12217395"/>
              <a:gd name="connsiteY6360" fmla="*/ 1429831 h 2289324"/>
              <a:gd name="connsiteX6361" fmla="*/ 9635033 w 12217395"/>
              <a:gd name="connsiteY6361" fmla="*/ 1414051 h 2289324"/>
              <a:gd name="connsiteX6362" fmla="*/ 9650831 w 12217395"/>
              <a:gd name="connsiteY6362" fmla="*/ 1398258 h 2289324"/>
              <a:gd name="connsiteX6363" fmla="*/ 613692 w 12217395"/>
              <a:gd name="connsiteY6363" fmla="*/ 1397826 h 2289324"/>
              <a:gd name="connsiteX6364" fmla="*/ 622813 w 12217395"/>
              <a:gd name="connsiteY6364" fmla="*/ 1406557 h 2289324"/>
              <a:gd name="connsiteX6365" fmla="*/ 613692 w 12217395"/>
              <a:gd name="connsiteY6365" fmla="*/ 1415302 h 2289324"/>
              <a:gd name="connsiteX6366" fmla="*/ 604920 w 12217395"/>
              <a:gd name="connsiteY6366" fmla="*/ 1406557 h 2289324"/>
              <a:gd name="connsiteX6367" fmla="*/ 604920 w 12217395"/>
              <a:gd name="connsiteY6367" fmla="*/ 1406126 h 2289324"/>
              <a:gd name="connsiteX6368" fmla="*/ 613692 w 12217395"/>
              <a:gd name="connsiteY6368" fmla="*/ 1397826 h 2289324"/>
              <a:gd name="connsiteX6369" fmla="*/ 7182531 w 12217395"/>
              <a:gd name="connsiteY6369" fmla="*/ 1396586 h 2289324"/>
              <a:gd name="connsiteX6370" fmla="*/ 7212877 w 12217395"/>
              <a:gd name="connsiteY6370" fmla="*/ 1426932 h 2289324"/>
              <a:gd name="connsiteX6371" fmla="*/ 7182531 w 12217395"/>
              <a:gd name="connsiteY6371" fmla="*/ 1457700 h 2289324"/>
              <a:gd name="connsiteX6372" fmla="*/ 7182531 w 12217395"/>
              <a:gd name="connsiteY6372" fmla="*/ 1457687 h 2289324"/>
              <a:gd name="connsiteX6373" fmla="*/ 7182390 w 12217395"/>
              <a:gd name="connsiteY6373" fmla="*/ 1457687 h 2289324"/>
              <a:gd name="connsiteX6374" fmla="*/ 7151764 w 12217395"/>
              <a:gd name="connsiteY6374" fmla="*/ 1426932 h 2289324"/>
              <a:gd name="connsiteX6375" fmla="*/ 7182531 w 12217395"/>
              <a:gd name="connsiteY6375" fmla="*/ 1396586 h 2289324"/>
              <a:gd name="connsiteX6376" fmla="*/ 6547264 w 12217395"/>
              <a:gd name="connsiteY6376" fmla="*/ 1396586 h 2289324"/>
              <a:gd name="connsiteX6377" fmla="*/ 6547404 w 12217395"/>
              <a:gd name="connsiteY6377" fmla="*/ 1396586 h 2289324"/>
              <a:gd name="connsiteX6378" fmla="*/ 6570138 w 12217395"/>
              <a:gd name="connsiteY6378" fmla="*/ 1419451 h 2289324"/>
              <a:gd name="connsiteX6379" fmla="*/ 6547264 w 12217395"/>
              <a:gd name="connsiteY6379" fmla="*/ 1441895 h 2289324"/>
              <a:gd name="connsiteX6380" fmla="*/ 6524823 w 12217395"/>
              <a:gd name="connsiteY6380" fmla="*/ 1419451 h 2289324"/>
              <a:gd name="connsiteX6381" fmla="*/ 6547264 w 12217395"/>
              <a:gd name="connsiteY6381" fmla="*/ 1396586 h 2289324"/>
              <a:gd name="connsiteX6382" fmla="*/ 6375977 w 12217395"/>
              <a:gd name="connsiteY6382" fmla="*/ 1395757 h 2289324"/>
              <a:gd name="connsiteX6383" fmla="*/ 6397179 w 12217395"/>
              <a:gd name="connsiteY6383" fmla="*/ 1416962 h 2289324"/>
              <a:gd name="connsiteX6384" fmla="*/ 6375977 w 12217395"/>
              <a:gd name="connsiteY6384" fmla="*/ 1438155 h 2289324"/>
              <a:gd name="connsiteX6385" fmla="*/ 6354775 w 12217395"/>
              <a:gd name="connsiteY6385" fmla="*/ 1416962 h 2289324"/>
              <a:gd name="connsiteX6386" fmla="*/ 6375977 w 12217395"/>
              <a:gd name="connsiteY6386" fmla="*/ 1395757 h 2289324"/>
              <a:gd name="connsiteX6387" fmla="*/ 1611915 w 12217395"/>
              <a:gd name="connsiteY6387" fmla="*/ 1395336 h 2289324"/>
              <a:gd name="connsiteX6388" fmla="*/ 1612137 w 12217395"/>
              <a:gd name="connsiteY6388" fmla="*/ 1395336 h 2289324"/>
              <a:gd name="connsiteX6389" fmla="*/ 1622323 w 12217395"/>
              <a:gd name="connsiteY6389" fmla="*/ 1405728 h 2289324"/>
              <a:gd name="connsiteX6390" fmla="*/ 1611915 w 12217395"/>
              <a:gd name="connsiteY6390" fmla="*/ 1416133 h 2289324"/>
              <a:gd name="connsiteX6391" fmla="*/ 1601507 w 12217395"/>
              <a:gd name="connsiteY6391" fmla="*/ 1405740 h 2289324"/>
              <a:gd name="connsiteX6392" fmla="*/ 1601507 w 12217395"/>
              <a:gd name="connsiteY6392" fmla="*/ 1405506 h 2289324"/>
              <a:gd name="connsiteX6393" fmla="*/ 1611915 w 12217395"/>
              <a:gd name="connsiteY6393" fmla="*/ 1395336 h 2289324"/>
              <a:gd name="connsiteX6394" fmla="*/ 8912466 w 12217395"/>
              <a:gd name="connsiteY6394" fmla="*/ 1394506 h 2289324"/>
              <a:gd name="connsiteX6395" fmla="*/ 8913028 w 12217395"/>
              <a:gd name="connsiteY6395" fmla="*/ 1394506 h 2289324"/>
              <a:gd name="connsiteX6396" fmla="*/ 8924102 w 12217395"/>
              <a:gd name="connsiteY6396" fmla="*/ 1406148 h 2289324"/>
              <a:gd name="connsiteX6397" fmla="*/ 8924102 w 12217395"/>
              <a:gd name="connsiteY6397" fmla="*/ 1406207 h 2289324"/>
              <a:gd name="connsiteX6398" fmla="*/ 8912466 w 12217395"/>
              <a:gd name="connsiteY6398" fmla="*/ 1417791 h 2289324"/>
              <a:gd name="connsiteX6399" fmla="*/ 8900819 w 12217395"/>
              <a:gd name="connsiteY6399" fmla="*/ 1406148 h 2289324"/>
              <a:gd name="connsiteX6400" fmla="*/ 8900819 w 12217395"/>
              <a:gd name="connsiteY6400" fmla="*/ 1406126 h 2289324"/>
              <a:gd name="connsiteX6401" fmla="*/ 8912466 w 12217395"/>
              <a:gd name="connsiteY6401" fmla="*/ 1394506 h 2289324"/>
              <a:gd name="connsiteX6402" fmla="*/ 2839614 w 12217395"/>
              <a:gd name="connsiteY6402" fmla="*/ 1393255 h 2289324"/>
              <a:gd name="connsiteX6403" fmla="*/ 2849590 w 12217395"/>
              <a:gd name="connsiteY6403" fmla="*/ 1403239 h 2289324"/>
              <a:gd name="connsiteX6404" fmla="*/ 2849590 w 12217395"/>
              <a:gd name="connsiteY6404" fmla="*/ 1403508 h 2289324"/>
              <a:gd name="connsiteX6405" fmla="*/ 2839614 w 12217395"/>
              <a:gd name="connsiteY6405" fmla="*/ 1413221 h 2289324"/>
              <a:gd name="connsiteX6406" fmla="*/ 2829639 w 12217395"/>
              <a:gd name="connsiteY6406" fmla="*/ 1403239 h 2289324"/>
              <a:gd name="connsiteX6407" fmla="*/ 2839614 w 12217395"/>
              <a:gd name="connsiteY6407" fmla="*/ 1393255 h 2289324"/>
              <a:gd name="connsiteX6408" fmla="*/ 7698483 w 12217395"/>
              <a:gd name="connsiteY6408" fmla="*/ 1392425 h 2289324"/>
              <a:gd name="connsiteX6409" fmla="*/ 7701383 w 12217395"/>
              <a:gd name="connsiteY6409" fmla="*/ 1395757 h 2289324"/>
              <a:gd name="connsiteX6410" fmla="*/ 7698483 w 12217395"/>
              <a:gd name="connsiteY6410" fmla="*/ 1399077 h 2289324"/>
              <a:gd name="connsiteX6411" fmla="*/ 7698378 w 12217395"/>
              <a:gd name="connsiteY6411" fmla="*/ 1399077 h 2289324"/>
              <a:gd name="connsiteX6412" fmla="*/ 7695150 w 12217395"/>
              <a:gd name="connsiteY6412" fmla="*/ 1395757 h 2289324"/>
              <a:gd name="connsiteX6413" fmla="*/ 7695150 w 12217395"/>
              <a:gd name="connsiteY6413" fmla="*/ 1395664 h 2289324"/>
              <a:gd name="connsiteX6414" fmla="*/ 7698483 w 12217395"/>
              <a:gd name="connsiteY6414" fmla="*/ 1392425 h 2289324"/>
              <a:gd name="connsiteX6415" fmla="*/ 10389993 w 12217395"/>
              <a:gd name="connsiteY6415" fmla="*/ 1392016 h 2289324"/>
              <a:gd name="connsiteX6416" fmla="*/ 10390460 w 12217395"/>
              <a:gd name="connsiteY6416" fmla="*/ 1392016 h 2289324"/>
              <a:gd name="connsiteX6417" fmla="*/ 10410808 w 12217395"/>
              <a:gd name="connsiteY6417" fmla="*/ 1412801 h 2289324"/>
              <a:gd name="connsiteX6418" fmla="*/ 10389993 w 12217395"/>
              <a:gd name="connsiteY6418" fmla="*/ 1433585 h 2289324"/>
              <a:gd name="connsiteX6419" fmla="*/ 10369293 w 12217395"/>
              <a:gd name="connsiteY6419" fmla="*/ 1412801 h 2289324"/>
              <a:gd name="connsiteX6420" fmla="*/ 10389993 w 12217395"/>
              <a:gd name="connsiteY6420" fmla="*/ 1392016 h 2289324"/>
              <a:gd name="connsiteX6421" fmla="*/ 3802076 w 12217395"/>
              <a:gd name="connsiteY6421" fmla="*/ 1391596 h 2289324"/>
              <a:gd name="connsiteX6422" fmla="*/ 3808310 w 12217395"/>
              <a:gd name="connsiteY6422" fmla="*/ 1398246 h 2289324"/>
              <a:gd name="connsiteX6423" fmla="*/ 3802076 w 12217395"/>
              <a:gd name="connsiteY6423" fmla="*/ 1404477 h 2289324"/>
              <a:gd name="connsiteX6424" fmla="*/ 3795422 w 12217395"/>
              <a:gd name="connsiteY6424" fmla="*/ 1398258 h 2289324"/>
              <a:gd name="connsiteX6425" fmla="*/ 3795422 w 12217395"/>
              <a:gd name="connsiteY6425" fmla="*/ 1398083 h 2289324"/>
              <a:gd name="connsiteX6426" fmla="*/ 3802076 w 12217395"/>
              <a:gd name="connsiteY6426" fmla="*/ 1391596 h 2289324"/>
              <a:gd name="connsiteX6427" fmla="*/ 3545142 w 12217395"/>
              <a:gd name="connsiteY6427" fmla="*/ 1390765 h 2289324"/>
              <a:gd name="connsiteX6428" fmla="*/ 3545189 w 12217395"/>
              <a:gd name="connsiteY6428" fmla="*/ 1390765 h 2289324"/>
              <a:gd name="connsiteX6429" fmla="*/ 3552626 w 12217395"/>
              <a:gd name="connsiteY6429" fmla="*/ 1398246 h 2289324"/>
              <a:gd name="connsiteX6430" fmla="*/ 3545142 w 12217395"/>
              <a:gd name="connsiteY6430" fmla="*/ 1406149 h 2289324"/>
              <a:gd name="connsiteX6431" fmla="*/ 3537248 w 12217395"/>
              <a:gd name="connsiteY6431" fmla="*/ 1398246 h 2289324"/>
              <a:gd name="connsiteX6432" fmla="*/ 3545142 w 12217395"/>
              <a:gd name="connsiteY6432" fmla="*/ 1390765 h 2289324"/>
              <a:gd name="connsiteX6433" fmla="*/ 2277109 w 12217395"/>
              <a:gd name="connsiteY6433" fmla="*/ 1387025 h 2289324"/>
              <a:gd name="connsiteX6434" fmla="*/ 2277320 w 12217395"/>
              <a:gd name="connsiteY6434" fmla="*/ 1387025 h 2289324"/>
              <a:gd name="connsiteX6435" fmla="*/ 2287506 w 12217395"/>
              <a:gd name="connsiteY6435" fmla="*/ 1397417 h 2289324"/>
              <a:gd name="connsiteX6436" fmla="*/ 2277109 w 12217395"/>
              <a:gd name="connsiteY6436" fmla="*/ 1408230 h 2289324"/>
              <a:gd name="connsiteX6437" fmla="*/ 2266713 w 12217395"/>
              <a:gd name="connsiteY6437" fmla="*/ 1397428 h 2289324"/>
              <a:gd name="connsiteX6438" fmla="*/ 2266713 w 12217395"/>
              <a:gd name="connsiteY6438" fmla="*/ 1397206 h 2289324"/>
              <a:gd name="connsiteX6439" fmla="*/ 2277109 w 12217395"/>
              <a:gd name="connsiteY6439" fmla="*/ 1387025 h 2289324"/>
              <a:gd name="connsiteX6440" fmla="*/ 3878990 w 12217395"/>
              <a:gd name="connsiteY6440" fmla="*/ 1384944 h 2289324"/>
              <a:gd name="connsiteX6441" fmla="*/ 3881903 w 12217395"/>
              <a:gd name="connsiteY6441" fmla="*/ 1388276 h 2289324"/>
              <a:gd name="connsiteX6442" fmla="*/ 3881903 w 12217395"/>
              <a:gd name="connsiteY6442" fmla="*/ 1388392 h 2289324"/>
              <a:gd name="connsiteX6443" fmla="*/ 3878990 w 12217395"/>
              <a:gd name="connsiteY6443" fmla="*/ 1391186 h 2289324"/>
              <a:gd name="connsiteX6444" fmla="*/ 3878990 w 12217395"/>
              <a:gd name="connsiteY6444" fmla="*/ 1391198 h 2289324"/>
              <a:gd name="connsiteX6445" fmla="*/ 3875658 w 12217395"/>
              <a:gd name="connsiteY6445" fmla="*/ 1388276 h 2289324"/>
              <a:gd name="connsiteX6446" fmla="*/ 3878990 w 12217395"/>
              <a:gd name="connsiteY6446" fmla="*/ 1384944 h 2289324"/>
              <a:gd name="connsiteX6447" fmla="*/ 7908009 w 12217395"/>
              <a:gd name="connsiteY6447" fmla="*/ 1384547 h 2289324"/>
              <a:gd name="connsiteX6448" fmla="*/ 7913002 w 12217395"/>
              <a:gd name="connsiteY6448" fmla="*/ 1389105 h 2289324"/>
              <a:gd name="connsiteX6449" fmla="*/ 7913002 w 12217395"/>
              <a:gd name="connsiteY6449" fmla="*/ 1389503 h 2289324"/>
              <a:gd name="connsiteX6450" fmla="*/ 7908009 w 12217395"/>
              <a:gd name="connsiteY6450" fmla="*/ 1394108 h 2289324"/>
              <a:gd name="connsiteX6451" fmla="*/ 7908009 w 12217395"/>
              <a:gd name="connsiteY6451" fmla="*/ 1394097 h 2289324"/>
              <a:gd name="connsiteX6452" fmla="*/ 7903027 w 12217395"/>
              <a:gd name="connsiteY6452" fmla="*/ 1389105 h 2289324"/>
              <a:gd name="connsiteX6453" fmla="*/ 7908009 w 12217395"/>
              <a:gd name="connsiteY6453" fmla="*/ 1384547 h 2289324"/>
              <a:gd name="connsiteX6454" fmla="*/ 498503 w 12217395"/>
              <a:gd name="connsiteY6454" fmla="*/ 1384534 h 2289324"/>
              <a:gd name="connsiteX6455" fmla="*/ 506806 w 12217395"/>
              <a:gd name="connsiteY6455" fmla="*/ 1393255 h 2289324"/>
              <a:gd name="connsiteX6456" fmla="*/ 498503 w 12217395"/>
              <a:gd name="connsiteY6456" fmla="*/ 1401988 h 2289324"/>
              <a:gd name="connsiteX6457" fmla="*/ 489849 w 12217395"/>
              <a:gd name="connsiteY6457" fmla="*/ 1393255 h 2289324"/>
              <a:gd name="connsiteX6458" fmla="*/ 498503 w 12217395"/>
              <a:gd name="connsiteY6458" fmla="*/ 1384534 h 2289324"/>
              <a:gd name="connsiteX6459" fmla="*/ 9515717 w 12217395"/>
              <a:gd name="connsiteY6459" fmla="*/ 1383284 h 2289324"/>
              <a:gd name="connsiteX6460" fmla="*/ 9530685 w 12217395"/>
              <a:gd name="connsiteY6460" fmla="*/ 1398247 h 2289324"/>
              <a:gd name="connsiteX6461" fmla="*/ 9515717 w 12217395"/>
              <a:gd name="connsiteY6461" fmla="*/ 1412801 h 2289324"/>
              <a:gd name="connsiteX6462" fmla="*/ 9500747 w 12217395"/>
              <a:gd name="connsiteY6462" fmla="*/ 1398247 h 2289324"/>
              <a:gd name="connsiteX6463" fmla="*/ 9515717 w 12217395"/>
              <a:gd name="connsiteY6463" fmla="*/ 1383284 h 2289324"/>
              <a:gd name="connsiteX6464" fmla="*/ 3185941 w 12217395"/>
              <a:gd name="connsiteY6464" fmla="*/ 1382876 h 2289324"/>
              <a:gd name="connsiteX6465" fmla="*/ 3186339 w 12217395"/>
              <a:gd name="connsiteY6465" fmla="*/ 1382876 h 2289324"/>
              <a:gd name="connsiteX6466" fmla="*/ 3194666 w 12217395"/>
              <a:gd name="connsiteY6466" fmla="*/ 1391596 h 2289324"/>
              <a:gd name="connsiteX6467" fmla="*/ 3194666 w 12217395"/>
              <a:gd name="connsiteY6467" fmla="*/ 1391982 h 2289324"/>
              <a:gd name="connsiteX6468" fmla="*/ 3185941 w 12217395"/>
              <a:gd name="connsiteY6468" fmla="*/ 1400328 h 2289324"/>
              <a:gd name="connsiteX6469" fmla="*/ 3177205 w 12217395"/>
              <a:gd name="connsiteY6469" fmla="*/ 1391596 h 2289324"/>
              <a:gd name="connsiteX6470" fmla="*/ 3177205 w 12217395"/>
              <a:gd name="connsiteY6470" fmla="*/ 1391210 h 2289324"/>
              <a:gd name="connsiteX6471" fmla="*/ 3185941 w 12217395"/>
              <a:gd name="connsiteY6471" fmla="*/ 1382876 h 2289324"/>
              <a:gd name="connsiteX6472" fmla="*/ 9146949 w 12217395"/>
              <a:gd name="connsiteY6472" fmla="*/ 1382455 h 2289324"/>
              <a:gd name="connsiteX6473" fmla="*/ 9159836 w 12217395"/>
              <a:gd name="connsiteY6473" fmla="*/ 1395336 h 2289324"/>
              <a:gd name="connsiteX6474" fmla="*/ 9146949 w 12217395"/>
              <a:gd name="connsiteY6474" fmla="*/ 1408230 h 2289324"/>
              <a:gd name="connsiteX6475" fmla="*/ 9134061 w 12217395"/>
              <a:gd name="connsiteY6475" fmla="*/ 1395336 h 2289324"/>
              <a:gd name="connsiteX6476" fmla="*/ 9146949 w 12217395"/>
              <a:gd name="connsiteY6476" fmla="*/ 1382455 h 2289324"/>
              <a:gd name="connsiteX6477" fmla="*/ 10204989 w 12217395"/>
              <a:gd name="connsiteY6477" fmla="*/ 1380373 h 2289324"/>
              <a:gd name="connsiteX6478" fmla="*/ 10223698 w 12217395"/>
              <a:gd name="connsiteY6478" fmla="*/ 1399497 h 2289324"/>
              <a:gd name="connsiteX6479" fmla="*/ 10204989 w 12217395"/>
              <a:gd name="connsiteY6479" fmla="*/ 1418622 h 2289324"/>
              <a:gd name="connsiteX6480" fmla="*/ 10185927 w 12217395"/>
              <a:gd name="connsiteY6480" fmla="*/ 1399497 h 2289324"/>
              <a:gd name="connsiteX6481" fmla="*/ 10204989 w 12217395"/>
              <a:gd name="connsiteY6481" fmla="*/ 1380373 h 2289324"/>
              <a:gd name="connsiteX6482" fmla="*/ 6802959 w 12217395"/>
              <a:gd name="connsiteY6482" fmla="*/ 1380373 h 2289324"/>
              <a:gd name="connsiteX6483" fmla="*/ 6803229 w 12217395"/>
              <a:gd name="connsiteY6483" fmla="*/ 1380373 h 2289324"/>
              <a:gd name="connsiteX6484" fmla="*/ 6828734 w 12217395"/>
              <a:gd name="connsiteY6484" fmla="*/ 1406149 h 2289324"/>
              <a:gd name="connsiteX6485" fmla="*/ 6802959 w 12217395"/>
              <a:gd name="connsiteY6485" fmla="*/ 1431503 h 2289324"/>
              <a:gd name="connsiteX6486" fmla="*/ 6777172 w 12217395"/>
              <a:gd name="connsiteY6486" fmla="*/ 1406149 h 2289324"/>
              <a:gd name="connsiteX6487" fmla="*/ 6802959 w 12217395"/>
              <a:gd name="connsiteY6487" fmla="*/ 1380373 h 2289324"/>
              <a:gd name="connsiteX6488" fmla="*/ 3836587 w 12217395"/>
              <a:gd name="connsiteY6488" fmla="*/ 1379146 h 2289324"/>
              <a:gd name="connsiteX6489" fmla="*/ 3841568 w 12217395"/>
              <a:gd name="connsiteY6489" fmla="*/ 1383705 h 2289324"/>
              <a:gd name="connsiteX6490" fmla="*/ 3841568 w 12217395"/>
              <a:gd name="connsiteY6490" fmla="*/ 1384090 h 2289324"/>
              <a:gd name="connsiteX6491" fmla="*/ 3836587 w 12217395"/>
              <a:gd name="connsiteY6491" fmla="*/ 1388684 h 2289324"/>
              <a:gd name="connsiteX6492" fmla="*/ 3832014 w 12217395"/>
              <a:gd name="connsiteY6492" fmla="*/ 1383705 h 2289324"/>
              <a:gd name="connsiteX6493" fmla="*/ 3836587 w 12217395"/>
              <a:gd name="connsiteY6493" fmla="*/ 1379146 h 2289324"/>
              <a:gd name="connsiteX6494" fmla="*/ 5824697 w 12217395"/>
              <a:gd name="connsiteY6494" fmla="*/ 1378714 h 2289324"/>
              <a:gd name="connsiteX6495" fmla="*/ 5842988 w 12217395"/>
              <a:gd name="connsiteY6495" fmla="*/ 1396587 h 2289324"/>
              <a:gd name="connsiteX6496" fmla="*/ 5824697 w 12217395"/>
              <a:gd name="connsiteY6496" fmla="*/ 1414881 h 2289324"/>
              <a:gd name="connsiteX6497" fmla="*/ 5806818 w 12217395"/>
              <a:gd name="connsiteY6497" fmla="*/ 1396598 h 2289324"/>
              <a:gd name="connsiteX6498" fmla="*/ 5824697 w 12217395"/>
              <a:gd name="connsiteY6498" fmla="*/ 1378714 h 2289324"/>
              <a:gd name="connsiteX6499" fmla="*/ 1496726 w 12217395"/>
              <a:gd name="connsiteY6499" fmla="*/ 1378714 h 2289324"/>
              <a:gd name="connsiteX6500" fmla="*/ 1496948 w 12217395"/>
              <a:gd name="connsiteY6500" fmla="*/ 1378714 h 2289324"/>
              <a:gd name="connsiteX6501" fmla="*/ 1507134 w 12217395"/>
              <a:gd name="connsiteY6501" fmla="*/ 1389106 h 2289324"/>
              <a:gd name="connsiteX6502" fmla="*/ 1496726 w 12217395"/>
              <a:gd name="connsiteY6502" fmla="*/ 1399497 h 2289324"/>
              <a:gd name="connsiteX6503" fmla="*/ 1486786 w 12217395"/>
              <a:gd name="connsiteY6503" fmla="*/ 1389118 h 2289324"/>
              <a:gd name="connsiteX6504" fmla="*/ 1496726 w 12217395"/>
              <a:gd name="connsiteY6504" fmla="*/ 1378714 h 2289324"/>
              <a:gd name="connsiteX6505" fmla="*/ 8122962 w 12217395"/>
              <a:gd name="connsiteY6505" fmla="*/ 1378305 h 2289324"/>
              <a:gd name="connsiteX6506" fmla="*/ 8129195 w 12217395"/>
              <a:gd name="connsiteY6506" fmla="*/ 1384534 h 2289324"/>
              <a:gd name="connsiteX6507" fmla="*/ 8129195 w 12217395"/>
              <a:gd name="connsiteY6507" fmla="*/ 1384769 h 2289324"/>
              <a:gd name="connsiteX6508" fmla="*/ 8122962 w 12217395"/>
              <a:gd name="connsiteY6508" fmla="*/ 1390765 h 2289324"/>
              <a:gd name="connsiteX6509" fmla="*/ 8116308 w 12217395"/>
              <a:gd name="connsiteY6509" fmla="*/ 1384534 h 2289324"/>
              <a:gd name="connsiteX6510" fmla="*/ 8122962 w 12217395"/>
              <a:gd name="connsiteY6510" fmla="*/ 1378305 h 2289324"/>
              <a:gd name="connsiteX6511" fmla="*/ 10576281 w 12217395"/>
              <a:gd name="connsiteY6511" fmla="*/ 1377463 h 2289324"/>
              <a:gd name="connsiteX6512" fmla="*/ 10598735 w 12217395"/>
              <a:gd name="connsiteY6512" fmla="*/ 1399497 h 2289324"/>
              <a:gd name="connsiteX6513" fmla="*/ 10598735 w 12217395"/>
              <a:gd name="connsiteY6513" fmla="*/ 1399721 h 2289324"/>
              <a:gd name="connsiteX6514" fmla="*/ 10576281 w 12217395"/>
              <a:gd name="connsiteY6514" fmla="*/ 1421930 h 2289324"/>
              <a:gd name="connsiteX6515" fmla="*/ 10576281 w 12217395"/>
              <a:gd name="connsiteY6515" fmla="*/ 1421943 h 2289324"/>
              <a:gd name="connsiteX6516" fmla="*/ 10554296 w 12217395"/>
              <a:gd name="connsiteY6516" fmla="*/ 1399497 h 2289324"/>
              <a:gd name="connsiteX6517" fmla="*/ 10576281 w 12217395"/>
              <a:gd name="connsiteY6517" fmla="*/ 1377463 h 2289324"/>
              <a:gd name="connsiteX6518" fmla="*/ 6099092 w 12217395"/>
              <a:gd name="connsiteY6518" fmla="*/ 1374563 h 2289324"/>
              <a:gd name="connsiteX6519" fmla="*/ 6099115 w 12217395"/>
              <a:gd name="connsiteY6519" fmla="*/ 1374563 h 2289324"/>
              <a:gd name="connsiteX6520" fmla="*/ 6118634 w 12217395"/>
              <a:gd name="connsiteY6520" fmla="*/ 1394097 h 2289324"/>
              <a:gd name="connsiteX6521" fmla="*/ 6099092 w 12217395"/>
              <a:gd name="connsiteY6521" fmla="*/ 1414051 h 2289324"/>
              <a:gd name="connsiteX6522" fmla="*/ 6079129 w 12217395"/>
              <a:gd name="connsiteY6522" fmla="*/ 1394097 h 2289324"/>
              <a:gd name="connsiteX6523" fmla="*/ 6099092 w 12217395"/>
              <a:gd name="connsiteY6523" fmla="*/ 1374563 h 2289324"/>
              <a:gd name="connsiteX6524" fmla="*/ 8341224 w 12217395"/>
              <a:gd name="connsiteY6524" fmla="*/ 1373723 h 2289324"/>
              <a:gd name="connsiteX6525" fmla="*/ 8349131 w 12217395"/>
              <a:gd name="connsiteY6525" fmla="*/ 1381204 h 2289324"/>
              <a:gd name="connsiteX6526" fmla="*/ 8341224 w 12217395"/>
              <a:gd name="connsiteY6526" fmla="*/ 1389106 h 2289324"/>
              <a:gd name="connsiteX6527" fmla="*/ 8333741 w 12217395"/>
              <a:gd name="connsiteY6527" fmla="*/ 1381204 h 2289324"/>
              <a:gd name="connsiteX6528" fmla="*/ 8333741 w 12217395"/>
              <a:gd name="connsiteY6528" fmla="*/ 1381157 h 2289324"/>
              <a:gd name="connsiteX6529" fmla="*/ 8341224 w 12217395"/>
              <a:gd name="connsiteY6529" fmla="*/ 1373723 h 2289324"/>
              <a:gd name="connsiteX6530" fmla="*/ 382963 w 12217395"/>
              <a:gd name="connsiteY6530" fmla="*/ 1372063 h 2289324"/>
              <a:gd name="connsiteX6531" fmla="*/ 391266 w 12217395"/>
              <a:gd name="connsiteY6531" fmla="*/ 1380385 h 2289324"/>
              <a:gd name="connsiteX6532" fmla="*/ 382963 w 12217395"/>
              <a:gd name="connsiteY6532" fmla="*/ 1388684 h 2289324"/>
              <a:gd name="connsiteX6533" fmla="*/ 374660 w 12217395"/>
              <a:gd name="connsiteY6533" fmla="*/ 1380373 h 2289324"/>
              <a:gd name="connsiteX6534" fmla="*/ 382963 w 12217395"/>
              <a:gd name="connsiteY6534" fmla="*/ 1372063 h 2289324"/>
              <a:gd name="connsiteX6535" fmla="*/ 2725700 w 12217395"/>
              <a:gd name="connsiteY6535" fmla="*/ 1371653 h 2289324"/>
              <a:gd name="connsiteX6536" fmla="*/ 2735266 w 12217395"/>
              <a:gd name="connsiteY6536" fmla="*/ 1381624 h 2289324"/>
              <a:gd name="connsiteX6537" fmla="*/ 2735266 w 12217395"/>
              <a:gd name="connsiteY6537" fmla="*/ 1381929 h 2289324"/>
              <a:gd name="connsiteX6538" fmla="*/ 2725700 w 12217395"/>
              <a:gd name="connsiteY6538" fmla="*/ 1391187 h 2289324"/>
              <a:gd name="connsiteX6539" fmla="*/ 2715725 w 12217395"/>
              <a:gd name="connsiteY6539" fmla="*/ 1381624 h 2289324"/>
              <a:gd name="connsiteX6540" fmla="*/ 2725700 w 12217395"/>
              <a:gd name="connsiteY6540" fmla="*/ 1371653 h 2289324"/>
              <a:gd name="connsiteX6541" fmla="*/ 8564070 w 12217395"/>
              <a:gd name="connsiteY6541" fmla="*/ 1369152 h 2289324"/>
              <a:gd name="connsiteX6542" fmla="*/ 8564455 w 12217395"/>
              <a:gd name="connsiteY6542" fmla="*/ 1369152 h 2289324"/>
              <a:gd name="connsiteX6543" fmla="*/ 8572793 w 12217395"/>
              <a:gd name="connsiteY6543" fmla="*/ 1377884 h 2289324"/>
              <a:gd name="connsiteX6544" fmla="*/ 8564070 w 12217395"/>
              <a:gd name="connsiteY6544" fmla="*/ 1387026 h 2289324"/>
              <a:gd name="connsiteX6545" fmla="*/ 8554925 w 12217395"/>
              <a:gd name="connsiteY6545" fmla="*/ 1377884 h 2289324"/>
              <a:gd name="connsiteX6546" fmla="*/ 8564070 w 12217395"/>
              <a:gd name="connsiteY6546" fmla="*/ 1369152 h 2289324"/>
              <a:gd name="connsiteX6547" fmla="*/ 3430807 w 12217395"/>
              <a:gd name="connsiteY6547" fmla="*/ 1368321 h 2289324"/>
              <a:gd name="connsiteX6548" fmla="*/ 3438711 w 12217395"/>
              <a:gd name="connsiteY6548" fmla="*/ 1375803 h 2289324"/>
              <a:gd name="connsiteX6549" fmla="*/ 3430807 w 12217395"/>
              <a:gd name="connsiteY6549" fmla="*/ 1383284 h 2289324"/>
              <a:gd name="connsiteX6550" fmla="*/ 3423322 w 12217395"/>
              <a:gd name="connsiteY6550" fmla="*/ 1375803 h 2289324"/>
              <a:gd name="connsiteX6551" fmla="*/ 3423322 w 12217395"/>
              <a:gd name="connsiteY6551" fmla="*/ 1375757 h 2289324"/>
              <a:gd name="connsiteX6552" fmla="*/ 3430807 w 12217395"/>
              <a:gd name="connsiteY6552" fmla="*/ 1368321 h 2289324"/>
              <a:gd name="connsiteX6553" fmla="*/ 2162365 w 12217395"/>
              <a:gd name="connsiteY6553" fmla="*/ 1367479 h 2289324"/>
              <a:gd name="connsiteX6554" fmla="*/ 2162587 w 12217395"/>
              <a:gd name="connsiteY6554" fmla="*/ 1367479 h 2289324"/>
              <a:gd name="connsiteX6555" fmla="*/ 2172761 w 12217395"/>
              <a:gd name="connsiteY6555" fmla="*/ 1377883 h 2289324"/>
              <a:gd name="connsiteX6556" fmla="*/ 2172761 w 12217395"/>
              <a:gd name="connsiteY6556" fmla="*/ 1378094 h 2289324"/>
              <a:gd name="connsiteX6557" fmla="*/ 2162365 w 12217395"/>
              <a:gd name="connsiteY6557" fmla="*/ 1388275 h 2289324"/>
              <a:gd name="connsiteX6558" fmla="*/ 2162365 w 12217395"/>
              <a:gd name="connsiteY6558" fmla="*/ 1388287 h 2289324"/>
              <a:gd name="connsiteX6559" fmla="*/ 2152378 w 12217395"/>
              <a:gd name="connsiteY6559" fmla="*/ 1377883 h 2289324"/>
              <a:gd name="connsiteX6560" fmla="*/ 2162365 w 12217395"/>
              <a:gd name="connsiteY6560" fmla="*/ 1367479 h 2289324"/>
              <a:gd name="connsiteX6561" fmla="*/ 3688572 w 12217395"/>
              <a:gd name="connsiteY6561" fmla="*/ 1366661 h 2289324"/>
              <a:gd name="connsiteX6562" fmla="*/ 3694817 w 12217395"/>
              <a:gd name="connsiteY6562" fmla="*/ 1372892 h 2289324"/>
              <a:gd name="connsiteX6563" fmla="*/ 3694817 w 12217395"/>
              <a:gd name="connsiteY6563" fmla="*/ 1373137 h 2289324"/>
              <a:gd name="connsiteX6564" fmla="*/ 3688572 w 12217395"/>
              <a:gd name="connsiteY6564" fmla="*/ 1379146 h 2289324"/>
              <a:gd name="connsiteX6565" fmla="*/ 3688572 w 12217395"/>
              <a:gd name="connsiteY6565" fmla="*/ 1379134 h 2289324"/>
              <a:gd name="connsiteX6566" fmla="*/ 3682339 w 12217395"/>
              <a:gd name="connsiteY6566" fmla="*/ 1372892 h 2289324"/>
              <a:gd name="connsiteX6567" fmla="*/ 3682339 w 12217395"/>
              <a:gd name="connsiteY6567" fmla="*/ 1372658 h 2289324"/>
              <a:gd name="connsiteX6568" fmla="*/ 3688572 w 12217395"/>
              <a:gd name="connsiteY6568" fmla="*/ 1366661 h 2289324"/>
              <a:gd name="connsiteX6569" fmla="*/ 9383091 w 12217395"/>
              <a:gd name="connsiteY6569" fmla="*/ 1362910 h 2289324"/>
              <a:gd name="connsiteX6570" fmla="*/ 9383313 w 12217395"/>
              <a:gd name="connsiteY6570" fmla="*/ 1362910 h 2289324"/>
              <a:gd name="connsiteX6571" fmla="*/ 9397230 w 12217395"/>
              <a:gd name="connsiteY6571" fmla="*/ 1377053 h 2289324"/>
              <a:gd name="connsiteX6572" fmla="*/ 9383091 w 12217395"/>
              <a:gd name="connsiteY6572" fmla="*/ 1390765 h 2289324"/>
              <a:gd name="connsiteX6573" fmla="*/ 9369373 w 12217395"/>
              <a:gd name="connsiteY6573" fmla="*/ 1377053 h 2289324"/>
              <a:gd name="connsiteX6574" fmla="*/ 9383091 w 12217395"/>
              <a:gd name="connsiteY6574" fmla="*/ 1362910 h 2289324"/>
              <a:gd name="connsiteX6575" fmla="*/ 8791068 w 12217395"/>
              <a:gd name="connsiteY6575" fmla="*/ 1362910 h 2289324"/>
              <a:gd name="connsiteX6576" fmla="*/ 8791290 w 12217395"/>
              <a:gd name="connsiteY6576" fmla="*/ 1362910 h 2289324"/>
              <a:gd name="connsiteX6577" fmla="*/ 8801464 w 12217395"/>
              <a:gd name="connsiteY6577" fmla="*/ 1373313 h 2289324"/>
              <a:gd name="connsiteX6578" fmla="*/ 8801464 w 12217395"/>
              <a:gd name="connsiteY6578" fmla="*/ 1373524 h 2289324"/>
              <a:gd name="connsiteX6579" fmla="*/ 8791068 w 12217395"/>
              <a:gd name="connsiteY6579" fmla="*/ 1383705 h 2289324"/>
              <a:gd name="connsiteX6580" fmla="*/ 8791068 w 12217395"/>
              <a:gd name="connsiteY6580" fmla="*/ 1383717 h 2289324"/>
              <a:gd name="connsiteX6581" fmla="*/ 8780671 w 12217395"/>
              <a:gd name="connsiteY6581" fmla="*/ 1373313 h 2289324"/>
              <a:gd name="connsiteX6582" fmla="*/ 8780671 w 12217395"/>
              <a:gd name="connsiteY6582" fmla="*/ 1373092 h 2289324"/>
              <a:gd name="connsiteX6583" fmla="*/ 8791068 w 12217395"/>
              <a:gd name="connsiteY6583" fmla="*/ 1362910 h 2289324"/>
              <a:gd name="connsiteX6584" fmla="*/ 1382005 w 12217395"/>
              <a:gd name="connsiteY6584" fmla="*/ 1362512 h 2289324"/>
              <a:gd name="connsiteX6585" fmla="*/ 1391945 w 12217395"/>
              <a:gd name="connsiteY6585" fmla="*/ 1372484 h 2289324"/>
              <a:gd name="connsiteX6586" fmla="*/ 1391945 w 12217395"/>
              <a:gd name="connsiteY6586" fmla="*/ 1372752 h 2289324"/>
              <a:gd name="connsiteX6587" fmla="*/ 1382005 w 12217395"/>
              <a:gd name="connsiteY6587" fmla="*/ 1382455 h 2289324"/>
              <a:gd name="connsiteX6588" fmla="*/ 1371597 w 12217395"/>
              <a:gd name="connsiteY6588" fmla="*/ 1372484 h 2289324"/>
              <a:gd name="connsiteX6589" fmla="*/ 1382005 w 12217395"/>
              <a:gd name="connsiteY6589" fmla="*/ 1362512 h 2289324"/>
              <a:gd name="connsiteX6590" fmla="*/ 7603689 w 12217395"/>
              <a:gd name="connsiteY6590" fmla="*/ 1361261 h 2289324"/>
              <a:gd name="connsiteX6591" fmla="*/ 7605771 w 12217395"/>
              <a:gd name="connsiteY6591" fmla="*/ 1362921 h 2289324"/>
              <a:gd name="connsiteX6592" fmla="*/ 7603689 w 12217395"/>
              <a:gd name="connsiteY6592" fmla="*/ 1365001 h 2289324"/>
              <a:gd name="connsiteX6593" fmla="*/ 7602028 w 12217395"/>
              <a:gd name="connsiteY6593" fmla="*/ 1362921 h 2289324"/>
              <a:gd name="connsiteX6594" fmla="*/ 7603689 w 12217395"/>
              <a:gd name="connsiteY6594" fmla="*/ 1361261 h 2289324"/>
              <a:gd name="connsiteX6595" fmla="*/ 3822861 w 12217395"/>
              <a:gd name="connsiteY6595" fmla="*/ 1360011 h 2289324"/>
              <a:gd name="connsiteX6596" fmla="*/ 3824533 w 12217395"/>
              <a:gd name="connsiteY6596" fmla="*/ 1361682 h 2289324"/>
              <a:gd name="connsiteX6597" fmla="*/ 3822861 w 12217395"/>
              <a:gd name="connsiteY6597" fmla="*/ 1363751 h 2289324"/>
              <a:gd name="connsiteX6598" fmla="*/ 3820789 w 12217395"/>
              <a:gd name="connsiteY6598" fmla="*/ 1361682 h 2289324"/>
              <a:gd name="connsiteX6599" fmla="*/ 3822861 w 12217395"/>
              <a:gd name="connsiteY6599" fmla="*/ 1360011 h 2289324"/>
              <a:gd name="connsiteX6600" fmla="*/ 267424 w 12217395"/>
              <a:gd name="connsiteY6600" fmla="*/ 1359601 h 2289324"/>
              <a:gd name="connsiteX6601" fmla="*/ 275258 w 12217395"/>
              <a:gd name="connsiteY6601" fmla="*/ 1367492 h 2289324"/>
              <a:gd name="connsiteX6602" fmla="*/ 267424 w 12217395"/>
              <a:gd name="connsiteY6602" fmla="*/ 1375393 h 2289324"/>
              <a:gd name="connsiteX6603" fmla="*/ 259471 w 12217395"/>
              <a:gd name="connsiteY6603" fmla="*/ 1367492 h 2289324"/>
              <a:gd name="connsiteX6604" fmla="*/ 267424 w 12217395"/>
              <a:gd name="connsiteY6604" fmla="*/ 1359601 h 2289324"/>
              <a:gd name="connsiteX6605" fmla="*/ 6619196 w 12217395"/>
              <a:gd name="connsiteY6605" fmla="*/ 1359180 h 2289324"/>
              <a:gd name="connsiteX6606" fmla="*/ 6643309 w 12217395"/>
              <a:gd name="connsiteY6606" fmla="*/ 1383284 h 2289324"/>
              <a:gd name="connsiteX6607" fmla="*/ 6619196 w 12217395"/>
              <a:gd name="connsiteY6607" fmla="*/ 1407821 h 2289324"/>
              <a:gd name="connsiteX6608" fmla="*/ 6595081 w 12217395"/>
              <a:gd name="connsiteY6608" fmla="*/ 1383284 h 2289324"/>
              <a:gd name="connsiteX6609" fmla="*/ 6619196 w 12217395"/>
              <a:gd name="connsiteY6609" fmla="*/ 1359180 h 2289324"/>
              <a:gd name="connsiteX6610" fmla="*/ 3072436 w 12217395"/>
              <a:gd name="connsiteY6610" fmla="*/ 1359180 h 2289324"/>
              <a:gd name="connsiteX6611" fmla="*/ 3081172 w 12217395"/>
              <a:gd name="connsiteY6611" fmla="*/ 1367913 h 2289324"/>
              <a:gd name="connsiteX6612" fmla="*/ 3072436 w 12217395"/>
              <a:gd name="connsiteY6612" fmla="*/ 1376633 h 2289324"/>
              <a:gd name="connsiteX6613" fmla="*/ 3063293 w 12217395"/>
              <a:gd name="connsiteY6613" fmla="*/ 1367913 h 2289324"/>
              <a:gd name="connsiteX6614" fmla="*/ 3072436 w 12217395"/>
              <a:gd name="connsiteY6614" fmla="*/ 1359180 h 2289324"/>
              <a:gd name="connsiteX6615" fmla="*/ 6266227 w 12217395"/>
              <a:gd name="connsiteY6615" fmla="*/ 1357941 h 2289324"/>
              <a:gd name="connsiteX6616" fmla="*/ 6287429 w 12217395"/>
              <a:gd name="connsiteY6616" fmla="*/ 1379544 h 2289324"/>
              <a:gd name="connsiteX6617" fmla="*/ 6266227 w 12217395"/>
              <a:gd name="connsiteY6617" fmla="*/ 1400736 h 2289324"/>
              <a:gd name="connsiteX6618" fmla="*/ 6244604 w 12217395"/>
              <a:gd name="connsiteY6618" fmla="*/ 1379544 h 2289324"/>
              <a:gd name="connsiteX6619" fmla="*/ 6244604 w 12217395"/>
              <a:gd name="connsiteY6619" fmla="*/ 1379252 h 2289324"/>
              <a:gd name="connsiteX6620" fmla="*/ 6266227 w 12217395"/>
              <a:gd name="connsiteY6620" fmla="*/ 1357941 h 2289324"/>
              <a:gd name="connsiteX6621" fmla="*/ 6889847 w 12217395"/>
              <a:gd name="connsiteY6621" fmla="*/ 1356270 h 2289324"/>
              <a:gd name="connsiteX6622" fmla="*/ 6917281 w 12217395"/>
              <a:gd name="connsiteY6622" fmla="*/ 1383284 h 2289324"/>
              <a:gd name="connsiteX6623" fmla="*/ 6917281 w 12217395"/>
              <a:gd name="connsiteY6623" fmla="*/ 1383869 h 2289324"/>
              <a:gd name="connsiteX6624" fmla="*/ 6889847 w 12217395"/>
              <a:gd name="connsiteY6624" fmla="*/ 1410731 h 2289324"/>
              <a:gd name="connsiteX6625" fmla="*/ 6862821 w 12217395"/>
              <a:gd name="connsiteY6625" fmla="*/ 1383284 h 2289324"/>
              <a:gd name="connsiteX6626" fmla="*/ 6862821 w 12217395"/>
              <a:gd name="connsiteY6626" fmla="*/ 1383191 h 2289324"/>
              <a:gd name="connsiteX6627" fmla="*/ 6889847 w 12217395"/>
              <a:gd name="connsiteY6627" fmla="*/ 1356270 h 2289324"/>
              <a:gd name="connsiteX6628" fmla="*/ 7431982 w 12217395"/>
              <a:gd name="connsiteY6628" fmla="*/ 1354609 h 2289324"/>
              <a:gd name="connsiteX6629" fmla="*/ 7466902 w 12217395"/>
              <a:gd name="connsiteY6629" fmla="*/ 1389515 h 2289324"/>
              <a:gd name="connsiteX6630" fmla="*/ 7431982 w 12217395"/>
              <a:gd name="connsiteY6630" fmla="*/ 1424023 h 2289324"/>
              <a:gd name="connsiteX6631" fmla="*/ 7431807 w 12217395"/>
              <a:gd name="connsiteY6631" fmla="*/ 1424023 h 2289324"/>
              <a:gd name="connsiteX6632" fmla="*/ 7424701 w 12217395"/>
              <a:gd name="connsiteY6632" fmla="*/ 1421059 h 2289324"/>
              <a:gd name="connsiteX6633" fmla="*/ 7434063 w 12217395"/>
              <a:gd name="connsiteY6633" fmla="*/ 1443555 h 2289324"/>
              <a:gd name="connsiteX6634" fmla="*/ 7400805 w 12217395"/>
              <a:gd name="connsiteY6634" fmla="*/ 1477222 h 2289324"/>
              <a:gd name="connsiteX6635" fmla="*/ 7367547 w 12217395"/>
              <a:gd name="connsiteY6635" fmla="*/ 1443555 h 2289324"/>
              <a:gd name="connsiteX6636" fmla="*/ 7400805 w 12217395"/>
              <a:gd name="connsiteY6636" fmla="*/ 1410310 h 2289324"/>
              <a:gd name="connsiteX6637" fmla="*/ 7407101 w 12217395"/>
              <a:gd name="connsiteY6637" fmla="*/ 1412928 h 2289324"/>
              <a:gd name="connsiteX6638" fmla="*/ 7397473 w 12217395"/>
              <a:gd name="connsiteY6638" fmla="*/ 1389515 h 2289324"/>
              <a:gd name="connsiteX6639" fmla="*/ 7431982 w 12217395"/>
              <a:gd name="connsiteY6639" fmla="*/ 1354609 h 2289324"/>
              <a:gd name="connsiteX6640" fmla="*/ 9021387 w 12217395"/>
              <a:gd name="connsiteY6640" fmla="*/ 1353780 h 2289324"/>
              <a:gd name="connsiteX6641" fmla="*/ 9021422 w 12217395"/>
              <a:gd name="connsiteY6641" fmla="*/ 1353780 h 2289324"/>
              <a:gd name="connsiteX6642" fmla="*/ 9033034 w 12217395"/>
              <a:gd name="connsiteY6642" fmla="*/ 1365410 h 2289324"/>
              <a:gd name="connsiteX6643" fmla="*/ 9021387 w 12217395"/>
              <a:gd name="connsiteY6643" fmla="*/ 1376633 h 2289324"/>
              <a:gd name="connsiteX6644" fmla="*/ 9009751 w 12217395"/>
              <a:gd name="connsiteY6644" fmla="*/ 1365410 h 2289324"/>
              <a:gd name="connsiteX6645" fmla="*/ 9009751 w 12217395"/>
              <a:gd name="connsiteY6645" fmla="*/ 1365387 h 2289324"/>
              <a:gd name="connsiteX6646" fmla="*/ 9021387 w 12217395"/>
              <a:gd name="connsiteY6646" fmla="*/ 1353780 h 2289324"/>
              <a:gd name="connsiteX6647" fmla="*/ 7807403 w 12217395"/>
              <a:gd name="connsiteY6647" fmla="*/ 1352949 h 2289324"/>
              <a:gd name="connsiteX6648" fmla="*/ 7807498 w 12217395"/>
              <a:gd name="connsiteY6648" fmla="*/ 1352949 h 2289324"/>
              <a:gd name="connsiteX6649" fmla="*/ 7810725 w 12217395"/>
              <a:gd name="connsiteY6649" fmla="*/ 1356269 h 2289324"/>
              <a:gd name="connsiteX6650" fmla="*/ 7810725 w 12217395"/>
              <a:gd name="connsiteY6650" fmla="*/ 1356375 h 2289324"/>
              <a:gd name="connsiteX6651" fmla="*/ 7807403 w 12217395"/>
              <a:gd name="connsiteY6651" fmla="*/ 1359601 h 2289324"/>
              <a:gd name="connsiteX6652" fmla="*/ 7804492 w 12217395"/>
              <a:gd name="connsiteY6652" fmla="*/ 1356269 h 2289324"/>
              <a:gd name="connsiteX6653" fmla="*/ 7807403 w 12217395"/>
              <a:gd name="connsiteY6653" fmla="*/ 1352949 h 2289324"/>
              <a:gd name="connsiteX6654" fmla="*/ 6440004 w 12217395"/>
              <a:gd name="connsiteY6654" fmla="*/ 1352119 h 2289324"/>
              <a:gd name="connsiteX6655" fmla="*/ 6462865 w 12217395"/>
              <a:gd name="connsiteY6655" fmla="*/ 1374973 h 2289324"/>
              <a:gd name="connsiteX6656" fmla="*/ 6462865 w 12217395"/>
              <a:gd name="connsiteY6656" fmla="*/ 1375113 h 2289324"/>
              <a:gd name="connsiteX6657" fmla="*/ 6440004 w 12217395"/>
              <a:gd name="connsiteY6657" fmla="*/ 1397825 h 2289324"/>
              <a:gd name="connsiteX6658" fmla="*/ 6417141 w 12217395"/>
              <a:gd name="connsiteY6658" fmla="*/ 1374973 h 2289324"/>
              <a:gd name="connsiteX6659" fmla="*/ 6417141 w 12217395"/>
              <a:gd name="connsiteY6659" fmla="*/ 1374856 h 2289324"/>
              <a:gd name="connsiteX6660" fmla="*/ 6440004 w 12217395"/>
              <a:gd name="connsiteY6660" fmla="*/ 1352119 h 2289324"/>
              <a:gd name="connsiteX6661" fmla="*/ 10340992 w 12217395"/>
              <a:gd name="connsiteY6661" fmla="*/ 1351699 h 2289324"/>
              <a:gd name="connsiteX6662" fmla="*/ 10360989 w 12217395"/>
              <a:gd name="connsiteY6662" fmla="*/ 1371653 h 2289324"/>
              <a:gd name="connsiteX6663" fmla="*/ 10340992 w 12217395"/>
              <a:gd name="connsiteY6663" fmla="*/ 1391187 h 2289324"/>
              <a:gd name="connsiteX6664" fmla="*/ 10321463 w 12217395"/>
              <a:gd name="connsiteY6664" fmla="*/ 1371653 h 2289324"/>
              <a:gd name="connsiteX6665" fmla="*/ 10340992 w 12217395"/>
              <a:gd name="connsiteY6665" fmla="*/ 1351699 h 2289324"/>
              <a:gd name="connsiteX6666" fmla="*/ 2611366 w 12217395"/>
              <a:gd name="connsiteY6666" fmla="*/ 1349631 h 2289324"/>
              <a:gd name="connsiteX6667" fmla="*/ 2611682 w 12217395"/>
              <a:gd name="connsiteY6667" fmla="*/ 1349631 h 2289324"/>
              <a:gd name="connsiteX6668" fmla="*/ 2620932 w 12217395"/>
              <a:gd name="connsiteY6668" fmla="*/ 1359181 h 2289324"/>
              <a:gd name="connsiteX6669" fmla="*/ 2611366 w 12217395"/>
              <a:gd name="connsiteY6669" fmla="*/ 1369152 h 2289324"/>
              <a:gd name="connsiteX6670" fmla="*/ 2601812 w 12217395"/>
              <a:gd name="connsiteY6670" fmla="*/ 1359181 h 2289324"/>
              <a:gd name="connsiteX6671" fmla="*/ 2601812 w 12217395"/>
              <a:gd name="connsiteY6671" fmla="*/ 1358877 h 2289324"/>
              <a:gd name="connsiteX6672" fmla="*/ 2611366 w 12217395"/>
              <a:gd name="connsiteY6672" fmla="*/ 1349631 h 2289324"/>
              <a:gd name="connsiteX6673" fmla="*/ 9889056 w 12217395"/>
              <a:gd name="connsiteY6673" fmla="*/ 1348380 h 2289324"/>
              <a:gd name="connsiteX6674" fmla="*/ 9905275 w 12217395"/>
              <a:gd name="connsiteY6674" fmla="*/ 1364581 h 2289324"/>
              <a:gd name="connsiteX6675" fmla="*/ 9889056 w 12217395"/>
              <a:gd name="connsiteY6675" fmla="*/ 1381204 h 2289324"/>
              <a:gd name="connsiteX6676" fmla="*/ 9872427 w 12217395"/>
              <a:gd name="connsiteY6676" fmla="*/ 1364581 h 2289324"/>
              <a:gd name="connsiteX6677" fmla="*/ 9889056 w 12217395"/>
              <a:gd name="connsiteY6677" fmla="*/ 1348380 h 2289324"/>
              <a:gd name="connsiteX6678" fmla="*/ 5985588 w 12217395"/>
              <a:gd name="connsiteY6678" fmla="*/ 1348378 h 2289324"/>
              <a:gd name="connsiteX6679" fmla="*/ 6005549 w 12217395"/>
              <a:gd name="connsiteY6679" fmla="*/ 1368321 h 2289324"/>
              <a:gd name="connsiteX6680" fmla="*/ 5985588 w 12217395"/>
              <a:gd name="connsiteY6680" fmla="*/ 1387854 h 2289324"/>
              <a:gd name="connsiteX6681" fmla="*/ 5985562 w 12217395"/>
              <a:gd name="connsiteY6681" fmla="*/ 1387854 h 2289324"/>
              <a:gd name="connsiteX6682" fmla="*/ 5966046 w 12217395"/>
              <a:gd name="connsiteY6682" fmla="*/ 1368321 h 2289324"/>
              <a:gd name="connsiteX6683" fmla="*/ 5985588 w 12217395"/>
              <a:gd name="connsiteY6683" fmla="*/ 1348378 h 2289324"/>
              <a:gd name="connsiteX6684" fmla="*/ 2048030 w 12217395"/>
              <a:gd name="connsiteY6684" fmla="*/ 1348378 h 2289324"/>
              <a:gd name="connsiteX6685" fmla="*/ 2058005 w 12217395"/>
              <a:gd name="connsiteY6685" fmla="*/ 1358350 h 2289324"/>
              <a:gd name="connsiteX6686" fmla="*/ 2058005 w 12217395"/>
              <a:gd name="connsiteY6686" fmla="*/ 1358607 h 2289324"/>
              <a:gd name="connsiteX6687" fmla="*/ 2048030 w 12217395"/>
              <a:gd name="connsiteY6687" fmla="*/ 1368321 h 2289324"/>
              <a:gd name="connsiteX6688" fmla="*/ 2037633 w 12217395"/>
              <a:gd name="connsiteY6688" fmla="*/ 1358350 h 2289324"/>
              <a:gd name="connsiteX6689" fmla="*/ 2048030 w 12217395"/>
              <a:gd name="connsiteY6689" fmla="*/ 1348378 h 2289324"/>
              <a:gd name="connsiteX6690" fmla="*/ 151768 w 12217395"/>
              <a:gd name="connsiteY6690" fmla="*/ 1347549 h 2289324"/>
              <a:gd name="connsiteX6691" fmla="*/ 159251 w 12217395"/>
              <a:gd name="connsiteY6691" fmla="*/ 1355030 h 2289324"/>
              <a:gd name="connsiteX6692" fmla="*/ 151768 w 12217395"/>
              <a:gd name="connsiteY6692" fmla="*/ 1362512 h 2289324"/>
              <a:gd name="connsiteX6693" fmla="*/ 144283 w 12217395"/>
              <a:gd name="connsiteY6693" fmla="*/ 1355030 h 2289324"/>
              <a:gd name="connsiteX6694" fmla="*/ 151768 w 12217395"/>
              <a:gd name="connsiteY6694" fmla="*/ 1347549 h 2289324"/>
              <a:gd name="connsiteX6695" fmla="*/ 10524359 w 12217395"/>
              <a:gd name="connsiteY6695" fmla="*/ 1347128 h 2289324"/>
              <a:gd name="connsiteX6696" fmla="*/ 10545994 w 12217395"/>
              <a:gd name="connsiteY6696" fmla="*/ 1368321 h 2289324"/>
              <a:gd name="connsiteX6697" fmla="*/ 10524359 w 12217395"/>
              <a:gd name="connsiteY6697" fmla="*/ 1389515 h 2289324"/>
              <a:gd name="connsiteX6698" fmla="*/ 10503075 w 12217395"/>
              <a:gd name="connsiteY6698" fmla="*/ 1368321 h 2289324"/>
              <a:gd name="connsiteX6699" fmla="*/ 10524359 w 12217395"/>
              <a:gd name="connsiteY6699" fmla="*/ 1347128 h 2289324"/>
              <a:gd name="connsiteX6700" fmla="*/ 1266816 w 12217395"/>
              <a:gd name="connsiteY6700" fmla="*/ 1346720 h 2289324"/>
              <a:gd name="connsiteX6701" fmla="*/ 1267085 w 12217395"/>
              <a:gd name="connsiteY6701" fmla="*/ 1346720 h 2289324"/>
              <a:gd name="connsiteX6702" fmla="*/ 1276406 w 12217395"/>
              <a:gd name="connsiteY6702" fmla="*/ 1356270 h 2289324"/>
              <a:gd name="connsiteX6703" fmla="*/ 1266816 w 12217395"/>
              <a:gd name="connsiteY6703" fmla="*/ 1365821 h 2289324"/>
              <a:gd name="connsiteX6704" fmla="*/ 1266816 w 12217395"/>
              <a:gd name="connsiteY6704" fmla="*/ 1365832 h 2289324"/>
              <a:gd name="connsiteX6705" fmla="*/ 1256877 w 12217395"/>
              <a:gd name="connsiteY6705" fmla="*/ 1356270 h 2289324"/>
              <a:gd name="connsiteX6706" fmla="*/ 1266816 w 12217395"/>
              <a:gd name="connsiteY6706" fmla="*/ 1346720 h 2289324"/>
              <a:gd name="connsiteX6707" fmla="*/ 8017771 w 12217395"/>
              <a:gd name="connsiteY6707" fmla="*/ 1345889 h 2289324"/>
              <a:gd name="connsiteX6708" fmla="*/ 8022765 w 12217395"/>
              <a:gd name="connsiteY6708" fmla="*/ 1350869 h 2289324"/>
              <a:gd name="connsiteX6709" fmla="*/ 8017771 w 12217395"/>
              <a:gd name="connsiteY6709" fmla="*/ 1355861 h 2289324"/>
              <a:gd name="connsiteX6710" fmla="*/ 8012778 w 12217395"/>
              <a:gd name="connsiteY6710" fmla="*/ 1350869 h 2289324"/>
              <a:gd name="connsiteX6711" fmla="*/ 8012778 w 12217395"/>
              <a:gd name="connsiteY6711" fmla="*/ 1350471 h 2289324"/>
              <a:gd name="connsiteX6712" fmla="*/ 8017771 w 12217395"/>
              <a:gd name="connsiteY6712" fmla="*/ 1345889 h 2289324"/>
              <a:gd name="connsiteX6713" fmla="*/ 3574249 w 12217395"/>
              <a:gd name="connsiteY6713" fmla="*/ 1345048 h 2289324"/>
              <a:gd name="connsiteX6714" fmla="*/ 3580482 w 12217395"/>
              <a:gd name="connsiteY6714" fmla="*/ 1351290 h 2289324"/>
              <a:gd name="connsiteX6715" fmla="*/ 3574249 w 12217395"/>
              <a:gd name="connsiteY6715" fmla="*/ 1357520 h 2289324"/>
              <a:gd name="connsiteX6716" fmla="*/ 3568003 w 12217395"/>
              <a:gd name="connsiteY6716" fmla="*/ 1351290 h 2289324"/>
              <a:gd name="connsiteX6717" fmla="*/ 3574249 w 12217395"/>
              <a:gd name="connsiteY6717" fmla="*/ 1345048 h 2289324"/>
              <a:gd name="connsiteX6718" fmla="*/ 10025014 w 12217395"/>
              <a:gd name="connsiteY6718" fmla="*/ 1344217 h 2289324"/>
              <a:gd name="connsiteX6719" fmla="*/ 10042473 w 12217395"/>
              <a:gd name="connsiteY6719" fmla="*/ 1361261 h 2289324"/>
              <a:gd name="connsiteX6720" fmla="*/ 10025014 w 12217395"/>
              <a:gd name="connsiteY6720" fmla="*/ 1378713 h 2289324"/>
              <a:gd name="connsiteX6721" fmla="*/ 10007555 w 12217395"/>
              <a:gd name="connsiteY6721" fmla="*/ 1361261 h 2289324"/>
              <a:gd name="connsiteX6722" fmla="*/ 10025014 w 12217395"/>
              <a:gd name="connsiteY6722" fmla="*/ 1344217 h 2289324"/>
              <a:gd name="connsiteX6723" fmla="*/ 9753530 w 12217395"/>
              <a:gd name="connsiteY6723" fmla="*/ 1343809 h 2289324"/>
              <a:gd name="connsiteX6724" fmla="*/ 9753554 w 12217395"/>
              <a:gd name="connsiteY6724" fmla="*/ 1343809 h 2289324"/>
              <a:gd name="connsiteX6725" fmla="*/ 9769329 w 12217395"/>
              <a:gd name="connsiteY6725" fmla="*/ 1359600 h 2289324"/>
              <a:gd name="connsiteX6726" fmla="*/ 9753530 w 12217395"/>
              <a:gd name="connsiteY6726" fmla="*/ 1374973 h 2289324"/>
              <a:gd name="connsiteX6727" fmla="*/ 9738140 w 12217395"/>
              <a:gd name="connsiteY6727" fmla="*/ 1359589 h 2289324"/>
              <a:gd name="connsiteX6728" fmla="*/ 9753530 w 12217395"/>
              <a:gd name="connsiteY6728" fmla="*/ 1343809 h 2289324"/>
              <a:gd name="connsiteX6729" fmla="*/ 3725994 w 12217395"/>
              <a:gd name="connsiteY6729" fmla="*/ 1343809 h 2289324"/>
              <a:gd name="connsiteX6730" fmla="*/ 3730566 w 12217395"/>
              <a:gd name="connsiteY6730" fmla="*/ 1348788 h 2289324"/>
              <a:gd name="connsiteX6731" fmla="*/ 3725994 w 12217395"/>
              <a:gd name="connsiteY6731" fmla="*/ 1353780 h 2289324"/>
              <a:gd name="connsiteX6732" fmla="*/ 3721001 w 12217395"/>
              <a:gd name="connsiteY6732" fmla="*/ 1348788 h 2289324"/>
              <a:gd name="connsiteX6733" fmla="*/ 3725994 w 12217395"/>
              <a:gd name="connsiteY6733" fmla="*/ 1343809 h 2289324"/>
              <a:gd name="connsiteX6734" fmla="*/ 3317313 w 12217395"/>
              <a:gd name="connsiteY6734" fmla="*/ 1343809 h 2289324"/>
              <a:gd name="connsiteX6735" fmla="*/ 3317383 w 12217395"/>
              <a:gd name="connsiteY6735" fmla="*/ 1343809 h 2289324"/>
              <a:gd name="connsiteX6736" fmla="*/ 3324798 w 12217395"/>
              <a:gd name="connsiteY6736" fmla="*/ 1351290 h 2289324"/>
              <a:gd name="connsiteX6737" fmla="*/ 3317313 w 12217395"/>
              <a:gd name="connsiteY6737" fmla="*/ 1358771 h 2289324"/>
              <a:gd name="connsiteX6738" fmla="*/ 3309829 w 12217395"/>
              <a:gd name="connsiteY6738" fmla="*/ 1351290 h 2289324"/>
              <a:gd name="connsiteX6739" fmla="*/ 3309829 w 12217395"/>
              <a:gd name="connsiteY6739" fmla="*/ 1351220 h 2289324"/>
              <a:gd name="connsiteX6740" fmla="*/ 3317313 w 12217395"/>
              <a:gd name="connsiteY6740" fmla="*/ 1343809 h 2289324"/>
              <a:gd name="connsiteX6741" fmla="*/ 3770888 w 12217395"/>
              <a:gd name="connsiteY6741" fmla="*/ 1342546 h 2289324"/>
              <a:gd name="connsiteX6742" fmla="*/ 3771040 w 12217395"/>
              <a:gd name="connsiteY6742" fmla="*/ 1342546 h 2289324"/>
              <a:gd name="connsiteX6743" fmla="*/ 3773800 w 12217395"/>
              <a:gd name="connsiteY6743" fmla="*/ 1345468 h 2289324"/>
              <a:gd name="connsiteX6744" fmla="*/ 3770888 w 12217395"/>
              <a:gd name="connsiteY6744" fmla="*/ 1348788 h 2289324"/>
              <a:gd name="connsiteX6745" fmla="*/ 3770795 w 12217395"/>
              <a:gd name="connsiteY6745" fmla="*/ 1348788 h 2289324"/>
              <a:gd name="connsiteX6746" fmla="*/ 3767567 w 12217395"/>
              <a:gd name="connsiteY6746" fmla="*/ 1345468 h 2289324"/>
              <a:gd name="connsiteX6747" fmla="*/ 3770888 w 12217395"/>
              <a:gd name="connsiteY6747" fmla="*/ 1342546 h 2289324"/>
              <a:gd name="connsiteX6748" fmla="*/ 8232713 w 12217395"/>
              <a:gd name="connsiteY6748" fmla="*/ 1340477 h 2289324"/>
              <a:gd name="connsiteX6749" fmla="*/ 8238946 w 12217395"/>
              <a:gd name="connsiteY6749" fmla="*/ 1346719 h 2289324"/>
              <a:gd name="connsiteX6750" fmla="*/ 8232713 w 12217395"/>
              <a:gd name="connsiteY6750" fmla="*/ 1352949 h 2289324"/>
              <a:gd name="connsiteX6751" fmla="*/ 8226479 w 12217395"/>
              <a:gd name="connsiteY6751" fmla="*/ 1346719 h 2289324"/>
              <a:gd name="connsiteX6752" fmla="*/ 8232713 w 12217395"/>
              <a:gd name="connsiteY6752" fmla="*/ 1340477 h 2289324"/>
              <a:gd name="connsiteX6753" fmla="*/ 9254629 w 12217395"/>
              <a:gd name="connsiteY6753" fmla="*/ 1338818 h 2289324"/>
              <a:gd name="connsiteX6754" fmla="*/ 9267095 w 12217395"/>
              <a:gd name="connsiteY6754" fmla="*/ 1351699 h 2289324"/>
              <a:gd name="connsiteX6755" fmla="*/ 9254629 w 12217395"/>
              <a:gd name="connsiteY6755" fmla="*/ 1364172 h 2289324"/>
              <a:gd name="connsiteX6756" fmla="*/ 9241742 w 12217395"/>
              <a:gd name="connsiteY6756" fmla="*/ 1351699 h 2289324"/>
              <a:gd name="connsiteX6757" fmla="*/ 9254629 w 12217395"/>
              <a:gd name="connsiteY6757" fmla="*/ 1338818 h 2289324"/>
              <a:gd name="connsiteX6758" fmla="*/ 6985050 w 12217395"/>
              <a:gd name="connsiteY6758" fmla="*/ 1338806 h 2289324"/>
              <a:gd name="connsiteX6759" fmla="*/ 6985413 w 12217395"/>
              <a:gd name="connsiteY6759" fmla="*/ 1338806 h 2289324"/>
              <a:gd name="connsiteX6760" fmla="*/ 7014158 w 12217395"/>
              <a:gd name="connsiteY6760" fmla="*/ 1367913 h 2289324"/>
              <a:gd name="connsiteX6761" fmla="*/ 6985050 w 12217395"/>
              <a:gd name="connsiteY6761" fmla="*/ 1396996 h 2289324"/>
              <a:gd name="connsiteX6762" fmla="*/ 6955955 w 12217395"/>
              <a:gd name="connsiteY6762" fmla="*/ 1367913 h 2289324"/>
              <a:gd name="connsiteX6763" fmla="*/ 6985050 w 12217395"/>
              <a:gd name="connsiteY6763" fmla="*/ 1338806 h 2289324"/>
              <a:gd name="connsiteX6764" fmla="*/ 10760467 w 12217395"/>
              <a:gd name="connsiteY6764" fmla="*/ 1337146 h 2289324"/>
              <a:gd name="connsiteX6765" fmla="*/ 10784207 w 12217395"/>
              <a:gd name="connsiteY6765" fmla="*/ 1360840 h 2289324"/>
              <a:gd name="connsiteX6766" fmla="*/ 10760467 w 12217395"/>
              <a:gd name="connsiteY6766" fmla="*/ 1384535 h 2289324"/>
              <a:gd name="connsiteX6767" fmla="*/ 10736726 w 12217395"/>
              <a:gd name="connsiteY6767" fmla="*/ 1360840 h 2289324"/>
              <a:gd name="connsiteX6768" fmla="*/ 10760467 w 12217395"/>
              <a:gd name="connsiteY6768" fmla="*/ 1337146 h 2289324"/>
              <a:gd name="connsiteX6769" fmla="*/ 7311414 w 12217395"/>
              <a:gd name="connsiteY6769" fmla="*/ 1335906 h 2289324"/>
              <a:gd name="connsiteX6770" fmla="*/ 7344672 w 12217395"/>
              <a:gd name="connsiteY6770" fmla="*/ 1369572 h 2289324"/>
              <a:gd name="connsiteX6771" fmla="*/ 7311414 w 12217395"/>
              <a:gd name="connsiteY6771" fmla="*/ 1402817 h 2289324"/>
              <a:gd name="connsiteX6772" fmla="*/ 7277734 w 12217395"/>
              <a:gd name="connsiteY6772" fmla="*/ 1369572 h 2289324"/>
              <a:gd name="connsiteX6773" fmla="*/ 7311414 w 12217395"/>
              <a:gd name="connsiteY6773" fmla="*/ 1335906 h 2289324"/>
              <a:gd name="connsiteX6774" fmla="*/ 36228 w 12217395"/>
              <a:gd name="connsiteY6774" fmla="*/ 1335895 h 2289324"/>
              <a:gd name="connsiteX6775" fmla="*/ 36391 w 12217395"/>
              <a:gd name="connsiteY6775" fmla="*/ 1335895 h 2289324"/>
              <a:gd name="connsiteX6776" fmla="*/ 43244 w 12217395"/>
              <a:gd name="connsiteY6776" fmla="*/ 1342978 h 2289324"/>
              <a:gd name="connsiteX6777" fmla="*/ 36228 w 12217395"/>
              <a:gd name="connsiteY6777" fmla="*/ 1350039 h 2289324"/>
              <a:gd name="connsiteX6778" fmla="*/ 29094 w 12217395"/>
              <a:gd name="connsiteY6778" fmla="*/ 1342978 h 2289324"/>
              <a:gd name="connsiteX6779" fmla="*/ 36228 w 12217395"/>
              <a:gd name="connsiteY6779" fmla="*/ 1335895 h 2289324"/>
              <a:gd name="connsiteX6780" fmla="*/ 8450987 w 12217395"/>
              <a:gd name="connsiteY6780" fmla="*/ 1335486 h 2289324"/>
              <a:gd name="connsiteX6781" fmla="*/ 8458881 w 12217395"/>
              <a:gd name="connsiteY6781" fmla="*/ 1343377 h 2289324"/>
              <a:gd name="connsiteX6782" fmla="*/ 8450987 w 12217395"/>
              <a:gd name="connsiteY6782" fmla="*/ 1350858 h 2289324"/>
              <a:gd name="connsiteX6783" fmla="*/ 8450987 w 12217395"/>
              <a:gd name="connsiteY6783" fmla="*/ 1350870 h 2289324"/>
              <a:gd name="connsiteX6784" fmla="*/ 8443504 w 12217395"/>
              <a:gd name="connsiteY6784" fmla="*/ 1343388 h 2289324"/>
              <a:gd name="connsiteX6785" fmla="*/ 8450987 w 12217395"/>
              <a:gd name="connsiteY6785" fmla="*/ 1335486 h 2289324"/>
              <a:gd name="connsiteX6786" fmla="*/ 2958524 w 12217395"/>
              <a:gd name="connsiteY6786" fmla="*/ 1335065 h 2289324"/>
              <a:gd name="connsiteX6787" fmla="*/ 2958920 w 12217395"/>
              <a:gd name="connsiteY6787" fmla="*/ 1335065 h 2289324"/>
              <a:gd name="connsiteX6788" fmla="*/ 2967247 w 12217395"/>
              <a:gd name="connsiteY6788" fmla="*/ 1343809 h 2289324"/>
              <a:gd name="connsiteX6789" fmla="*/ 2958524 w 12217395"/>
              <a:gd name="connsiteY6789" fmla="*/ 1352530 h 2289324"/>
              <a:gd name="connsiteX6790" fmla="*/ 2949788 w 12217395"/>
              <a:gd name="connsiteY6790" fmla="*/ 1343809 h 2289324"/>
              <a:gd name="connsiteX6791" fmla="*/ 2958524 w 12217395"/>
              <a:gd name="connsiteY6791" fmla="*/ 1335065 h 2289324"/>
              <a:gd name="connsiteX6792" fmla="*/ 9620076 w 12217395"/>
              <a:gd name="connsiteY6792" fmla="*/ 1332575 h 2289324"/>
              <a:gd name="connsiteX6793" fmla="*/ 9634624 w 12217395"/>
              <a:gd name="connsiteY6793" fmla="*/ 1347128 h 2289324"/>
              <a:gd name="connsiteX6794" fmla="*/ 9620076 w 12217395"/>
              <a:gd name="connsiteY6794" fmla="*/ 1361682 h 2289324"/>
              <a:gd name="connsiteX6795" fmla="*/ 9605516 w 12217395"/>
              <a:gd name="connsiteY6795" fmla="*/ 1347128 h 2289324"/>
              <a:gd name="connsiteX6796" fmla="*/ 9620076 w 12217395"/>
              <a:gd name="connsiteY6796" fmla="*/ 1332575 h 2289324"/>
              <a:gd name="connsiteX6797" fmla="*/ 10160900 w 12217395"/>
              <a:gd name="connsiteY6797" fmla="*/ 1330915 h 2289324"/>
              <a:gd name="connsiteX6798" fmla="*/ 10178793 w 12217395"/>
              <a:gd name="connsiteY6798" fmla="*/ 1349198 h 2289324"/>
              <a:gd name="connsiteX6799" fmla="*/ 10160900 w 12217395"/>
              <a:gd name="connsiteY6799" fmla="*/ 1367083 h 2289324"/>
              <a:gd name="connsiteX6800" fmla="*/ 10142670 w 12217395"/>
              <a:gd name="connsiteY6800" fmla="*/ 1349209 h 2289324"/>
              <a:gd name="connsiteX6801" fmla="*/ 10160900 w 12217395"/>
              <a:gd name="connsiteY6801" fmla="*/ 1330915 h 2289324"/>
              <a:gd name="connsiteX6802" fmla="*/ 8673820 w 12217395"/>
              <a:gd name="connsiteY6802" fmla="*/ 1330494 h 2289324"/>
              <a:gd name="connsiteX6803" fmla="*/ 8682556 w 12217395"/>
              <a:gd name="connsiteY6803" fmla="*/ 1339238 h 2289324"/>
              <a:gd name="connsiteX6804" fmla="*/ 8673820 w 12217395"/>
              <a:gd name="connsiteY6804" fmla="*/ 1348380 h 2289324"/>
              <a:gd name="connsiteX6805" fmla="*/ 8664676 w 12217395"/>
              <a:gd name="connsiteY6805" fmla="*/ 1339238 h 2289324"/>
              <a:gd name="connsiteX6806" fmla="*/ 8673820 w 12217395"/>
              <a:gd name="connsiteY6806" fmla="*/ 1330494 h 2289324"/>
              <a:gd name="connsiteX6807" fmla="*/ 1151627 w 12217395"/>
              <a:gd name="connsiteY6807" fmla="*/ 1330494 h 2289324"/>
              <a:gd name="connsiteX6808" fmla="*/ 1161217 w 12217395"/>
              <a:gd name="connsiteY6808" fmla="*/ 1340068 h 2289324"/>
              <a:gd name="connsiteX6809" fmla="*/ 1151627 w 12217395"/>
              <a:gd name="connsiteY6809" fmla="*/ 1349630 h 2289324"/>
              <a:gd name="connsiteX6810" fmla="*/ 1151301 w 12217395"/>
              <a:gd name="connsiteY6810" fmla="*/ 1349630 h 2289324"/>
              <a:gd name="connsiteX6811" fmla="*/ 1142155 w 12217395"/>
              <a:gd name="connsiteY6811" fmla="*/ 1340068 h 2289324"/>
              <a:gd name="connsiteX6812" fmla="*/ 1151627 w 12217395"/>
              <a:gd name="connsiteY6812" fmla="*/ 1330494 h 2289324"/>
              <a:gd name="connsiteX6813" fmla="*/ 7087738 w 12217395"/>
              <a:gd name="connsiteY6813" fmla="*/ 1329243 h 2289324"/>
              <a:gd name="connsiteX6814" fmla="*/ 7118096 w 12217395"/>
              <a:gd name="connsiteY6814" fmla="*/ 1359601 h 2289324"/>
              <a:gd name="connsiteX6815" fmla="*/ 7087738 w 12217395"/>
              <a:gd name="connsiteY6815" fmla="*/ 1390368 h 2289324"/>
              <a:gd name="connsiteX6816" fmla="*/ 7087738 w 12217395"/>
              <a:gd name="connsiteY6816" fmla="*/ 1390355 h 2289324"/>
              <a:gd name="connsiteX6817" fmla="*/ 7087609 w 12217395"/>
              <a:gd name="connsiteY6817" fmla="*/ 1390355 h 2289324"/>
              <a:gd name="connsiteX6818" fmla="*/ 7056981 w 12217395"/>
              <a:gd name="connsiteY6818" fmla="*/ 1359601 h 2289324"/>
              <a:gd name="connsiteX6819" fmla="*/ 7087738 w 12217395"/>
              <a:gd name="connsiteY6819" fmla="*/ 1329243 h 2289324"/>
              <a:gd name="connsiteX6820" fmla="*/ 5870842 w 12217395"/>
              <a:gd name="connsiteY6820" fmla="*/ 1329243 h 2289324"/>
              <a:gd name="connsiteX6821" fmla="*/ 5890805 w 12217395"/>
              <a:gd name="connsiteY6821" fmla="*/ 1348788 h 2289324"/>
              <a:gd name="connsiteX6822" fmla="*/ 5870842 w 12217395"/>
              <a:gd name="connsiteY6822" fmla="*/ 1368742 h 2289324"/>
              <a:gd name="connsiteX6823" fmla="*/ 5851303 w 12217395"/>
              <a:gd name="connsiteY6823" fmla="*/ 1348788 h 2289324"/>
              <a:gd name="connsiteX6824" fmla="*/ 5851303 w 12217395"/>
              <a:gd name="connsiteY6824" fmla="*/ 1348753 h 2289324"/>
              <a:gd name="connsiteX6825" fmla="*/ 5870842 w 12217395"/>
              <a:gd name="connsiteY6825" fmla="*/ 1329243 h 2289324"/>
              <a:gd name="connsiteX6826" fmla="*/ 1933285 w 12217395"/>
              <a:gd name="connsiteY6826" fmla="*/ 1328833 h 2289324"/>
              <a:gd name="connsiteX6827" fmla="*/ 1943260 w 12217395"/>
              <a:gd name="connsiteY6827" fmla="*/ 1338817 h 2289324"/>
              <a:gd name="connsiteX6828" fmla="*/ 1933285 w 12217395"/>
              <a:gd name="connsiteY6828" fmla="*/ 1348788 h 2289324"/>
              <a:gd name="connsiteX6829" fmla="*/ 1923310 w 12217395"/>
              <a:gd name="connsiteY6829" fmla="*/ 1338817 h 2289324"/>
              <a:gd name="connsiteX6830" fmla="*/ 1933285 w 12217395"/>
              <a:gd name="connsiteY6830" fmla="*/ 1328833 h 2289324"/>
              <a:gd name="connsiteX6831" fmla="*/ 7196669 w 12217395"/>
              <a:gd name="connsiteY6831" fmla="*/ 1328004 h 2289324"/>
              <a:gd name="connsiteX6832" fmla="*/ 7228677 w 12217395"/>
              <a:gd name="connsiteY6832" fmla="*/ 1360011 h 2289324"/>
              <a:gd name="connsiteX6833" fmla="*/ 7196669 w 12217395"/>
              <a:gd name="connsiteY6833" fmla="*/ 1392426 h 2289324"/>
              <a:gd name="connsiteX6834" fmla="*/ 7164651 w 12217395"/>
              <a:gd name="connsiteY6834" fmla="*/ 1360011 h 2289324"/>
              <a:gd name="connsiteX6835" fmla="*/ 7196669 w 12217395"/>
              <a:gd name="connsiteY6835" fmla="*/ 1328004 h 2289324"/>
              <a:gd name="connsiteX6836" fmla="*/ 2497450 w 12217395"/>
              <a:gd name="connsiteY6836" fmla="*/ 1327584 h 2289324"/>
              <a:gd name="connsiteX6837" fmla="*/ 2507018 w 12217395"/>
              <a:gd name="connsiteY6837" fmla="*/ 1337146 h 2289324"/>
              <a:gd name="connsiteX6838" fmla="*/ 2497450 w 12217395"/>
              <a:gd name="connsiteY6838" fmla="*/ 1346720 h 2289324"/>
              <a:gd name="connsiteX6839" fmla="*/ 2487897 w 12217395"/>
              <a:gd name="connsiteY6839" fmla="*/ 1337146 h 2289324"/>
              <a:gd name="connsiteX6840" fmla="*/ 2487897 w 12217395"/>
              <a:gd name="connsiteY6840" fmla="*/ 1336831 h 2289324"/>
              <a:gd name="connsiteX6841" fmla="*/ 2497450 w 12217395"/>
              <a:gd name="connsiteY6841" fmla="*/ 1327584 h 2289324"/>
              <a:gd name="connsiteX6842" fmla="*/ 6699850 w 12217395"/>
              <a:gd name="connsiteY6842" fmla="*/ 1326344 h 2289324"/>
              <a:gd name="connsiteX6843" fmla="*/ 6725625 w 12217395"/>
              <a:gd name="connsiteY6843" fmla="*/ 1352120 h 2289324"/>
              <a:gd name="connsiteX6844" fmla="*/ 6699850 w 12217395"/>
              <a:gd name="connsiteY6844" fmla="*/ 1377884 h 2289324"/>
              <a:gd name="connsiteX6845" fmla="*/ 6674076 w 12217395"/>
              <a:gd name="connsiteY6845" fmla="*/ 1352120 h 2289324"/>
              <a:gd name="connsiteX6846" fmla="*/ 6699850 w 12217395"/>
              <a:gd name="connsiteY6846" fmla="*/ 1326344 h 2289324"/>
              <a:gd name="connsiteX6847" fmla="*/ 6154382 w 12217395"/>
              <a:gd name="connsiteY6847" fmla="*/ 1325515 h 2289324"/>
              <a:gd name="connsiteX6848" fmla="*/ 6176005 w 12217395"/>
              <a:gd name="connsiteY6848" fmla="*/ 1346720 h 2289324"/>
              <a:gd name="connsiteX6849" fmla="*/ 6176005 w 12217395"/>
              <a:gd name="connsiteY6849" fmla="*/ 1347012 h 2289324"/>
              <a:gd name="connsiteX6850" fmla="*/ 6154382 w 12217395"/>
              <a:gd name="connsiteY6850" fmla="*/ 1368321 h 2289324"/>
              <a:gd name="connsiteX6851" fmla="*/ 6133181 w 12217395"/>
              <a:gd name="connsiteY6851" fmla="*/ 1346720 h 2289324"/>
              <a:gd name="connsiteX6852" fmla="*/ 6154382 w 12217395"/>
              <a:gd name="connsiteY6852" fmla="*/ 1325515 h 2289324"/>
              <a:gd name="connsiteX6853" fmla="*/ 5425993 w 12217395"/>
              <a:gd name="connsiteY6853" fmla="*/ 1324684 h 2289324"/>
              <a:gd name="connsiteX6854" fmla="*/ 5448856 w 12217395"/>
              <a:gd name="connsiteY6854" fmla="*/ 1347128 h 2289324"/>
              <a:gd name="connsiteX6855" fmla="*/ 5442105 w 12217395"/>
              <a:gd name="connsiteY6855" fmla="*/ 1363234 h 2289324"/>
              <a:gd name="connsiteX6856" fmla="*/ 5428691 w 12217395"/>
              <a:gd name="connsiteY6856" fmla="*/ 1368862 h 2289324"/>
              <a:gd name="connsiteX6857" fmla="*/ 5427910 w 12217395"/>
              <a:gd name="connsiteY6857" fmla="*/ 1370743 h 2289324"/>
              <a:gd name="connsiteX6858" fmla="*/ 5428157 w 12217395"/>
              <a:gd name="connsiteY6858" fmla="*/ 1371314 h 2289324"/>
              <a:gd name="connsiteX6859" fmla="*/ 5421623 w 12217395"/>
              <a:gd name="connsiteY6859" fmla="*/ 1388580 h 2289324"/>
              <a:gd name="connsiteX6860" fmla="*/ 5420187 w 12217395"/>
              <a:gd name="connsiteY6860" fmla="*/ 1389228 h 2289324"/>
              <a:gd name="connsiteX6861" fmla="*/ 5425164 w 12217395"/>
              <a:gd name="connsiteY6861" fmla="*/ 1401157 h 2289324"/>
              <a:gd name="connsiteX6862" fmla="*/ 5421928 w 12217395"/>
              <a:gd name="connsiteY6862" fmla="*/ 1408917 h 2289324"/>
              <a:gd name="connsiteX6863" fmla="*/ 5427544 w 12217395"/>
              <a:gd name="connsiteY6863" fmla="*/ 1411297 h 2289324"/>
              <a:gd name="connsiteX6864" fmla="*/ 5428798 w 12217395"/>
              <a:gd name="connsiteY6864" fmla="*/ 1408333 h 2289324"/>
              <a:gd name="connsiteX6865" fmla="*/ 5440543 w 12217395"/>
              <a:gd name="connsiteY6865" fmla="*/ 1403648 h 2289324"/>
              <a:gd name="connsiteX6866" fmla="*/ 5456142 w 12217395"/>
              <a:gd name="connsiteY6866" fmla="*/ 1419241 h 2289324"/>
              <a:gd name="connsiteX6867" fmla="*/ 5451829 w 12217395"/>
              <a:gd name="connsiteY6867" fmla="*/ 1430888 h 2289324"/>
              <a:gd name="connsiteX6868" fmla="*/ 5444673 w 12217395"/>
              <a:gd name="connsiteY6868" fmla="*/ 1434176 h 2289324"/>
              <a:gd name="connsiteX6869" fmla="*/ 5451876 w 12217395"/>
              <a:gd name="connsiteY6869" fmla="*/ 1437212 h 2289324"/>
              <a:gd name="connsiteX6870" fmla="*/ 5458673 w 12217395"/>
              <a:gd name="connsiteY6870" fmla="*/ 1453347 h 2289324"/>
              <a:gd name="connsiteX6871" fmla="*/ 5466327 w 12217395"/>
              <a:gd name="connsiteY6871" fmla="*/ 1450207 h 2289324"/>
              <a:gd name="connsiteX6872" fmla="*/ 5487942 w 12217395"/>
              <a:gd name="connsiteY6872" fmla="*/ 1459142 h 2289324"/>
              <a:gd name="connsiteX6873" fmla="*/ 5493569 w 12217395"/>
              <a:gd name="connsiteY6873" fmla="*/ 1472321 h 2289324"/>
              <a:gd name="connsiteX6874" fmla="*/ 5511644 w 12217395"/>
              <a:gd name="connsiteY6874" fmla="*/ 1464749 h 2289324"/>
              <a:gd name="connsiteX6875" fmla="*/ 5514932 w 12217395"/>
              <a:gd name="connsiteY6875" fmla="*/ 1466114 h 2289324"/>
              <a:gd name="connsiteX6876" fmla="*/ 5514544 w 12217395"/>
              <a:gd name="connsiteY6876" fmla="*/ 1465170 h 2289324"/>
              <a:gd name="connsiteX6877" fmla="*/ 5529510 w 12217395"/>
              <a:gd name="connsiteY6877" fmla="*/ 1450629 h 2289324"/>
              <a:gd name="connsiteX6878" fmla="*/ 5544071 w 12217395"/>
              <a:gd name="connsiteY6878" fmla="*/ 1465182 h 2289324"/>
              <a:gd name="connsiteX6879" fmla="*/ 5539757 w 12217395"/>
              <a:gd name="connsiteY6879" fmla="*/ 1475775 h 2289324"/>
              <a:gd name="connsiteX6880" fmla="*/ 5535876 w 12217395"/>
              <a:gd name="connsiteY6880" fmla="*/ 1477430 h 2289324"/>
              <a:gd name="connsiteX6881" fmla="*/ 5539865 w 12217395"/>
              <a:gd name="connsiteY6881" fmla="*/ 1487043 h 2289324"/>
              <a:gd name="connsiteX6882" fmla="*/ 5541906 w 12217395"/>
              <a:gd name="connsiteY6882" fmla="*/ 1482140 h 2289324"/>
              <a:gd name="connsiteX6883" fmla="*/ 5565683 w 12217395"/>
              <a:gd name="connsiteY6883" fmla="*/ 1472242 h 2289324"/>
              <a:gd name="connsiteX6884" fmla="*/ 5589539 w 12217395"/>
              <a:gd name="connsiteY6884" fmla="*/ 1482219 h 2289324"/>
              <a:gd name="connsiteX6885" fmla="*/ 5595662 w 12217395"/>
              <a:gd name="connsiteY6885" fmla="*/ 1496989 h 2289324"/>
              <a:gd name="connsiteX6886" fmla="*/ 5602693 w 12217395"/>
              <a:gd name="connsiteY6886" fmla="*/ 1480085 h 2289324"/>
              <a:gd name="connsiteX6887" fmla="*/ 5628047 w 12217395"/>
              <a:gd name="connsiteY6887" fmla="*/ 1469741 h 2289324"/>
              <a:gd name="connsiteX6888" fmla="*/ 5628105 w 12217395"/>
              <a:gd name="connsiteY6888" fmla="*/ 1469741 h 2289324"/>
              <a:gd name="connsiteX6889" fmla="*/ 5632732 w 12217395"/>
              <a:gd name="connsiteY6889" fmla="*/ 1471662 h 2289324"/>
              <a:gd name="connsiteX6890" fmla="*/ 5634442 w 12217395"/>
              <a:gd name="connsiteY6890" fmla="*/ 1467461 h 2289324"/>
              <a:gd name="connsiteX6891" fmla="*/ 5644678 w 12217395"/>
              <a:gd name="connsiteY6891" fmla="*/ 1463101 h 2289324"/>
              <a:gd name="connsiteX6892" fmla="*/ 5659644 w 12217395"/>
              <a:gd name="connsiteY6892" fmla="*/ 1478063 h 2289324"/>
              <a:gd name="connsiteX6893" fmla="*/ 5655941 w 12217395"/>
              <a:gd name="connsiteY6893" fmla="*/ 1487052 h 2289324"/>
              <a:gd name="connsiteX6894" fmla="*/ 5663388 w 12217395"/>
              <a:gd name="connsiteY6894" fmla="*/ 1505078 h 2289324"/>
              <a:gd name="connsiteX6895" fmla="*/ 5628047 w 12217395"/>
              <a:gd name="connsiteY6895" fmla="*/ 1540813 h 2289324"/>
              <a:gd name="connsiteX6896" fmla="*/ 5627533 w 12217395"/>
              <a:gd name="connsiteY6896" fmla="*/ 1540813 h 2289324"/>
              <a:gd name="connsiteX6897" fmla="*/ 5627523 w 12217395"/>
              <a:gd name="connsiteY6897" fmla="*/ 1540811 h 2289324"/>
              <a:gd name="connsiteX6898" fmla="*/ 5625556 w 12217395"/>
              <a:gd name="connsiteY6898" fmla="*/ 1541643 h 2289324"/>
              <a:gd name="connsiteX6899" fmla="*/ 5616096 w 12217395"/>
              <a:gd name="connsiteY6899" fmla="*/ 1537644 h 2289324"/>
              <a:gd name="connsiteX6900" fmla="*/ 5615260 w 12217395"/>
              <a:gd name="connsiteY6900" fmla="*/ 1535628 h 2289324"/>
              <a:gd name="connsiteX6901" fmla="*/ 5602512 w 12217395"/>
              <a:gd name="connsiteY6901" fmla="*/ 1530241 h 2289324"/>
              <a:gd name="connsiteX6902" fmla="*/ 5595988 w 12217395"/>
              <a:gd name="connsiteY6902" fmla="*/ 1514167 h 2289324"/>
              <a:gd name="connsiteX6903" fmla="*/ 5589539 w 12217395"/>
              <a:gd name="connsiteY6903" fmla="*/ 1529965 h 2289324"/>
              <a:gd name="connsiteX6904" fmla="*/ 5565683 w 12217395"/>
              <a:gd name="connsiteY6904" fmla="*/ 1539994 h 2289324"/>
              <a:gd name="connsiteX6905" fmla="*/ 5565683 w 12217395"/>
              <a:gd name="connsiteY6905" fmla="*/ 1539983 h 2289324"/>
              <a:gd name="connsiteX6906" fmla="*/ 5541831 w 12217395"/>
              <a:gd name="connsiteY6906" fmla="*/ 1529959 h 2289324"/>
              <a:gd name="connsiteX6907" fmla="*/ 5536132 w 12217395"/>
              <a:gd name="connsiteY6907" fmla="*/ 1515994 h 2289324"/>
              <a:gd name="connsiteX6908" fmla="*/ 5534556 w 12217395"/>
              <a:gd name="connsiteY6908" fmla="*/ 1519724 h 2289324"/>
              <a:gd name="connsiteX6909" fmla="*/ 5511644 w 12217395"/>
              <a:gd name="connsiteY6909" fmla="*/ 1529182 h 2289324"/>
              <a:gd name="connsiteX6910" fmla="*/ 5489007 w 12217395"/>
              <a:gd name="connsiteY6910" fmla="*/ 1519803 h 2289324"/>
              <a:gd name="connsiteX6911" fmla="*/ 5482667 w 12217395"/>
              <a:gd name="connsiteY6911" fmla="*/ 1504515 h 2289324"/>
              <a:gd name="connsiteX6912" fmla="*/ 5466327 w 12217395"/>
              <a:gd name="connsiteY6912" fmla="*/ 1511308 h 2289324"/>
              <a:gd name="connsiteX6913" fmla="*/ 5466187 w 12217395"/>
              <a:gd name="connsiteY6913" fmla="*/ 1511308 h 2289324"/>
              <a:gd name="connsiteX6914" fmla="*/ 5444502 w 12217395"/>
              <a:gd name="connsiteY6914" fmla="*/ 1502274 h 2289324"/>
              <a:gd name="connsiteX6915" fmla="*/ 5437145 w 12217395"/>
              <a:gd name="connsiteY6915" fmla="*/ 1484404 h 2289324"/>
              <a:gd name="connsiteX6916" fmla="*/ 5431396 w 12217395"/>
              <a:gd name="connsiteY6916" fmla="*/ 1486795 h 2289324"/>
              <a:gd name="connsiteX6917" fmla="*/ 5431045 w 12217395"/>
              <a:gd name="connsiteY6917" fmla="*/ 1486795 h 2289324"/>
              <a:gd name="connsiteX6918" fmla="*/ 5410643 w 12217395"/>
              <a:gd name="connsiteY6918" fmla="*/ 1478191 h 2289324"/>
              <a:gd name="connsiteX6919" fmla="*/ 5408016 w 12217395"/>
              <a:gd name="connsiteY6919" fmla="*/ 1471732 h 2289324"/>
              <a:gd name="connsiteX6920" fmla="*/ 5402869 w 12217395"/>
              <a:gd name="connsiteY6920" fmla="*/ 1469537 h 2289324"/>
              <a:gd name="connsiteX6921" fmla="*/ 5398560 w 12217395"/>
              <a:gd name="connsiteY6921" fmla="*/ 1458940 h 2289324"/>
              <a:gd name="connsiteX6922" fmla="*/ 5400357 w 12217395"/>
              <a:gd name="connsiteY6922" fmla="*/ 1454671 h 2289324"/>
              <a:gd name="connsiteX6923" fmla="*/ 5389198 w 12217395"/>
              <a:gd name="connsiteY6923" fmla="*/ 1449998 h 2289324"/>
              <a:gd name="connsiteX6924" fmla="*/ 5381088 w 12217395"/>
              <a:gd name="connsiteY6924" fmla="*/ 1430675 h 2289324"/>
              <a:gd name="connsiteX6925" fmla="*/ 5385145 w 12217395"/>
              <a:gd name="connsiteY6925" fmla="*/ 1420997 h 2289324"/>
              <a:gd name="connsiteX6926" fmla="*/ 5381196 w 12217395"/>
              <a:gd name="connsiteY6926" fmla="*/ 1419349 h 2289324"/>
              <a:gd name="connsiteX6927" fmla="*/ 5376152 w 12217395"/>
              <a:gd name="connsiteY6927" fmla="*/ 1407265 h 2289324"/>
              <a:gd name="connsiteX6928" fmla="*/ 5374649 w 12217395"/>
              <a:gd name="connsiteY6928" fmla="*/ 1410933 h 2289324"/>
              <a:gd name="connsiteX6929" fmla="*/ 5361968 w 12217395"/>
              <a:gd name="connsiteY6929" fmla="*/ 1416133 h 2289324"/>
              <a:gd name="connsiteX6930" fmla="*/ 5349287 w 12217395"/>
              <a:gd name="connsiteY6930" fmla="*/ 1410935 h 2289324"/>
              <a:gd name="connsiteX6931" fmla="*/ 5347030 w 12217395"/>
              <a:gd name="connsiteY6931" fmla="*/ 1405435 h 2289324"/>
              <a:gd name="connsiteX6932" fmla="*/ 5340874 w 12217395"/>
              <a:gd name="connsiteY6932" fmla="*/ 1420388 h 2289324"/>
              <a:gd name="connsiteX6933" fmla="*/ 5337928 w 12217395"/>
              <a:gd name="connsiteY6933" fmla="*/ 1421599 h 2289324"/>
              <a:gd name="connsiteX6934" fmla="*/ 5340765 w 12217395"/>
              <a:gd name="connsiteY6934" fmla="*/ 1428593 h 2289324"/>
              <a:gd name="connsiteX6935" fmla="*/ 5336090 w 12217395"/>
              <a:gd name="connsiteY6935" fmla="*/ 1439974 h 2289324"/>
              <a:gd name="connsiteX6936" fmla="*/ 5330019 w 12217395"/>
              <a:gd name="connsiteY6936" fmla="*/ 1442516 h 2289324"/>
              <a:gd name="connsiteX6937" fmla="*/ 5325578 w 12217395"/>
              <a:gd name="connsiteY6937" fmla="*/ 1454252 h 2289324"/>
              <a:gd name="connsiteX6938" fmla="*/ 5325110 w 12217395"/>
              <a:gd name="connsiteY6938" fmla="*/ 1454463 h 2289324"/>
              <a:gd name="connsiteX6939" fmla="*/ 5326107 w 12217395"/>
              <a:gd name="connsiteY6939" fmla="*/ 1454878 h 2289324"/>
              <a:gd name="connsiteX6940" fmla="*/ 5333704 w 12217395"/>
              <a:gd name="connsiteY6940" fmla="*/ 1473060 h 2289324"/>
              <a:gd name="connsiteX6941" fmla="*/ 5329038 w 12217395"/>
              <a:gd name="connsiteY6941" fmla="*/ 1484235 h 2289324"/>
              <a:gd name="connsiteX6942" fmla="*/ 5341391 w 12217395"/>
              <a:gd name="connsiteY6942" fmla="*/ 1489280 h 2289324"/>
              <a:gd name="connsiteX6943" fmla="*/ 5349501 w 12217395"/>
              <a:gd name="connsiteY6943" fmla="*/ 1508398 h 2289324"/>
              <a:gd name="connsiteX6944" fmla="*/ 5347715 w 12217395"/>
              <a:gd name="connsiteY6944" fmla="*/ 1512654 h 2289324"/>
              <a:gd name="connsiteX6945" fmla="*/ 5349910 w 12217395"/>
              <a:gd name="connsiteY6945" fmla="*/ 1511729 h 2289324"/>
              <a:gd name="connsiteX6946" fmla="*/ 5370469 w 12217395"/>
              <a:gd name="connsiteY6946" fmla="*/ 1520269 h 2289324"/>
              <a:gd name="connsiteX6947" fmla="*/ 5378941 w 12217395"/>
              <a:gd name="connsiteY6947" fmla="*/ 1540630 h 2289324"/>
              <a:gd name="connsiteX6948" fmla="*/ 5384420 w 12217395"/>
              <a:gd name="connsiteY6948" fmla="*/ 1535413 h 2289324"/>
              <a:gd name="connsiteX6949" fmla="*/ 5384455 w 12217395"/>
              <a:gd name="connsiteY6949" fmla="*/ 1535413 h 2289324"/>
              <a:gd name="connsiteX6950" fmla="*/ 5387485 w 12217395"/>
              <a:gd name="connsiteY6950" fmla="*/ 1538454 h 2289324"/>
              <a:gd name="connsiteX6951" fmla="*/ 5389824 w 12217395"/>
              <a:gd name="connsiteY6951" fmla="*/ 1537492 h 2289324"/>
              <a:gd name="connsiteX6952" fmla="*/ 5411233 w 12217395"/>
              <a:gd name="connsiteY6952" fmla="*/ 1546485 h 2289324"/>
              <a:gd name="connsiteX6953" fmla="*/ 5418786 w 12217395"/>
              <a:gd name="connsiteY6953" fmla="*/ 1564882 h 2289324"/>
              <a:gd name="connsiteX6954" fmla="*/ 5439711 w 12217395"/>
              <a:gd name="connsiteY6954" fmla="*/ 1556208 h 2289324"/>
              <a:gd name="connsiteX6955" fmla="*/ 5462632 w 12217395"/>
              <a:gd name="connsiteY6955" fmla="*/ 1565499 h 2289324"/>
              <a:gd name="connsiteX6956" fmla="*/ 5470816 w 12217395"/>
              <a:gd name="connsiteY6956" fmla="*/ 1585047 h 2289324"/>
              <a:gd name="connsiteX6957" fmla="*/ 5474273 w 12217395"/>
              <a:gd name="connsiteY6957" fmla="*/ 1576828 h 2289324"/>
              <a:gd name="connsiteX6958" fmla="*/ 5494497 w 12217395"/>
              <a:gd name="connsiteY6958" fmla="*/ 1568575 h 2289324"/>
              <a:gd name="connsiteX6959" fmla="*/ 5487938 w 12217395"/>
              <a:gd name="connsiteY6959" fmla="*/ 1562018 h 2289324"/>
              <a:gd name="connsiteX6960" fmla="*/ 5487938 w 12217395"/>
              <a:gd name="connsiteY6960" fmla="*/ 1561481 h 2289324"/>
              <a:gd name="connsiteX6961" fmla="*/ 5499584 w 12217395"/>
              <a:gd name="connsiteY6961" fmla="*/ 1550387 h 2289324"/>
              <a:gd name="connsiteX6962" fmla="*/ 5499608 w 12217395"/>
              <a:gd name="connsiteY6962" fmla="*/ 1550387 h 2289324"/>
              <a:gd name="connsiteX6963" fmla="*/ 5511220 w 12217395"/>
              <a:gd name="connsiteY6963" fmla="*/ 1562018 h 2289324"/>
              <a:gd name="connsiteX6964" fmla="*/ 5503931 w 12217395"/>
              <a:gd name="connsiteY6964" fmla="*/ 1569313 h 2289324"/>
              <a:gd name="connsiteX6965" fmla="*/ 5522193 w 12217395"/>
              <a:gd name="connsiteY6965" fmla="*/ 1576828 h 2289324"/>
              <a:gd name="connsiteX6966" fmla="*/ 5530976 w 12217395"/>
              <a:gd name="connsiteY6966" fmla="*/ 1598154 h 2289324"/>
              <a:gd name="connsiteX6967" fmla="*/ 5539444 w 12217395"/>
              <a:gd name="connsiteY6967" fmla="*/ 1577398 h 2289324"/>
              <a:gd name="connsiteX6968" fmla="*/ 5564442 w 12217395"/>
              <a:gd name="connsiteY6968" fmla="*/ 1567009 h 2289324"/>
              <a:gd name="connsiteX6969" fmla="*/ 5600193 w 12217395"/>
              <a:gd name="connsiteY6969" fmla="*/ 1602745 h 2289324"/>
              <a:gd name="connsiteX6970" fmla="*/ 5564442 w 12217395"/>
              <a:gd name="connsiteY6970" fmla="*/ 1638070 h 2289324"/>
              <a:gd name="connsiteX6971" fmla="*/ 5564442 w 12217395"/>
              <a:gd name="connsiteY6971" fmla="*/ 1638081 h 2289324"/>
              <a:gd name="connsiteX6972" fmla="*/ 5564384 w 12217395"/>
              <a:gd name="connsiteY6972" fmla="*/ 1638081 h 2289324"/>
              <a:gd name="connsiteX6973" fmla="*/ 5539419 w 12217395"/>
              <a:gd name="connsiteY6973" fmla="*/ 1627716 h 2289324"/>
              <a:gd name="connsiteX6974" fmla="*/ 5530134 w 12217395"/>
              <a:gd name="connsiteY6974" fmla="*/ 1605239 h 2289324"/>
              <a:gd name="connsiteX6975" fmla="*/ 5522193 w 12217395"/>
              <a:gd name="connsiteY6975" fmla="*/ 1624512 h 2289324"/>
              <a:gd name="connsiteX6976" fmla="*/ 5498334 w 12217395"/>
              <a:gd name="connsiteY6976" fmla="*/ 1634329 h 2289324"/>
              <a:gd name="connsiteX6977" fmla="*/ 5498334 w 12217395"/>
              <a:gd name="connsiteY6977" fmla="*/ 1634341 h 2289324"/>
              <a:gd name="connsiteX6978" fmla="*/ 5474273 w 12217395"/>
              <a:gd name="connsiteY6978" fmla="*/ 1624522 h 2289324"/>
              <a:gd name="connsiteX6979" fmla="*/ 5465616 w 12217395"/>
              <a:gd name="connsiteY6979" fmla="*/ 1603931 h 2289324"/>
              <a:gd name="connsiteX6980" fmla="*/ 5462635 w 12217395"/>
              <a:gd name="connsiteY6980" fmla="*/ 1611119 h 2289324"/>
              <a:gd name="connsiteX6981" fmla="*/ 5439711 w 12217395"/>
              <a:gd name="connsiteY6981" fmla="*/ 1620629 h 2289324"/>
              <a:gd name="connsiteX6982" fmla="*/ 5417161 w 12217395"/>
              <a:gd name="connsiteY6982" fmla="*/ 1611123 h 2289324"/>
              <a:gd name="connsiteX6983" fmla="*/ 5408735 w 12217395"/>
              <a:gd name="connsiteY6983" fmla="*/ 1590702 h 2289324"/>
              <a:gd name="connsiteX6984" fmla="*/ 5389824 w 12217395"/>
              <a:gd name="connsiteY6984" fmla="*/ 1598594 h 2289324"/>
              <a:gd name="connsiteX6985" fmla="*/ 5389467 w 12217395"/>
              <a:gd name="connsiteY6985" fmla="*/ 1598448 h 2289324"/>
              <a:gd name="connsiteX6986" fmla="*/ 5381509 w 12217395"/>
              <a:gd name="connsiteY6986" fmla="*/ 1606076 h 2289324"/>
              <a:gd name="connsiteX6987" fmla="*/ 5371534 w 12217395"/>
              <a:gd name="connsiteY6987" fmla="*/ 1596514 h 2289324"/>
              <a:gd name="connsiteX6988" fmla="*/ 5371534 w 12217395"/>
              <a:gd name="connsiteY6988" fmla="*/ 1596257 h 2289324"/>
              <a:gd name="connsiteX6989" fmla="*/ 5375267 w 12217395"/>
              <a:gd name="connsiteY6989" fmla="*/ 1592622 h 2289324"/>
              <a:gd name="connsiteX6990" fmla="*/ 5368046 w 12217395"/>
              <a:gd name="connsiteY6990" fmla="*/ 1589660 h 2289324"/>
              <a:gd name="connsiteX6991" fmla="*/ 5359056 w 12217395"/>
              <a:gd name="connsiteY6991" fmla="*/ 1568259 h 2289324"/>
              <a:gd name="connsiteX6992" fmla="*/ 5359056 w 12217395"/>
              <a:gd name="connsiteY6992" fmla="*/ 1568107 h 2289324"/>
              <a:gd name="connsiteX6993" fmla="*/ 5360014 w 12217395"/>
              <a:gd name="connsiteY6993" fmla="*/ 1565807 h 2289324"/>
              <a:gd name="connsiteX6994" fmla="*/ 5349910 w 12217395"/>
              <a:gd name="connsiteY6994" fmla="*/ 1569920 h 2289324"/>
              <a:gd name="connsiteX6995" fmla="*/ 5320804 w 12217395"/>
              <a:gd name="connsiteY6995" fmla="*/ 1540813 h 2289324"/>
              <a:gd name="connsiteX6996" fmla="*/ 5323089 w 12217395"/>
              <a:gd name="connsiteY6996" fmla="*/ 1535401 h 2289324"/>
              <a:gd name="connsiteX6997" fmla="*/ 5322054 w 12217395"/>
              <a:gd name="connsiteY6997" fmla="*/ 1535834 h 2289324"/>
              <a:gd name="connsiteX6998" fmla="*/ 5295030 w 12217395"/>
              <a:gd name="connsiteY6998" fmla="*/ 1508398 h 2289324"/>
              <a:gd name="connsiteX6999" fmla="*/ 5295030 w 12217395"/>
              <a:gd name="connsiteY6999" fmla="*/ 1508305 h 2289324"/>
              <a:gd name="connsiteX7000" fmla="*/ 5300293 w 12217395"/>
              <a:gd name="connsiteY7000" fmla="*/ 1495665 h 2289324"/>
              <a:gd name="connsiteX7001" fmla="*/ 5289760 w 12217395"/>
              <a:gd name="connsiteY7001" fmla="*/ 1491270 h 2289324"/>
              <a:gd name="connsiteX7002" fmla="*/ 5287912 w 12217395"/>
              <a:gd name="connsiteY7002" fmla="*/ 1486843 h 2289324"/>
              <a:gd name="connsiteX7003" fmla="*/ 5287887 w 12217395"/>
              <a:gd name="connsiteY7003" fmla="*/ 1486832 h 2289324"/>
              <a:gd name="connsiteX7004" fmla="*/ 5282142 w 12217395"/>
              <a:gd name="connsiteY7004" fmla="*/ 1473060 h 2289324"/>
              <a:gd name="connsiteX7005" fmla="*/ 5284772 w 12217395"/>
              <a:gd name="connsiteY7005" fmla="*/ 1466761 h 2289324"/>
              <a:gd name="connsiteX7006" fmla="*/ 5282145 w 12217395"/>
              <a:gd name="connsiteY7006" fmla="*/ 1460600 h 2289324"/>
              <a:gd name="connsiteX7007" fmla="*/ 5286508 w 12217395"/>
              <a:gd name="connsiteY7007" fmla="*/ 1450005 h 2289324"/>
              <a:gd name="connsiteX7008" fmla="*/ 5289623 w 12217395"/>
              <a:gd name="connsiteY7008" fmla="*/ 1448722 h 2289324"/>
              <a:gd name="connsiteX7009" fmla="*/ 5285160 w 12217395"/>
              <a:gd name="connsiteY7009" fmla="*/ 1438272 h 2289324"/>
              <a:gd name="connsiteX7010" fmla="*/ 5291848 w 12217395"/>
              <a:gd name="connsiteY7010" fmla="*/ 1421068 h 2289324"/>
              <a:gd name="connsiteX7011" fmla="*/ 5293190 w 12217395"/>
              <a:gd name="connsiteY7011" fmla="*/ 1420478 h 2289324"/>
              <a:gd name="connsiteX7012" fmla="*/ 5284936 w 12217395"/>
              <a:gd name="connsiteY7012" fmla="*/ 1417048 h 2289324"/>
              <a:gd name="connsiteX7013" fmla="*/ 5279229 w 12217395"/>
              <a:gd name="connsiteY7013" fmla="*/ 1403238 h 2289324"/>
              <a:gd name="connsiteX7014" fmla="*/ 5279229 w 12217395"/>
              <a:gd name="connsiteY7014" fmla="*/ 1403226 h 2289324"/>
              <a:gd name="connsiteX7015" fmla="*/ 5298771 w 12217395"/>
              <a:gd name="connsiteY7015" fmla="*/ 1383716 h 2289324"/>
              <a:gd name="connsiteX7016" fmla="*/ 5309675 w 12217395"/>
              <a:gd name="connsiteY7016" fmla="*/ 1388337 h 2289324"/>
              <a:gd name="connsiteX7017" fmla="*/ 5324967 w 12217395"/>
              <a:gd name="connsiteY7017" fmla="*/ 1382045 h 2289324"/>
              <a:gd name="connsiteX7018" fmla="*/ 5340873 w 12217395"/>
              <a:gd name="connsiteY7018" fmla="*/ 1388590 h 2289324"/>
              <a:gd name="connsiteX7019" fmla="*/ 5344470 w 12217395"/>
              <a:gd name="connsiteY7019" fmla="*/ 1397325 h 2289324"/>
              <a:gd name="connsiteX7020" fmla="*/ 5345946 w 12217395"/>
              <a:gd name="connsiteY7020" fmla="*/ 1393724 h 2289324"/>
              <a:gd name="connsiteX7021" fmla="*/ 5342841 w 12217395"/>
              <a:gd name="connsiteY7021" fmla="*/ 1392431 h 2289324"/>
              <a:gd name="connsiteX7022" fmla="*/ 5336603 w 12217395"/>
              <a:gd name="connsiteY7022" fmla="*/ 1377463 h 2289324"/>
              <a:gd name="connsiteX7023" fmla="*/ 5357816 w 12217395"/>
              <a:gd name="connsiteY7023" fmla="*/ 1356690 h 2289324"/>
              <a:gd name="connsiteX7024" fmla="*/ 5378597 w 12217395"/>
              <a:gd name="connsiteY7024" fmla="*/ 1377463 h 2289324"/>
              <a:gd name="connsiteX7025" fmla="*/ 5374947 w 12217395"/>
              <a:gd name="connsiteY7025" fmla="*/ 1386298 h 2289324"/>
              <a:gd name="connsiteX7026" fmla="*/ 5377357 w 12217395"/>
              <a:gd name="connsiteY7026" fmla="*/ 1392173 h 2289324"/>
              <a:gd name="connsiteX7027" fmla="*/ 5381199 w 12217395"/>
              <a:gd name="connsiteY7027" fmla="*/ 1382976 h 2289324"/>
              <a:gd name="connsiteX7028" fmla="*/ 5384967 w 12217395"/>
              <a:gd name="connsiteY7028" fmla="*/ 1381406 h 2289324"/>
              <a:gd name="connsiteX7029" fmla="*/ 5381203 w 12217395"/>
              <a:gd name="connsiteY7029" fmla="*/ 1372600 h 2289324"/>
              <a:gd name="connsiteX7030" fmla="*/ 5387896 w 12217395"/>
              <a:gd name="connsiteY7030" fmla="*/ 1355397 h 2289324"/>
              <a:gd name="connsiteX7031" fmla="*/ 5404018 w 12217395"/>
              <a:gd name="connsiteY7031" fmla="*/ 1348300 h 2289324"/>
              <a:gd name="connsiteX7032" fmla="*/ 5403541 w 12217395"/>
              <a:gd name="connsiteY7032" fmla="*/ 1347128 h 2289324"/>
              <a:gd name="connsiteX7033" fmla="*/ 5425993 w 12217395"/>
              <a:gd name="connsiteY7033" fmla="*/ 1324684 h 2289324"/>
              <a:gd name="connsiteX7034" fmla="*/ 8899988 w 12217395"/>
              <a:gd name="connsiteY7034" fmla="*/ 1323013 h 2289324"/>
              <a:gd name="connsiteX7035" fmla="*/ 8900198 w 12217395"/>
              <a:gd name="connsiteY7035" fmla="*/ 1323013 h 2289324"/>
              <a:gd name="connsiteX7036" fmla="*/ 8910384 w 12217395"/>
              <a:gd name="connsiteY7036" fmla="*/ 1333405 h 2289324"/>
              <a:gd name="connsiteX7037" fmla="*/ 8899988 w 12217395"/>
              <a:gd name="connsiteY7037" fmla="*/ 1343377 h 2289324"/>
              <a:gd name="connsiteX7038" fmla="*/ 8899988 w 12217395"/>
              <a:gd name="connsiteY7038" fmla="*/ 1343388 h 2289324"/>
              <a:gd name="connsiteX7039" fmla="*/ 8890013 w 12217395"/>
              <a:gd name="connsiteY7039" fmla="*/ 1333417 h 2289324"/>
              <a:gd name="connsiteX7040" fmla="*/ 8899988 w 12217395"/>
              <a:gd name="connsiteY7040" fmla="*/ 1323013 h 2289324"/>
              <a:gd name="connsiteX7041" fmla="*/ 7712609 w 12217395"/>
              <a:gd name="connsiteY7041" fmla="*/ 1320102 h 2289324"/>
              <a:gd name="connsiteX7042" fmla="*/ 7714691 w 12217395"/>
              <a:gd name="connsiteY7042" fmla="*/ 1322183 h 2289324"/>
              <a:gd name="connsiteX7043" fmla="*/ 7712609 w 12217395"/>
              <a:gd name="connsiteY7043" fmla="*/ 1324263 h 2289324"/>
              <a:gd name="connsiteX7044" fmla="*/ 7710540 w 12217395"/>
              <a:gd name="connsiteY7044" fmla="*/ 1322183 h 2289324"/>
              <a:gd name="connsiteX7045" fmla="*/ 7712609 w 12217395"/>
              <a:gd name="connsiteY7045" fmla="*/ 1320102 h 2289324"/>
              <a:gd name="connsiteX7046" fmla="*/ 3460744 w 12217395"/>
              <a:gd name="connsiteY7046" fmla="*/ 1319272 h 2289324"/>
              <a:gd name="connsiteX7047" fmla="*/ 3460966 w 12217395"/>
              <a:gd name="connsiteY7047" fmla="*/ 1319272 h 2289324"/>
              <a:gd name="connsiteX7048" fmla="*/ 3466978 w 12217395"/>
              <a:gd name="connsiteY7048" fmla="*/ 1325515 h 2289324"/>
              <a:gd name="connsiteX7049" fmla="*/ 3460744 w 12217395"/>
              <a:gd name="connsiteY7049" fmla="*/ 1331744 h 2289324"/>
              <a:gd name="connsiteX7050" fmla="*/ 3454511 w 12217395"/>
              <a:gd name="connsiteY7050" fmla="*/ 1325515 h 2289324"/>
              <a:gd name="connsiteX7051" fmla="*/ 3460744 w 12217395"/>
              <a:gd name="connsiteY7051" fmla="*/ 1319272 h 2289324"/>
              <a:gd name="connsiteX7052" fmla="*/ 3204230 w 12217395"/>
              <a:gd name="connsiteY7052" fmla="*/ 1317612 h 2289324"/>
              <a:gd name="connsiteX7053" fmla="*/ 3204301 w 12217395"/>
              <a:gd name="connsiteY7053" fmla="*/ 1317612 h 2289324"/>
              <a:gd name="connsiteX7054" fmla="*/ 3211714 w 12217395"/>
              <a:gd name="connsiteY7054" fmla="*/ 1325093 h 2289324"/>
              <a:gd name="connsiteX7055" fmla="*/ 3204230 w 12217395"/>
              <a:gd name="connsiteY7055" fmla="*/ 1332575 h 2289324"/>
              <a:gd name="connsiteX7056" fmla="*/ 3196746 w 12217395"/>
              <a:gd name="connsiteY7056" fmla="*/ 1325093 h 2289324"/>
              <a:gd name="connsiteX7057" fmla="*/ 3196746 w 12217395"/>
              <a:gd name="connsiteY7057" fmla="*/ 1325023 h 2289324"/>
              <a:gd name="connsiteX7058" fmla="*/ 3204230 w 12217395"/>
              <a:gd name="connsiteY7058" fmla="*/ 1317612 h 2289324"/>
              <a:gd name="connsiteX7059" fmla="*/ 10707257 w 12217395"/>
              <a:gd name="connsiteY7059" fmla="*/ 1316781 h 2289324"/>
              <a:gd name="connsiteX7060" fmla="*/ 10729710 w 12217395"/>
              <a:gd name="connsiteY7060" fmla="*/ 1339635 h 2289324"/>
              <a:gd name="connsiteX7061" fmla="*/ 10707257 w 12217395"/>
              <a:gd name="connsiteY7061" fmla="*/ 1362079 h 2289324"/>
              <a:gd name="connsiteX7062" fmla="*/ 10707257 w 12217395"/>
              <a:gd name="connsiteY7062" fmla="*/ 1362090 h 2289324"/>
              <a:gd name="connsiteX7063" fmla="*/ 10684337 w 12217395"/>
              <a:gd name="connsiteY7063" fmla="*/ 1339646 h 2289324"/>
              <a:gd name="connsiteX7064" fmla="*/ 10707257 w 12217395"/>
              <a:gd name="connsiteY7064" fmla="*/ 1316781 h 2289324"/>
              <a:gd name="connsiteX7065" fmla="*/ 9489111 w 12217395"/>
              <a:gd name="connsiteY7065" fmla="*/ 1315531 h 2289324"/>
              <a:gd name="connsiteX7066" fmla="*/ 9502829 w 12217395"/>
              <a:gd name="connsiteY7066" fmla="*/ 1329243 h 2289324"/>
              <a:gd name="connsiteX7067" fmla="*/ 9489111 w 12217395"/>
              <a:gd name="connsiteY7067" fmla="*/ 1342557 h 2289324"/>
              <a:gd name="connsiteX7068" fmla="*/ 9475803 w 12217395"/>
              <a:gd name="connsiteY7068" fmla="*/ 1329243 h 2289324"/>
              <a:gd name="connsiteX7069" fmla="*/ 9489111 w 12217395"/>
              <a:gd name="connsiteY7069" fmla="*/ 1315531 h 2289324"/>
              <a:gd name="connsiteX7070" fmla="*/ 1036556 w 12217395"/>
              <a:gd name="connsiteY7070" fmla="*/ 1315123 h 2289324"/>
              <a:gd name="connsiteX7071" fmla="*/ 1045677 w 12217395"/>
              <a:gd name="connsiteY7071" fmla="*/ 1324263 h 2289324"/>
              <a:gd name="connsiteX7072" fmla="*/ 1036556 w 12217395"/>
              <a:gd name="connsiteY7072" fmla="*/ 1333405 h 2289324"/>
              <a:gd name="connsiteX7073" fmla="*/ 1027317 w 12217395"/>
              <a:gd name="connsiteY7073" fmla="*/ 1324263 h 2289324"/>
              <a:gd name="connsiteX7074" fmla="*/ 1036556 w 12217395"/>
              <a:gd name="connsiteY7074" fmla="*/ 1315123 h 2289324"/>
              <a:gd name="connsiteX7075" fmla="*/ 7916745 w 12217395"/>
              <a:gd name="connsiteY7075" fmla="*/ 1313462 h 2289324"/>
              <a:gd name="connsiteX7076" fmla="*/ 7920066 w 12217395"/>
              <a:gd name="connsiteY7076" fmla="*/ 1316783 h 2289324"/>
              <a:gd name="connsiteX7077" fmla="*/ 7916745 w 12217395"/>
              <a:gd name="connsiteY7077" fmla="*/ 1319692 h 2289324"/>
              <a:gd name="connsiteX7078" fmla="*/ 7916745 w 12217395"/>
              <a:gd name="connsiteY7078" fmla="*/ 1319705 h 2289324"/>
              <a:gd name="connsiteX7079" fmla="*/ 7913833 w 12217395"/>
              <a:gd name="connsiteY7079" fmla="*/ 1316783 h 2289324"/>
              <a:gd name="connsiteX7080" fmla="*/ 7916745 w 12217395"/>
              <a:gd name="connsiteY7080" fmla="*/ 1313462 h 2289324"/>
              <a:gd name="connsiteX7081" fmla="*/ 10474892 w 12217395"/>
              <a:gd name="connsiteY7081" fmla="*/ 1313041 h 2289324"/>
              <a:gd name="connsiteX7082" fmla="*/ 10495240 w 12217395"/>
              <a:gd name="connsiteY7082" fmla="*/ 1333404 h 2289324"/>
              <a:gd name="connsiteX7083" fmla="*/ 10474892 w 12217395"/>
              <a:gd name="connsiteY7083" fmla="*/ 1353780 h 2289324"/>
              <a:gd name="connsiteX7084" fmla="*/ 10454427 w 12217395"/>
              <a:gd name="connsiteY7084" fmla="*/ 1333404 h 2289324"/>
              <a:gd name="connsiteX7085" fmla="*/ 10474892 w 12217395"/>
              <a:gd name="connsiteY7085" fmla="*/ 1313041 h 2289324"/>
              <a:gd name="connsiteX7086" fmla="*/ 6330662 w 12217395"/>
              <a:gd name="connsiteY7086" fmla="*/ 1312620 h 2289324"/>
              <a:gd name="connsiteX7087" fmla="*/ 6353524 w 12217395"/>
              <a:gd name="connsiteY7087" fmla="*/ 1335485 h 2289324"/>
              <a:gd name="connsiteX7088" fmla="*/ 6330662 w 12217395"/>
              <a:gd name="connsiteY7088" fmla="*/ 1358337 h 2289324"/>
              <a:gd name="connsiteX7089" fmla="*/ 6330662 w 12217395"/>
              <a:gd name="connsiteY7089" fmla="*/ 1358350 h 2289324"/>
              <a:gd name="connsiteX7090" fmla="*/ 6307801 w 12217395"/>
              <a:gd name="connsiteY7090" fmla="*/ 1335485 h 2289324"/>
              <a:gd name="connsiteX7091" fmla="*/ 6330662 w 12217395"/>
              <a:gd name="connsiteY7091" fmla="*/ 1312620 h 2289324"/>
              <a:gd name="connsiteX7092" fmla="*/ 6512764 w 12217395"/>
              <a:gd name="connsiteY7092" fmla="*/ 1312212 h 2289324"/>
              <a:gd name="connsiteX7093" fmla="*/ 6537288 w 12217395"/>
              <a:gd name="connsiteY7093" fmla="*/ 1336315 h 2289324"/>
              <a:gd name="connsiteX7094" fmla="*/ 6537288 w 12217395"/>
              <a:gd name="connsiteY7094" fmla="*/ 1336772 h 2289324"/>
              <a:gd name="connsiteX7095" fmla="*/ 6512764 w 12217395"/>
              <a:gd name="connsiteY7095" fmla="*/ 1360840 h 2289324"/>
              <a:gd name="connsiteX7096" fmla="*/ 6488651 w 12217395"/>
              <a:gd name="connsiteY7096" fmla="*/ 1336315 h 2289324"/>
              <a:gd name="connsiteX7097" fmla="*/ 6512764 w 12217395"/>
              <a:gd name="connsiteY7097" fmla="*/ 1312212 h 2289324"/>
              <a:gd name="connsiteX7098" fmla="*/ 9129899 w 12217395"/>
              <a:gd name="connsiteY7098" fmla="*/ 1311791 h 2289324"/>
              <a:gd name="connsiteX7099" fmla="*/ 9129992 w 12217395"/>
              <a:gd name="connsiteY7099" fmla="*/ 1311791 h 2289324"/>
              <a:gd name="connsiteX7100" fmla="*/ 9141124 w 12217395"/>
              <a:gd name="connsiteY7100" fmla="*/ 1323012 h 2289324"/>
              <a:gd name="connsiteX7101" fmla="*/ 9129899 w 12217395"/>
              <a:gd name="connsiteY7101" fmla="*/ 1334656 h 2289324"/>
              <a:gd name="connsiteX7102" fmla="*/ 9118263 w 12217395"/>
              <a:gd name="connsiteY7102" fmla="*/ 1323012 h 2289324"/>
              <a:gd name="connsiteX7103" fmla="*/ 9129899 w 12217395"/>
              <a:gd name="connsiteY7103" fmla="*/ 1311791 h 2289324"/>
              <a:gd name="connsiteX7104" fmla="*/ 3717260 w 12217395"/>
              <a:gd name="connsiteY7104" fmla="*/ 1311382 h 2289324"/>
              <a:gd name="connsiteX7105" fmla="*/ 3718932 w 12217395"/>
              <a:gd name="connsiteY7105" fmla="*/ 1313042 h 2289324"/>
              <a:gd name="connsiteX7106" fmla="*/ 3717260 w 12217395"/>
              <a:gd name="connsiteY7106" fmla="*/ 1315123 h 2289324"/>
              <a:gd name="connsiteX7107" fmla="*/ 3715189 w 12217395"/>
              <a:gd name="connsiteY7107" fmla="*/ 1313042 h 2289324"/>
              <a:gd name="connsiteX7108" fmla="*/ 3717260 w 12217395"/>
              <a:gd name="connsiteY7108" fmla="*/ 1311382 h 2289324"/>
              <a:gd name="connsiteX7109" fmla="*/ 3614161 w 12217395"/>
              <a:gd name="connsiteY7109" fmla="*/ 1311381 h 2289324"/>
              <a:gd name="connsiteX7110" fmla="*/ 3614559 w 12217395"/>
              <a:gd name="connsiteY7110" fmla="*/ 1311381 h 2289324"/>
              <a:gd name="connsiteX7111" fmla="*/ 3619143 w 12217395"/>
              <a:gd name="connsiteY7111" fmla="*/ 1316373 h 2289324"/>
              <a:gd name="connsiteX7112" fmla="*/ 3614161 w 12217395"/>
              <a:gd name="connsiteY7112" fmla="*/ 1320932 h 2289324"/>
              <a:gd name="connsiteX7113" fmla="*/ 3609577 w 12217395"/>
              <a:gd name="connsiteY7113" fmla="*/ 1316361 h 2289324"/>
              <a:gd name="connsiteX7114" fmla="*/ 3614161 w 12217395"/>
              <a:gd name="connsiteY7114" fmla="*/ 1311381 h 2289324"/>
              <a:gd name="connsiteX7115" fmla="*/ 2845018 w 12217395"/>
              <a:gd name="connsiteY7115" fmla="*/ 1310552 h 2289324"/>
              <a:gd name="connsiteX7116" fmla="*/ 2845403 w 12217395"/>
              <a:gd name="connsiteY7116" fmla="*/ 1310552 h 2289324"/>
              <a:gd name="connsiteX7117" fmla="*/ 2853754 w 12217395"/>
              <a:gd name="connsiteY7117" fmla="*/ 1319273 h 2289324"/>
              <a:gd name="connsiteX7118" fmla="*/ 2845018 w 12217395"/>
              <a:gd name="connsiteY7118" fmla="*/ 1327595 h 2289324"/>
              <a:gd name="connsiteX7119" fmla="*/ 2845018 w 12217395"/>
              <a:gd name="connsiteY7119" fmla="*/ 1327584 h 2289324"/>
              <a:gd name="connsiteX7120" fmla="*/ 2836295 w 12217395"/>
              <a:gd name="connsiteY7120" fmla="*/ 1319273 h 2289324"/>
              <a:gd name="connsiteX7121" fmla="*/ 2836295 w 12217395"/>
              <a:gd name="connsiteY7121" fmla="*/ 1318875 h 2289324"/>
              <a:gd name="connsiteX7122" fmla="*/ 2845018 w 12217395"/>
              <a:gd name="connsiteY7122" fmla="*/ 1310552 h 2289324"/>
              <a:gd name="connsiteX7123" fmla="*/ 1818950 w 12217395"/>
              <a:gd name="connsiteY7123" fmla="*/ 1309721 h 2289324"/>
              <a:gd name="connsiteX7124" fmla="*/ 1828516 w 12217395"/>
              <a:gd name="connsiteY7124" fmla="*/ 1319692 h 2289324"/>
              <a:gd name="connsiteX7125" fmla="*/ 1828516 w 12217395"/>
              <a:gd name="connsiteY7125" fmla="*/ 1320008 h 2289324"/>
              <a:gd name="connsiteX7126" fmla="*/ 1818950 w 12217395"/>
              <a:gd name="connsiteY7126" fmla="*/ 1329243 h 2289324"/>
              <a:gd name="connsiteX7127" fmla="*/ 1808975 w 12217395"/>
              <a:gd name="connsiteY7127" fmla="*/ 1319692 h 2289324"/>
              <a:gd name="connsiteX7128" fmla="*/ 1818950 w 12217395"/>
              <a:gd name="connsiteY7128" fmla="*/ 1309721 h 2289324"/>
              <a:gd name="connsiteX7129" fmla="*/ 10295619 w 12217395"/>
              <a:gd name="connsiteY7129" fmla="*/ 1308061 h 2289324"/>
              <a:gd name="connsiteX7130" fmla="*/ 10314329 w 12217395"/>
              <a:gd name="connsiteY7130" fmla="*/ 1326765 h 2289324"/>
              <a:gd name="connsiteX7131" fmla="*/ 10295619 w 12217395"/>
              <a:gd name="connsiteY7131" fmla="*/ 1345468 h 2289324"/>
              <a:gd name="connsiteX7132" fmla="*/ 10276909 w 12217395"/>
              <a:gd name="connsiteY7132" fmla="*/ 1326765 h 2289324"/>
              <a:gd name="connsiteX7133" fmla="*/ 10295619 w 12217395"/>
              <a:gd name="connsiteY7133" fmla="*/ 1308061 h 2289324"/>
              <a:gd name="connsiteX7134" fmla="*/ 8127113 w 12217395"/>
              <a:gd name="connsiteY7134" fmla="*/ 1307220 h 2289324"/>
              <a:gd name="connsiteX7135" fmla="*/ 8127511 w 12217395"/>
              <a:gd name="connsiteY7135" fmla="*/ 1307220 h 2289324"/>
              <a:gd name="connsiteX7136" fmla="*/ 8132108 w 12217395"/>
              <a:gd name="connsiteY7136" fmla="*/ 1312224 h 2289324"/>
              <a:gd name="connsiteX7137" fmla="*/ 8127113 w 12217395"/>
              <a:gd name="connsiteY7137" fmla="*/ 1316783 h 2289324"/>
              <a:gd name="connsiteX7138" fmla="*/ 8122541 w 12217395"/>
              <a:gd name="connsiteY7138" fmla="*/ 1312212 h 2289324"/>
              <a:gd name="connsiteX7139" fmla="*/ 8127113 w 12217395"/>
              <a:gd name="connsiteY7139" fmla="*/ 1307220 h 2289324"/>
              <a:gd name="connsiteX7140" fmla="*/ 2383116 w 12217395"/>
              <a:gd name="connsiteY7140" fmla="*/ 1305561 h 2289324"/>
              <a:gd name="connsiteX7141" fmla="*/ 2392683 w 12217395"/>
              <a:gd name="connsiteY7141" fmla="*/ 1314702 h 2289324"/>
              <a:gd name="connsiteX7142" fmla="*/ 2392683 w 12217395"/>
              <a:gd name="connsiteY7142" fmla="*/ 1315006 h 2289324"/>
              <a:gd name="connsiteX7143" fmla="*/ 2383116 w 12217395"/>
              <a:gd name="connsiteY7143" fmla="*/ 1324265 h 2289324"/>
              <a:gd name="connsiteX7144" fmla="*/ 2373972 w 12217395"/>
              <a:gd name="connsiteY7144" fmla="*/ 1314702 h 2289324"/>
              <a:gd name="connsiteX7145" fmla="*/ 2383116 w 12217395"/>
              <a:gd name="connsiteY7145" fmla="*/ 1305561 h 2289324"/>
              <a:gd name="connsiteX7146" fmla="*/ 8342474 w 12217395"/>
              <a:gd name="connsiteY7146" fmla="*/ 1302240 h 2289324"/>
              <a:gd name="connsiteX7147" fmla="*/ 8342709 w 12217395"/>
              <a:gd name="connsiteY7147" fmla="*/ 1302240 h 2289324"/>
              <a:gd name="connsiteX7148" fmla="*/ 8348708 w 12217395"/>
              <a:gd name="connsiteY7148" fmla="*/ 1308471 h 2289324"/>
              <a:gd name="connsiteX7149" fmla="*/ 8342474 w 12217395"/>
              <a:gd name="connsiteY7149" fmla="*/ 1314701 h 2289324"/>
              <a:gd name="connsiteX7150" fmla="*/ 8336242 w 12217395"/>
              <a:gd name="connsiteY7150" fmla="*/ 1308471 h 2289324"/>
              <a:gd name="connsiteX7151" fmla="*/ 8342474 w 12217395"/>
              <a:gd name="connsiteY7151" fmla="*/ 1302240 h 2289324"/>
              <a:gd name="connsiteX7152" fmla="*/ 3662390 w 12217395"/>
              <a:gd name="connsiteY7152" fmla="*/ 1300557 h 2289324"/>
              <a:gd name="connsiteX7153" fmla="*/ 3662528 w 12217395"/>
              <a:gd name="connsiteY7153" fmla="*/ 1300557 h 2289324"/>
              <a:gd name="connsiteX7154" fmla="*/ 3665289 w 12217395"/>
              <a:gd name="connsiteY7154" fmla="*/ 1303479 h 2289324"/>
              <a:gd name="connsiteX7155" fmla="*/ 3665289 w 12217395"/>
              <a:gd name="connsiteY7155" fmla="*/ 1303608 h 2289324"/>
              <a:gd name="connsiteX7156" fmla="*/ 3662390 w 12217395"/>
              <a:gd name="connsiteY7156" fmla="*/ 1306390 h 2289324"/>
              <a:gd name="connsiteX7157" fmla="*/ 3659476 w 12217395"/>
              <a:gd name="connsiteY7157" fmla="*/ 1303479 h 2289324"/>
              <a:gd name="connsiteX7158" fmla="*/ 3659476 w 12217395"/>
              <a:gd name="connsiteY7158" fmla="*/ 1303327 h 2289324"/>
              <a:gd name="connsiteX7159" fmla="*/ 3662390 w 12217395"/>
              <a:gd name="connsiteY7159" fmla="*/ 1300557 h 2289324"/>
              <a:gd name="connsiteX7160" fmla="*/ 921367 w 12217395"/>
              <a:gd name="connsiteY7160" fmla="*/ 1299739 h 2289324"/>
              <a:gd name="connsiteX7161" fmla="*/ 930138 w 12217395"/>
              <a:gd name="connsiteY7161" fmla="*/ 1308471 h 2289324"/>
              <a:gd name="connsiteX7162" fmla="*/ 921367 w 12217395"/>
              <a:gd name="connsiteY7162" fmla="*/ 1317613 h 2289324"/>
              <a:gd name="connsiteX7163" fmla="*/ 912597 w 12217395"/>
              <a:gd name="connsiteY7163" fmla="*/ 1308471 h 2289324"/>
              <a:gd name="connsiteX7164" fmla="*/ 921367 w 12217395"/>
              <a:gd name="connsiteY7164" fmla="*/ 1299739 h 2289324"/>
              <a:gd name="connsiteX7165" fmla="*/ 6041300 w 12217395"/>
              <a:gd name="connsiteY7165" fmla="*/ 1299329 h 2289324"/>
              <a:gd name="connsiteX7166" fmla="*/ 6062500 w 12217395"/>
              <a:gd name="connsiteY7166" fmla="*/ 1320523 h 2289324"/>
              <a:gd name="connsiteX7167" fmla="*/ 6041300 w 12217395"/>
              <a:gd name="connsiteY7167" fmla="*/ 1342149 h 2289324"/>
              <a:gd name="connsiteX7168" fmla="*/ 6020096 w 12217395"/>
              <a:gd name="connsiteY7168" fmla="*/ 1320523 h 2289324"/>
              <a:gd name="connsiteX7169" fmla="*/ 6041300 w 12217395"/>
              <a:gd name="connsiteY7169" fmla="*/ 1299329 h 2289324"/>
              <a:gd name="connsiteX7170" fmla="*/ 6788820 w 12217395"/>
              <a:gd name="connsiteY7170" fmla="*/ 1298910 h 2289324"/>
              <a:gd name="connsiteX7171" fmla="*/ 6788878 w 12217395"/>
              <a:gd name="connsiteY7171" fmla="*/ 1298910 h 2289324"/>
              <a:gd name="connsiteX7172" fmla="*/ 6816255 w 12217395"/>
              <a:gd name="connsiteY7172" fmla="*/ 1326344 h 2289324"/>
              <a:gd name="connsiteX7173" fmla="*/ 6788820 w 12217395"/>
              <a:gd name="connsiteY7173" fmla="*/ 1353780 h 2289324"/>
              <a:gd name="connsiteX7174" fmla="*/ 6761373 w 12217395"/>
              <a:gd name="connsiteY7174" fmla="*/ 1326344 h 2289324"/>
              <a:gd name="connsiteX7175" fmla="*/ 6761373 w 12217395"/>
              <a:gd name="connsiteY7175" fmla="*/ 1326298 h 2289324"/>
              <a:gd name="connsiteX7176" fmla="*/ 6788820 w 12217395"/>
              <a:gd name="connsiteY7176" fmla="*/ 1298910 h 2289324"/>
              <a:gd name="connsiteX7177" fmla="*/ 8560738 w 12217395"/>
              <a:gd name="connsiteY7177" fmla="*/ 1297250 h 2289324"/>
              <a:gd name="connsiteX7178" fmla="*/ 8560809 w 12217395"/>
              <a:gd name="connsiteY7178" fmla="*/ 1297250 h 2289324"/>
              <a:gd name="connsiteX7179" fmla="*/ 8568222 w 12217395"/>
              <a:gd name="connsiteY7179" fmla="*/ 1304731 h 2289324"/>
              <a:gd name="connsiteX7180" fmla="*/ 8560738 w 12217395"/>
              <a:gd name="connsiteY7180" fmla="*/ 1312212 h 2289324"/>
              <a:gd name="connsiteX7181" fmla="*/ 8553254 w 12217395"/>
              <a:gd name="connsiteY7181" fmla="*/ 1304731 h 2289324"/>
              <a:gd name="connsiteX7182" fmla="*/ 8553254 w 12217395"/>
              <a:gd name="connsiteY7182" fmla="*/ 1304661 h 2289324"/>
              <a:gd name="connsiteX7183" fmla="*/ 8560738 w 12217395"/>
              <a:gd name="connsiteY7183" fmla="*/ 1297250 h 2289324"/>
              <a:gd name="connsiteX7184" fmla="*/ 9361480 w 12217395"/>
              <a:gd name="connsiteY7184" fmla="*/ 1293930 h 2289324"/>
              <a:gd name="connsiteX7185" fmla="*/ 9373946 w 12217395"/>
              <a:gd name="connsiteY7185" fmla="*/ 1306390 h 2289324"/>
              <a:gd name="connsiteX7186" fmla="*/ 9361480 w 12217395"/>
              <a:gd name="connsiteY7186" fmla="*/ 1318863 h 2289324"/>
              <a:gd name="connsiteX7187" fmla="*/ 9349001 w 12217395"/>
              <a:gd name="connsiteY7187" fmla="*/ 1306390 h 2289324"/>
              <a:gd name="connsiteX7188" fmla="*/ 9361480 w 12217395"/>
              <a:gd name="connsiteY7188" fmla="*/ 1293930 h 2289324"/>
              <a:gd name="connsiteX7189" fmla="*/ 10655335 w 12217395"/>
              <a:gd name="connsiteY7189" fmla="*/ 1292668 h 2289324"/>
              <a:gd name="connsiteX7190" fmla="*/ 10677321 w 12217395"/>
              <a:gd name="connsiteY7190" fmla="*/ 1314292 h 2289324"/>
              <a:gd name="connsiteX7191" fmla="*/ 10655335 w 12217395"/>
              <a:gd name="connsiteY7191" fmla="*/ 1336315 h 2289324"/>
              <a:gd name="connsiteX7192" fmla="*/ 10633701 w 12217395"/>
              <a:gd name="connsiteY7192" fmla="*/ 1314292 h 2289324"/>
              <a:gd name="connsiteX7193" fmla="*/ 10655335 w 12217395"/>
              <a:gd name="connsiteY7193" fmla="*/ 1292668 h 2289324"/>
              <a:gd name="connsiteX7194" fmla="*/ 3348081 w 12217395"/>
              <a:gd name="connsiteY7194" fmla="*/ 1291427 h 2289324"/>
              <a:gd name="connsiteX7195" fmla="*/ 3354314 w 12217395"/>
              <a:gd name="connsiteY7195" fmla="*/ 1297248 h 2289324"/>
              <a:gd name="connsiteX7196" fmla="*/ 3354314 w 12217395"/>
              <a:gd name="connsiteY7196" fmla="*/ 1297483 h 2289324"/>
              <a:gd name="connsiteX7197" fmla="*/ 3348081 w 12217395"/>
              <a:gd name="connsiteY7197" fmla="*/ 1303479 h 2289324"/>
              <a:gd name="connsiteX7198" fmla="*/ 3341837 w 12217395"/>
              <a:gd name="connsiteY7198" fmla="*/ 1297248 h 2289324"/>
              <a:gd name="connsiteX7199" fmla="*/ 3348081 w 12217395"/>
              <a:gd name="connsiteY7199" fmla="*/ 1291427 h 2289324"/>
              <a:gd name="connsiteX7200" fmla="*/ 8783161 w 12217395"/>
              <a:gd name="connsiteY7200" fmla="*/ 1291019 h 2289324"/>
              <a:gd name="connsiteX7201" fmla="*/ 8791897 w 12217395"/>
              <a:gd name="connsiteY7201" fmla="*/ 1300160 h 2289324"/>
              <a:gd name="connsiteX7202" fmla="*/ 8783161 w 12217395"/>
              <a:gd name="connsiteY7202" fmla="*/ 1308892 h 2289324"/>
              <a:gd name="connsiteX7203" fmla="*/ 8783161 w 12217395"/>
              <a:gd name="connsiteY7203" fmla="*/ 1308881 h 2289324"/>
              <a:gd name="connsiteX7204" fmla="*/ 8774017 w 12217395"/>
              <a:gd name="connsiteY7204" fmla="*/ 1300160 h 2289324"/>
              <a:gd name="connsiteX7205" fmla="*/ 8783161 w 12217395"/>
              <a:gd name="connsiteY7205" fmla="*/ 1291019 h 2289324"/>
              <a:gd name="connsiteX7206" fmla="*/ 1704183 w 12217395"/>
              <a:gd name="connsiteY7206" fmla="*/ 1291018 h 2289324"/>
              <a:gd name="connsiteX7207" fmla="*/ 1704451 w 12217395"/>
              <a:gd name="connsiteY7207" fmla="*/ 1291018 h 2289324"/>
              <a:gd name="connsiteX7208" fmla="*/ 1713772 w 12217395"/>
              <a:gd name="connsiteY7208" fmla="*/ 1300568 h 2289324"/>
              <a:gd name="connsiteX7209" fmla="*/ 1704183 w 12217395"/>
              <a:gd name="connsiteY7209" fmla="*/ 1310131 h 2289324"/>
              <a:gd name="connsiteX7210" fmla="*/ 1694593 w 12217395"/>
              <a:gd name="connsiteY7210" fmla="*/ 1300568 h 2289324"/>
              <a:gd name="connsiteX7211" fmla="*/ 1704183 w 12217395"/>
              <a:gd name="connsiteY7211" fmla="*/ 1291018 h 2289324"/>
              <a:gd name="connsiteX7212" fmla="*/ 3091146 w 12217395"/>
              <a:gd name="connsiteY7212" fmla="*/ 1290598 h 2289324"/>
              <a:gd name="connsiteX7213" fmla="*/ 3091194 w 12217395"/>
              <a:gd name="connsiteY7213" fmla="*/ 1290598 h 2289324"/>
              <a:gd name="connsiteX7214" fmla="*/ 3098630 w 12217395"/>
              <a:gd name="connsiteY7214" fmla="*/ 1298079 h 2289324"/>
              <a:gd name="connsiteX7215" fmla="*/ 3091146 w 12217395"/>
              <a:gd name="connsiteY7215" fmla="*/ 1305560 h 2289324"/>
              <a:gd name="connsiteX7216" fmla="*/ 3083662 w 12217395"/>
              <a:gd name="connsiteY7216" fmla="*/ 1298079 h 2289324"/>
              <a:gd name="connsiteX7217" fmla="*/ 3083662 w 12217395"/>
              <a:gd name="connsiteY7217" fmla="*/ 1298009 h 2289324"/>
              <a:gd name="connsiteX7218" fmla="*/ 3091146 w 12217395"/>
              <a:gd name="connsiteY7218" fmla="*/ 1290598 h 2289324"/>
              <a:gd name="connsiteX7219" fmla="*/ 9988012 w 12217395"/>
              <a:gd name="connsiteY7219" fmla="*/ 1287687 h 2289324"/>
              <a:gd name="connsiteX7220" fmla="*/ 10003812 w 12217395"/>
              <a:gd name="connsiteY7220" fmla="*/ 1303479 h 2289324"/>
              <a:gd name="connsiteX7221" fmla="*/ 9988012 w 12217395"/>
              <a:gd name="connsiteY7221" fmla="*/ 1319692 h 2289324"/>
              <a:gd name="connsiteX7222" fmla="*/ 9971793 w 12217395"/>
              <a:gd name="connsiteY7222" fmla="*/ 1303479 h 2289324"/>
              <a:gd name="connsiteX7223" fmla="*/ 9988012 w 12217395"/>
              <a:gd name="connsiteY7223" fmla="*/ 1287687 h 2289324"/>
              <a:gd name="connsiteX7224" fmla="*/ 9854966 w 12217395"/>
              <a:gd name="connsiteY7224" fmla="*/ 1287277 h 2289324"/>
              <a:gd name="connsiteX7225" fmla="*/ 9870356 w 12217395"/>
              <a:gd name="connsiteY7225" fmla="*/ 1302649 h 2289324"/>
              <a:gd name="connsiteX7226" fmla="*/ 9854966 w 12217395"/>
              <a:gd name="connsiteY7226" fmla="*/ 1318033 h 2289324"/>
              <a:gd name="connsiteX7227" fmla="*/ 9839998 w 12217395"/>
              <a:gd name="connsiteY7227" fmla="*/ 1302649 h 2289324"/>
              <a:gd name="connsiteX7228" fmla="*/ 9854966 w 12217395"/>
              <a:gd name="connsiteY7228" fmla="*/ 1287277 h 2289324"/>
              <a:gd name="connsiteX7229" fmla="*/ 2731525 w 12217395"/>
              <a:gd name="connsiteY7229" fmla="*/ 1285619 h 2289324"/>
              <a:gd name="connsiteX7230" fmla="*/ 2740249 w 12217395"/>
              <a:gd name="connsiteY7230" fmla="*/ 1294339 h 2289324"/>
              <a:gd name="connsiteX7231" fmla="*/ 2731525 w 12217395"/>
              <a:gd name="connsiteY7231" fmla="*/ 1302650 h 2289324"/>
              <a:gd name="connsiteX7232" fmla="*/ 2722789 w 12217395"/>
              <a:gd name="connsiteY7232" fmla="*/ 1294339 h 2289324"/>
              <a:gd name="connsiteX7233" fmla="*/ 2731525 w 12217395"/>
              <a:gd name="connsiteY7233" fmla="*/ 1285619 h 2289324"/>
              <a:gd name="connsiteX7234" fmla="*/ 806178 w 12217395"/>
              <a:gd name="connsiteY7234" fmla="*/ 1284777 h 2289324"/>
              <a:gd name="connsiteX7235" fmla="*/ 814950 w 12217395"/>
              <a:gd name="connsiteY7235" fmla="*/ 1293099 h 2289324"/>
              <a:gd name="connsiteX7236" fmla="*/ 806178 w 12217395"/>
              <a:gd name="connsiteY7236" fmla="*/ 1301819 h 2289324"/>
              <a:gd name="connsiteX7237" fmla="*/ 797408 w 12217395"/>
              <a:gd name="connsiteY7237" fmla="*/ 1293099 h 2289324"/>
              <a:gd name="connsiteX7238" fmla="*/ 806178 w 12217395"/>
              <a:gd name="connsiteY7238" fmla="*/ 1284777 h 2289324"/>
              <a:gd name="connsiteX7239" fmla="*/ 2269203 w 12217395"/>
              <a:gd name="connsiteY7239" fmla="*/ 1283538 h 2289324"/>
              <a:gd name="connsiteX7240" fmla="*/ 2278360 w 12217395"/>
              <a:gd name="connsiteY7240" fmla="*/ 1292258 h 2289324"/>
              <a:gd name="connsiteX7241" fmla="*/ 2269203 w 12217395"/>
              <a:gd name="connsiteY7241" fmla="*/ 1301411 h 2289324"/>
              <a:gd name="connsiteX7242" fmla="*/ 2260058 w 12217395"/>
              <a:gd name="connsiteY7242" fmla="*/ 1292258 h 2289324"/>
              <a:gd name="connsiteX7243" fmla="*/ 2269203 w 12217395"/>
              <a:gd name="connsiteY7243" fmla="*/ 1283538 h 2289324"/>
              <a:gd name="connsiteX7244" fmla="*/ 9008921 w 12217395"/>
              <a:gd name="connsiteY7244" fmla="*/ 1282287 h 2289324"/>
              <a:gd name="connsiteX7245" fmla="*/ 9018896 w 12217395"/>
              <a:gd name="connsiteY7245" fmla="*/ 1292247 h 2289324"/>
              <a:gd name="connsiteX7246" fmla="*/ 9008921 w 12217395"/>
              <a:gd name="connsiteY7246" fmla="*/ 1302650 h 2289324"/>
              <a:gd name="connsiteX7247" fmla="*/ 9008710 w 12217395"/>
              <a:gd name="connsiteY7247" fmla="*/ 1302650 h 2289324"/>
              <a:gd name="connsiteX7248" fmla="*/ 8998524 w 12217395"/>
              <a:gd name="connsiteY7248" fmla="*/ 1292258 h 2289324"/>
              <a:gd name="connsiteX7249" fmla="*/ 9008921 w 12217395"/>
              <a:gd name="connsiteY7249" fmla="*/ 1282287 h 2289324"/>
              <a:gd name="connsiteX7250" fmla="*/ 3501908 w 12217395"/>
              <a:gd name="connsiteY7250" fmla="*/ 1281877 h 2289324"/>
              <a:gd name="connsiteX7251" fmla="*/ 3506890 w 12217395"/>
              <a:gd name="connsiteY7251" fmla="*/ 1286856 h 2289324"/>
              <a:gd name="connsiteX7252" fmla="*/ 3501908 w 12217395"/>
              <a:gd name="connsiteY7252" fmla="*/ 1291427 h 2289324"/>
              <a:gd name="connsiteX7253" fmla="*/ 3501908 w 12217395"/>
              <a:gd name="connsiteY7253" fmla="*/ 1291416 h 2289324"/>
              <a:gd name="connsiteX7254" fmla="*/ 3497336 w 12217395"/>
              <a:gd name="connsiteY7254" fmla="*/ 1286856 h 2289324"/>
              <a:gd name="connsiteX7255" fmla="*/ 3501908 w 12217395"/>
              <a:gd name="connsiteY7255" fmla="*/ 1281877 h 2289324"/>
              <a:gd name="connsiteX7256" fmla="*/ 5926554 w 12217395"/>
              <a:gd name="connsiteY7256" fmla="*/ 1281048 h 2289324"/>
              <a:gd name="connsiteX7257" fmla="*/ 5947756 w 12217395"/>
              <a:gd name="connsiteY7257" fmla="*/ 1302240 h 2289324"/>
              <a:gd name="connsiteX7258" fmla="*/ 5926554 w 12217395"/>
              <a:gd name="connsiteY7258" fmla="*/ 1323434 h 2289324"/>
              <a:gd name="connsiteX7259" fmla="*/ 5905352 w 12217395"/>
              <a:gd name="connsiteY7259" fmla="*/ 1302240 h 2289324"/>
              <a:gd name="connsiteX7260" fmla="*/ 5926554 w 12217395"/>
              <a:gd name="connsiteY7260" fmla="*/ 1281048 h 2289324"/>
              <a:gd name="connsiteX7261" fmla="*/ 9723594 w 12217395"/>
              <a:gd name="connsiteY7261" fmla="*/ 1279796 h 2289324"/>
              <a:gd name="connsiteX7262" fmla="*/ 9738141 w 12217395"/>
              <a:gd name="connsiteY7262" fmla="*/ 1294327 h 2289324"/>
              <a:gd name="connsiteX7263" fmla="*/ 9723594 w 12217395"/>
              <a:gd name="connsiteY7263" fmla="*/ 1308471 h 2289324"/>
              <a:gd name="connsiteX7264" fmla="*/ 9723594 w 12217395"/>
              <a:gd name="connsiteY7264" fmla="*/ 1308483 h 2289324"/>
              <a:gd name="connsiteX7265" fmla="*/ 9723371 w 12217395"/>
              <a:gd name="connsiteY7265" fmla="*/ 1308483 h 2289324"/>
              <a:gd name="connsiteX7266" fmla="*/ 9709456 w 12217395"/>
              <a:gd name="connsiteY7266" fmla="*/ 1294339 h 2289324"/>
              <a:gd name="connsiteX7267" fmla="*/ 9723594 w 12217395"/>
              <a:gd name="connsiteY7267" fmla="*/ 1279796 h 2289324"/>
              <a:gd name="connsiteX7268" fmla="*/ 7821542 w 12217395"/>
              <a:gd name="connsiteY7268" fmla="*/ 1279796 h 2289324"/>
              <a:gd name="connsiteX7269" fmla="*/ 7823624 w 12217395"/>
              <a:gd name="connsiteY7269" fmla="*/ 1281456 h 2289324"/>
              <a:gd name="connsiteX7270" fmla="*/ 7821542 w 12217395"/>
              <a:gd name="connsiteY7270" fmla="*/ 1283526 h 2289324"/>
              <a:gd name="connsiteX7271" fmla="*/ 7821542 w 12217395"/>
              <a:gd name="connsiteY7271" fmla="*/ 1283537 h 2289324"/>
              <a:gd name="connsiteX7272" fmla="*/ 7819460 w 12217395"/>
              <a:gd name="connsiteY7272" fmla="*/ 1281456 h 2289324"/>
              <a:gd name="connsiteX7273" fmla="*/ 7821542 w 12217395"/>
              <a:gd name="connsiteY7273" fmla="*/ 1279796 h 2289324"/>
              <a:gd name="connsiteX7274" fmla="*/ 5625848 w 12217395"/>
              <a:gd name="connsiteY7274" fmla="*/ 1279723 h 2289324"/>
              <a:gd name="connsiteX7275" fmla="*/ 5625496 w 12217395"/>
              <a:gd name="connsiteY7275" fmla="*/ 1279871 h 2289324"/>
              <a:gd name="connsiteX7276" fmla="*/ 5626001 w 12217395"/>
              <a:gd name="connsiteY7276" fmla="*/ 1280080 h 2289324"/>
              <a:gd name="connsiteX7277" fmla="*/ 7343433 w 12217395"/>
              <a:gd name="connsiteY7277" fmla="*/ 1279375 h 2289324"/>
              <a:gd name="connsiteX7278" fmla="*/ 7378352 w 12217395"/>
              <a:gd name="connsiteY7278" fmla="*/ 1313871 h 2289324"/>
              <a:gd name="connsiteX7279" fmla="*/ 7378352 w 12217395"/>
              <a:gd name="connsiteY7279" fmla="*/ 1314491 h 2289324"/>
              <a:gd name="connsiteX7280" fmla="*/ 7343433 w 12217395"/>
              <a:gd name="connsiteY7280" fmla="*/ 1348788 h 2289324"/>
              <a:gd name="connsiteX7281" fmla="*/ 7308923 w 12217395"/>
              <a:gd name="connsiteY7281" fmla="*/ 1313871 h 2289324"/>
              <a:gd name="connsiteX7282" fmla="*/ 7308923 w 12217395"/>
              <a:gd name="connsiteY7282" fmla="*/ 1313708 h 2289324"/>
              <a:gd name="connsiteX7283" fmla="*/ 7343433 w 12217395"/>
              <a:gd name="connsiteY7283" fmla="*/ 1279375 h 2289324"/>
              <a:gd name="connsiteX7284" fmla="*/ 10121047 w 12217395"/>
              <a:gd name="connsiteY7284" fmla="*/ 1278966 h 2289324"/>
              <a:gd name="connsiteX7285" fmla="*/ 10138097 w 12217395"/>
              <a:gd name="connsiteY7285" fmla="*/ 1295998 h 2289324"/>
              <a:gd name="connsiteX7286" fmla="*/ 10121047 w 12217395"/>
              <a:gd name="connsiteY7286" fmla="*/ 1313041 h 2289324"/>
              <a:gd name="connsiteX7287" fmla="*/ 10104008 w 12217395"/>
              <a:gd name="connsiteY7287" fmla="*/ 1295998 h 2289324"/>
              <a:gd name="connsiteX7288" fmla="*/ 10121047 w 12217395"/>
              <a:gd name="connsiteY7288" fmla="*/ 1278966 h 2289324"/>
              <a:gd name="connsiteX7289" fmla="*/ 5532845 w 12217395"/>
              <a:gd name="connsiteY7289" fmla="*/ 1278966 h 2289324"/>
              <a:gd name="connsiteX7290" fmla="*/ 5555708 w 12217395"/>
              <a:gd name="connsiteY7290" fmla="*/ 1301819 h 2289324"/>
              <a:gd name="connsiteX7291" fmla="*/ 5532845 w 12217395"/>
              <a:gd name="connsiteY7291" fmla="*/ 1324263 h 2289324"/>
              <a:gd name="connsiteX7292" fmla="*/ 5523769 w 12217395"/>
              <a:gd name="connsiteY7292" fmla="*/ 1320529 h 2289324"/>
              <a:gd name="connsiteX7293" fmla="*/ 5520648 w 12217395"/>
              <a:gd name="connsiteY7293" fmla="*/ 1327840 h 2289324"/>
              <a:gd name="connsiteX7294" fmla="*/ 5523277 w 12217395"/>
              <a:gd name="connsiteY7294" fmla="*/ 1326753 h 2289324"/>
              <a:gd name="connsiteX7295" fmla="*/ 5523315 w 12217395"/>
              <a:gd name="connsiteY7295" fmla="*/ 1326753 h 2289324"/>
              <a:gd name="connsiteX7296" fmla="*/ 5542819 w 12217395"/>
              <a:gd name="connsiteY7296" fmla="*/ 1346298 h 2289324"/>
              <a:gd name="connsiteX7297" fmla="*/ 5542819 w 12217395"/>
              <a:gd name="connsiteY7297" fmla="*/ 1346310 h 2289324"/>
              <a:gd name="connsiteX7298" fmla="*/ 5537087 w 12217395"/>
              <a:gd name="connsiteY7298" fmla="*/ 1360110 h 2289324"/>
              <a:gd name="connsiteX7299" fmla="*/ 5536544 w 12217395"/>
              <a:gd name="connsiteY7299" fmla="*/ 1360335 h 2289324"/>
              <a:gd name="connsiteX7300" fmla="*/ 5538883 w 12217395"/>
              <a:gd name="connsiteY7300" fmla="*/ 1365885 h 2289324"/>
              <a:gd name="connsiteX7301" fmla="*/ 5544071 w 12217395"/>
              <a:gd name="connsiteY7301" fmla="*/ 1363750 h 2289324"/>
              <a:gd name="connsiteX7302" fmla="*/ 5544200 w 12217395"/>
              <a:gd name="connsiteY7302" fmla="*/ 1363750 h 2289324"/>
              <a:gd name="connsiteX7303" fmla="*/ 5565886 w 12217395"/>
              <a:gd name="connsiteY7303" fmla="*/ 1372785 h 2289324"/>
              <a:gd name="connsiteX7304" fmla="*/ 5569216 w 12217395"/>
              <a:gd name="connsiteY7304" fmla="*/ 1380876 h 2289324"/>
              <a:gd name="connsiteX7305" fmla="*/ 5575295 w 12217395"/>
              <a:gd name="connsiteY7305" fmla="*/ 1378415 h 2289324"/>
              <a:gd name="connsiteX7306" fmla="*/ 5575246 w 12217395"/>
              <a:gd name="connsiteY7306" fmla="*/ 1378305 h 2289324"/>
              <a:gd name="connsiteX7307" fmla="*/ 5593129 w 12217395"/>
              <a:gd name="connsiteY7307" fmla="*/ 1360011 h 2289324"/>
              <a:gd name="connsiteX7308" fmla="*/ 5611418 w 12217395"/>
              <a:gd name="connsiteY7308" fmla="*/ 1378305 h 2289324"/>
              <a:gd name="connsiteX7309" fmla="*/ 5608366 w 12217395"/>
              <a:gd name="connsiteY7309" fmla="*/ 1385377 h 2289324"/>
              <a:gd name="connsiteX7310" fmla="*/ 5610089 w 12217395"/>
              <a:gd name="connsiteY7310" fmla="*/ 1389494 h 2289324"/>
              <a:gd name="connsiteX7311" fmla="*/ 5610526 w 12217395"/>
              <a:gd name="connsiteY7311" fmla="*/ 1388454 h 2289324"/>
              <a:gd name="connsiteX7312" fmla="*/ 5634280 w 12217395"/>
              <a:gd name="connsiteY7312" fmla="*/ 1378725 h 2289324"/>
              <a:gd name="connsiteX7313" fmla="*/ 5658347 w 12217395"/>
              <a:gd name="connsiteY7313" fmla="*/ 1388545 h 2289324"/>
              <a:gd name="connsiteX7314" fmla="*/ 5661935 w 12217395"/>
              <a:gd name="connsiteY7314" fmla="*/ 1397074 h 2289324"/>
              <a:gd name="connsiteX7315" fmla="*/ 5667513 w 12217395"/>
              <a:gd name="connsiteY7315" fmla="*/ 1383637 h 2289324"/>
              <a:gd name="connsiteX7316" fmla="*/ 5692494 w 12217395"/>
              <a:gd name="connsiteY7316" fmla="*/ 1373313 h 2289324"/>
              <a:gd name="connsiteX7317" fmla="*/ 5694999 w 12217395"/>
              <a:gd name="connsiteY7317" fmla="*/ 1374335 h 2289324"/>
              <a:gd name="connsiteX7318" fmla="*/ 5696647 w 12217395"/>
              <a:gd name="connsiteY7318" fmla="*/ 1370404 h 2289324"/>
              <a:gd name="connsiteX7319" fmla="*/ 5709533 w 12217395"/>
              <a:gd name="connsiteY7319" fmla="*/ 1365003 h 2289324"/>
              <a:gd name="connsiteX7320" fmla="*/ 5727416 w 12217395"/>
              <a:gd name="connsiteY7320" fmla="*/ 1383284 h 2289324"/>
              <a:gd name="connsiteX7321" fmla="*/ 5722590 w 12217395"/>
              <a:gd name="connsiteY7321" fmla="*/ 1395048 h 2289324"/>
              <a:gd name="connsiteX7322" fmla="*/ 5728245 w 12217395"/>
              <a:gd name="connsiteY7322" fmla="*/ 1408650 h 2289324"/>
              <a:gd name="connsiteX7323" fmla="*/ 5692494 w 12217395"/>
              <a:gd name="connsiteY7323" fmla="*/ 1444385 h 2289324"/>
              <a:gd name="connsiteX7324" fmla="*/ 5684261 w 12217395"/>
              <a:gd name="connsiteY7324" fmla="*/ 1440911 h 2289324"/>
              <a:gd name="connsiteX7325" fmla="*/ 5684072 w 12217395"/>
              <a:gd name="connsiteY7325" fmla="*/ 1441372 h 2289324"/>
              <a:gd name="connsiteX7326" fmla="*/ 5672533 w 12217395"/>
              <a:gd name="connsiteY7326" fmla="*/ 1446045 h 2289324"/>
              <a:gd name="connsiteX7327" fmla="*/ 5660789 w 12217395"/>
              <a:gd name="connsiteY7327" fmla="*/ 1441372 h 2289324"/>
              <a:gd name="connsiteX7328" fmla="*/ 5658520 w 12217395"/>
              <a:gd name="connsiteY7328" fmla="*/ 1436019 h 2289324"/>
              <a:gd name="connsiteX7329" fmla="*/ 5658344 w 12217395"/>
              <a:gd name="connsiteY7329" fmla="*/ 1436444 h 2289324"/>
              <a:gd name="connsiteX7330" fmla="*/ 5634280 w 12217395"/>
              <a:gd name="connsiteY7330" fmla="*/ 1446477 h 2289324"/>
              <a:gd name="connsiteX7331" fmla="*/ 5634280 w 12217395"/>
              <a:gd name="connsiteY7331" fmla="*/ 1446466 h 2289324"/>
              <a:gd name="connsiteX7332" fmla="*/ 5610434 w 12217395"/>
              <a:gd name="connsiteY7332" fmla="*/ 1436442 h 2289324"/>
              <a:gd name="connsiteX7333" fmla="*/ 5607610 w 12217395"/>
              <a:gd name="connsiteY7333" fmla="*/ 1429525 h 2289324"/>
              <a:gd name="connsiteX7334" fmla="*/ 5584814 w 12217395"/>
              <a:gd name="connsiteY7334" fmla="*/ 1438985 h 2289324"/>
              <a:gd name="connsiteX7335" fmla="*/ 5568413 w 12217395"/>
              <a:gd name="connsiteY7335" fmla="*/ 1432122 h 2289324"/>
              <a:gd name="connsiteX7336" fmla="*/ 5568281 w 12217395"/>
              <a:gd name="connsiteY7336" fmla="*/ 1432441 h 2289324"/>
              <a:gd name="connsiteX7337" fmla="*/ 5556537 w 12217395"/>
              <a:gd name="connsiteY7337" fmla="*/ 1437325 h 2289324"/>
              <a:gd name="connsiteX7338" fmla="*/ 5545004 w 12217395"/>
              <a:gd name="connsiteY7338" fmla="*/ 1432441 h 2289324"/>
              <a:gd name="connsiteX7339" fmla="*/ 5541763 w 12217395"/>
              <a:gd name="connsiteY7339" fmla="*/ 1424303 h 2289324"/>
              <a:gd name="connsiteX7340" fmla="*/ 5522292 w 12217395"/>
              <a:gd name="connsiteY7340" fmla="*/ 1416126 h 2289324"/>
              <a:gd name="connsiteX7341" fmla="*/ 5517256 w 12217395"/>
              <a:gd name="connsiteY7341" fmla="*/ 1404011 h 2289324"/>
              <a:gd name="connsiteX7342" fmla="*/ 5514133 w 12217395"/>
              <a:gd name="connsiteY7342" fmla="*/ 1405307 h 2289324"/>
              <a:gd name="connsiteX7343" fmla="*/ 5513771 w 12217395"/>
              <a:gd name="connsiteY7343" fmla="*/ 1405307 h 2289324"/>
              <a:gd name="connsiteX7344" fmla="*/ 5493373 w 12217395"/>
              <a:gd name="connsiteY7344" fmla="*/ 1396719 h 2289324"/>
              <a:gd name="connsiteX7345" fmla="*/ 5491324 w 12217395"/>
              <a:gd name="connsiteY7345" fmla="*/ 1391684 h 2289324"/>
              <a:gd name="connsiteX7346" fmla="*/ 5489736 w 12217395"/>
              <a:gd name="connsiteY7346" fmla="*/ 1395471 h 2289324"/>
              <a:gd name="connsiteX7347" fmla="*/ 5477132 w 12217395"/>
              <a:gd name="connsiteY7347" fmla="*/ 1400738 h 2289324"/>
              <a:gd name="connsiteX7348" fmla="*/ 5459254 w 12217395"/>
              <a:gd name="connsiteY7348" fmla="*/ 1382876 h 2289324"/>
              <a:gd name="connsiteX7349" fmla="*/ 5464452 w 12217395"/>
              <a:gd name="connsiteY7349" fmla="*/ 1369985 h 2289324"/>
              <a:gd name="connsiteX7350" fmla="*/ 5473625 w 12217395"/>
              <a:gd name="connsiteY7350" fmla="*/ 1366076 h 2289324"/>
              <a:gd name="connsiteX7351" fmla="*/ 5469500 w 12217395"/>
              <a:gd name="connsiteY7351" fmla="*/ 1356242 h 2289324"/>
              <a:gd name="connsiteX7352" fmla="*/ 5466328 w 12217395"/>
              <a:gd name="connsiteY7352" fmla="*/ 1357520 h 2289324"/>
              <a:gd name="connsiteX7353" fmla="*/ 5445114 w 12217395"/>
              <a:gd name="connsiteY7353" fmla="*/ 1336725 h 2289324"/>
              <a:gd name="connsiteX7354" fmla="*/ 5466328 w 12217395"/>
              <a:gd name="connsiteY7354" fmla="*/ 1315531 h 2289324"/>
              <a:gd name="connsiteX7355" fmla="*/ 5471735 w 12217395"/>
              <a:gd name="connsiteY7355" fmla="*/ 1317784 h 2289324"/>
              <a:gd name="connsiteX7356" fmla="*/ 5473931 w 12217395"/>
              <a:gd name="connsiteY7356" fmla="*/ 1312558 h 2289324"/>
              <a:gd name="connsiteX7357" fmla="*/ 5480348 w 12217395"/>
              <a:gd name="connsiteY7357" fmla="*/ 1309938 h 2289324"/>
              <a:gd name="connsiteX7358" fmla="*/ 5486430 w 12217395"/>
              <a:gd name="connsiteY7358" fmla="*/ 1294296 h 2289324"/>
              <a:gd name="connsiteX7359" fmla="*/ 5503326 w 12217395"/>
              <a:gd name="connsiteY7359" fmla="*/ 1286858 h 2289324"/>
              <a:gd name="connsiteX7360" fmla="*/ 5514597 w 12217395"/>
              <a:gd name="connsiteY7360" fmla="*/ 1291476 h 2289324"/>
              <a:gd name="connsiteX7361" fmla="*/ 5516940 w 12217395"/>
              <a:gd name="connsiteY7361" fmla="*/ 1285719 h 2289324"/>
              <a:gd name="connsiteX7362" fmla="*/ 5532845 w 12217395"/>
              <a:gd name="connsiteY7362" fmla="*/ 1278966 h 2289324"/>
              <a:gd name="connsiteX7363" fmla="*/ 6219661 w 12217395"/>
              <a:gd name="connsiteY7363" fmla="*/ 1278545 h 2289324"/>
              <a:gd name="connsiteX7364" fmla="*/ 6242523 w 12217395"/>
              <a:gd name="connsiteY7364" fmla="*/ 1301410 h 2289324"/>
              <a:gd name="connsiteX7365" fmla="*/ 6219661 w 12217395"/>
              <a:gd name="connsiteY7365" fmla="*/ 1324672 h 2289324"/>
              <a:gd name="connsiteX7366" fmla="*/ 6196377 w 12217395"/>
              <a:gd name="connsiteY7366" fmla="*/ 1301410 h 2289324"/>
              <a:gd name="connsiteX7367" fmla="*/ 6219661 w 12217395"/>
              <a:gd name="connsiteY7367" fmla="*/ 1278545 h 2289324"/>
              <a:gd name="connsiteX7368" fmla="*/ 6886104 w 12217395"/>
              <a:gd name="connsiteY7368" fmla="*/ 1278136 h 2289324"/>
              <a:gd name="connsiteX7369" fmla="*/ 6886456 w 12217395"/>
              <a:gd name="connsiteY7369" fmla="*/ 1278136 h 2289324"/>
              <a:gd name="connsiteX7370" fmla="*/ 6915200 w 12217395"/>
              <a:gd name="connsiteY7370" fmla="*/ 1307220 h 2289324"/>
              <a:gd name="connsiteX7371" fmla="*/ 6886104 w 12217395"/>
              <a:gd name="connsiteY7371" fmla="*/ 1336315 h 2289324"/>
              <a:gd name="connsiteX7372" fmla="*/ 6886104 w 12217395"/>
              <a:gd name="connsiteY7372" fmla="*/ 1336326 h 2289324"/>
              <a:gd name="connsiteX7373" fmla="*/ 6856998 w 12217395"/>
              <a:gd name="connsiteY7373" fmla="*/ 1307220 h 2289324"/>
              <a:gd name="connsiteX7374" fmla="*/ 6856998 w 12217395"/>
              <a:gd name="connsiteY7374" fmla="*/ 1306858 h 2289324"/>
              <a:gd name="connsiteX7375" fmla="*/ 6886104 w 12217395"/>
              <a:gd name="connsiteY7375" fmla="*/ 1278136 h 2289324"/>
              <a:gd name="connsiteX7376" fmla="*/ 6594661 w 12217395"/>
              <a:gd name="connsiteY7376" fmla="*/ 1276464 h 2289324"/>
              <a:gd name="connsiteX7377" fmla="*/ 6620855 w 12217395"/>
              <a:gd name="connsiteY7377" fmla="*/ 1302240 h 2289324"/>
              <a:gd name="connsiteX7378" fmla="*/ 6594661 w 12217395"/>
              <a:gd name="connsiteY7378" fmla="*/ 1328004 h 2289324"/>
              <a:gd name="connsiteX7379" fmla="*/ 6568886 w 12217395"/>
              <a:gd name="connsiteY7379" fmla="*/ 1302240 h 2289324"/>
              <a:gd name="connsiteX7380" fmla="*/ 6594661 w 12217395"/>
              <a:gd name="connsiteY7380" fmla="*/ 1276464 h 2289324"/>
              <a:gd name="connsiteX7381" fmla="*/ 10428348 w 12217395"/>
              <a:gd name="connsiteY7381" fmla="*/ 1275226 h 2289324"/>
              <a:gd name="connsiteX7382" fmla="*/ 10447879 w 12217395"/>
              <a:gd name="connsiteY7382" fmla="*/ 1294759 h 2289324"/>
              <a:gd name="connsiteX7383" fmla="*/ 10428232 w 12217395"/>
              <a:gd name="connsiteY7383" fmla="*/ 1313873 h 2289324"/>
              <a:gd name="connsiteX7384" fmla="*/ 10427648 w 12217395"/>
              <a:gd name="connsiteY7384" fmla="*/ 1313873 h 2289324"/>
              <a:gd name="connsiteX7385" fmla="*/ 10409170 w 12217395"/>
              <a:gd name="connsiteY7385" fmla="*/ 1294748 h 2289324"/>
              <a:gd name="connsiteX7386" fmla="*/ 10428348 w 12217395"/>
              <a:gd name="connsiteY7386" fmla="*/ 1275226 h 2289324"/>
              <a:gd name="connsiteX7387" fmla="*/ 8026086 w 12217395"/>
              <a:gd name="connsiteY7387" fmla="*/ 1273975 h 2289324"/>
              <a:gd name="connsiteX7388" fmla="*/ 8026180 w 12217395"/>
              <a:gd name="connsiteY7388" fmla="*/ 1273975 h 2289324"/>
              <a:gd name="connsiteX7389" fmla="*/ 8029419 w 12217395"/>
              <a:gd name="connsiteY7389" fmla="*/ 1277307 h 2289324"/>
              <a:gd name="connsiteX7390" fmla="*/ 8026086 w 12217395"/>
              <a:gd name="connsiteY7390" fmla="*/ 1280206 h 2289324"/>
              <a:gd name="connsiteX7391" fmla="*/ 8023175 w 12217395"/>
              <a:gd name="connsiteY7391" fmla="*/ 1277307 h 2289324"/>
              <a:gd name="connsiteX7392" fmla="*/ 8026086 w 12217395"/>
              <a:gd name="connsiteY7392" fmla="*/ 1273975 h 2289324"/>
              <a:gd name="connsiteX7393" fmla="*/ 5810559 w 12217395"/>
              <a:gd name="connsiteY7393" fmla="*/ 1271894 h 2289324"/>
              <a:gd name="connsiteX7394" fmla="*/ 5831761 w 12217395"/>
              <a:gd name="connsiteY7394" fmla="*/ 1293099 h 2289324"/>
              <a:gd name="connsiteX7395" fmla="*/ 5831761 w 12217395"/>
              <a:gd name="connsiteY7395" fmla="*/ 1293450 h 2289324"/>
              <a:gd name="connsiteX7396" fmla="*/ 5810559 w 12217395"/>
              <a:gd name="connsiteY7396" fmla="*/ 1314292 h 2289324"/>
              <a:gd name="connsiteX7397" fmla="*/ 5789358 w 12217395"/>
              <a:gd name="connsiteY7397" fmla="*/ 1293099 h 2289324"/>
              <a:gd name="connsiteX7398" fmla="*/ 5810559 w 12217395"/>
              <a:gd name="connsiteY7398" fmla="*/ 1271894 h 2289324"/>
              <a:gd name="connsiteX7399" fmla="*/ 1589461 w 12217395"/>
              <a:gd name="connsiteY7399" fmla="*/ 1271894 h 2289324"/>
              <a:gd name="connsiteX7400" fmla="*/ 1589718 w 12217395"/>
              <a:gd name="connsiteY7400" fmla="*/ 1271894 h 2289324"/>
              <a:gd name="connsiteX7401" fmla="*/ 1599051 w 12217395"/>
              <a:gd name="connsiteY7401" fmla="*/ 1281456 h 2289324"/>
              <a:gd name="connsiteX7402" fmla="*/ 1589461 w 12217395"/>
              <a:gd name="connsiteY7402" fmla="*/ 1290597 h 2289324"/>
              <a:gd name="connsiteX7403" fmla="*/ 1580340 w 12217395"/>
              <a:gd name="connsiteY7403" fmla="*/ 1281456 h 2289324"/>
              <a:gd name="connsiteX7404" fmla="*/ 1589461 w 12217395"/>
              <a:gd name="connsiteY7404" fmla="*/ 1271894 h 2289324"/>
              <a:gd name="connsiteX7405" fmla="*/ 6404254 w 12217395"/>
              <a:gd name="connsiteY7405" fmla="*/ 1270235 h 2289324"/>
              <a:gd name="connsiteX7406" fmla="*/ 6404664 w 12217395"/>
              <a:gd name="connsiteY7406" fmla="*/ 1270235 h 2289324"/>
              <a:gd name="connsiteX7407" fmla="*/ 6428776 w 12217395"/>
              <a:gd name="connsiteY7407" fmla="*/ 1294759 h 2289324"/>
              <a:gd name="connsiteX7408" fmla="*/ 6404254 w 12217395"/>
              <a:gd name="connsiteY7408" fmla="*/ 1318863 h 2289324"/>
              <a:gd name="connsiteX7409" fmla="*/ 6380140 w 12217395"/>
              <a:gd name="connsiteY7409" fmla="*/ 1294759 h 2289324"/>
              <a:gd name="connsiteX7410" fmla="*/ 6404254 w 12217395"/>
              <a:gd name="connsiteY7410" fmla="*/ 1270235 h 2289324"/>
              <a:gd name="connsiteX7411" fmla="*/ 690990 w 12217395"/>
              <a:gd name="connsiteY7411" fmla="*/ 1269814 h 2289324"/>
              <a:gd name="connsiteX7412" fmla="*/ 699293 w 12217395"/>
              <a:gd name="connsiteY7412" fmla="*/ 1278136 h 2289324"/>
              <a:gd name="connsiteX7413" fmla="*/ 690990 w 12217395"/>
              <a:gd name="connsiteY7413" fmla="*/ 1286448 h 2289324"/>
              <a:gd name="connsiteX7414" fmla="*/ 690990 w 12217395"/>
              <a:gd name="connsiteY7414" fmla="*/ 1286437 h 2289324"/>
              <a:gd name="connsiteX7415" fmla="*/ 682687 w 12217395"/>
              <a:gd name="connsiteY7415" fmla="*/ 1278136 h 2289324"/>
              <a:gd name="connsiteX7416" fmla="*/ 690990 w 12217395"/>
              <a:gd name="connsiteY7416" fmla="*/ 1269814 h 2289324"/>
              <a:gd name="connsiteX7417" fmla="*/ 9237579 w 12217395"/>
              <a:gd name="connsiteY7417" fmla="*/ 1268563 h 2289324"/>
              <a:gd name="connsiteX7418" fmla="*/ 9237649 w 12217395"/>
              <a:gd name="connsiteY7418" fmla="*/ 1268563 h 2289324"/>
              <a:gd name="connsiteX7419" fmla="*/ 9248805 w 12217395"/>
              <a:gd name="connsiteY7419" fmla="*/ 1279784 h 2289324"/>
              <a:gd name="connsiteX7420" fmla="*/ 9237579 w 12217395"/>
              <a:gd name="connsiteY7420" fmla="*/ 1291007 h 2289324"/>
              <a:gd name="connsiteX7421" fmla="*/ 9226352 w 12217395"/>
              <a:gd name="connsiteY7421" fmla="*/ 1279784 h 2289324"/>
              <a:gd name="connsiteX7422" fmla="*/ 9226352 w 12217395"/>
              <a:gd name="connsiteY7422" fmla="*/ 1279714 h 2289324"/>
              <a:gd name="connsiteX7423" fmla="*/ 9237579 w 12217395"/>
              <a:gd name="connsiteY7423" fmla="*/ 1268563 h 2289324"/>
              <a:gd name="connsiteX7424" fmla="*/ 8236876 w 12217395"/>
              <a:gd name="connsiteY7424" fmla="*/ 1268563 h 2289324"/>
              <a:gd name="connsiteX7425" fmla="*/ 8241448 w 12217395"/>
              <a:gd name="connsiteY7425" fmla="*/ 1273145 h 2289324"/>
              <a:gd name="connsiteX7426" fmla="*/ 8236876 w 12217395"/>
              <a:gd name="connsiteY7426" fmla="*/ 1278136 h 2289324"/>
              <a:gd name="connsiteX7427" fmla="*/ 8231882 w 12217395"/>
              <a:gd name="connsiteY7427" fmla="*/ 1273145 h 2289324"/>
              <a:gd name="connsiteX7428" fmla="*/ 8236876 w 12217395"/>
              <a:gd name="connsiteY7428" fmla="*/ 1268563 h 2289324"/>
              <a:gd name="connsiteX7429" fmla="*/ 9594290 w 12217395"/>
              <a:gd name="connsiteY7429" fmla="*/ 1266072 h 2289324"/>
              <a:gd name="connsiteX7430" fmla="*/ 9607598 w 12217395"/>
              <a:gd name="connsiteY7430" fmla="*/ 1279375 h 2289324"/>
              <a:gd name="connsiteX7431" fmla="*/ 9594290 w 12217395"/>
              <a:gd name="connsiteY7431" fmla="*/ 1292679 h 2289324"/>
              <a:gd name="connsiteX7432" fmla="*/ 9580994 w 12217395"/>
              <a:gd name="connsiteY7432" fmla="*/ 1279375 h 2289324"/>
              <a:gd name="connsiteX7433" fmla="*/ 9594290 w 12217395"/>
              <a:gd name="connsiteY7433" fmla="*/ 1266072 h 2289324"/>
              <a:gd name="connsiteX7434" fmla="*/ 6990873 w 12217395"/>
              <a:gd name="connsiteY7434" fmla="*/ 1264822 h 2289324"/>
              <a:gd name="connsiteX7435" fmla="*/ 7021641 w 12217395"/>
              <a:gd name="connsiteY7435" fmla="*/ 1295168 h 2289324"/>
              <a:gd name="connsiteX7436" fmla="*/ 7021641 w 12217395"/>
              <a:gd name="connsiteY7436" fmla="*/ 1295284 h 2289324"/>
              <a:gd name="connsiteX7437" fmla="*/ 6990873 w 12217395"/>
              <a:gd name="connsiteY7437" fmla="*/ 1325923 h 2289324"/>
              <a:gd name="connsiteX7438" fmla="*/ 6990733 w 12217395"/>
              <a:gd name="connsiteY7438" fmla="*/ 1325923 h 2289324"/>
              <a:gd name="connsiteX7439" fmla="*/ 6960106 w 12217395"/>
              <a:gd name="connsiteY7439" fmla="*/ 1295168 h 2289324"/>
              <a:gd name="connsiteX7440" fmla="*/ 6990873 w 12217395"/>
              <a:gd name="connsiteY7440" fmla="*/ 1264822 h 2289324"/>
              <a:gd name="connsiteX7441" fmla="*/ 10605869 w 12217395"/>
              <a:gd name="connsiteY7441" fmla="*/ 1264401 h 2289324"/>
              <a:gd name="connsiteX7442" fmla="*/ 10627035 w 12217395"/>
              <a:gd name="connsiteY7442" fmla="*/ 1285617 h 2289324"/>
              <a:gd name="connsiteX7443" fmla="*/ 10605869 w 12217395"/>
              <a:gd name="connsiteY7443" fmla="*/ 1306389 h 2289324"/>
              <a:gd name="connsiteX7444" fmla="*/ 10585053 w 12217395"/>
              <a:gd name="connsiteY7444" fmla="*/ 1285617 h 2289324"/>
              <a:gd name="connsiteX7445" fmla="*/ 10605869 w 12217395"/>
              <a:gd name="connsiteY7445" fmla="*/ 1264401 h 2289324"/>
              <a:gd name="connsiteX7446" fmla="*/ 7219953 w 12217395"/>
              <a:gd name="connsiteY7446" fmla="*/ 1264004 h 2289324"/>
              <a:gd name="connsiteX7447" fmla="*/ 7253620 w 12217395"/>
              <a:gd name="connsiteY7447" fmla="*/ 1297669 h 2289324"/>
              <a:gd name="connsiteX7448" fmla="*/ 7219953 w 12217395"/>
              <a:gd name="connsiteY7448" fmla="*/ 1331336 h 2289324"/>
              <a:gd name="connsiteX7449" fmla="*/ 7186273 w 12217395"/>
              <a:gd name="connsiteY7449" fmla="*/ 1297669 h 2289324"/>
              <a:gd name="connsiteX7450" fmla="*/ 7219953 w 12217395"/>
              <a:gd name="connsiteY7450" fmla="*/ 1264004 h 2289324"/>
              <a:gd name="connsiteX7451" fmla="*/ 2978062 w 12217395"/>
              <a:gd name="connsiteY7451" fmla="*/ 1263173 h 2289324"/>
              <a:gd name="connsiteX7452" fmla="*/ 2978133 w 12217395"/>
              <a:gd name="connsiteY7452" fmla="*/ 1263173 h 2289324"/>
              <a:gd name="connsiteX7453" fmla="*/ 2985546 w 12217395"/>
              <a:gd name="connsiteY7453" fmla="*/ 1270655 h 2289324"/>
              <a:gd name="connsiteX7454" fmla="*/ 2978062 w 12217395"/>
              <a:gd name="connsiteY7454" fmla="*/ 1277716 h 2289324"/>
              <a:gd name="connsiteX7455" fmla="*/ 2970987 w 12217395"/>
              <a:gd name="connsiteY7455" fmla="*/ 1270655 h 2289324"/>
              <a:gd name="connsiteX7456" fmla="*/ 2978062 w 12217395"/>
              <a:gd name="connsiteY7456" fmla="*/ 1263173 h 2289324"/>
              <a:gd name="connsiteX7457" fmla="*/ 8451816 w 12217395"/>
              <a:gd name="connsiteY7457" fmla="*/ 1263162 h 2289324"/>
              <a:gd name="connsiteX7458" fmla="*/ 8452051 w 12217395"/>
              <a:gd name="connsiteY7458" fmla="*/ 1263162 h 2289324"/>
              <a:gd name="connsiteX7459" fmla="*/ 8458050 w 12217395"/>
              <a:gd name="connsiteY7459" fmla="*/ 1269393 h 2289324"/>
              <a:gd name="connsiteX7460" fmla="*/ 8451816 w 12217395"/>
              <a:gd name="connsiteY7460" fmla="*/ 1275635 h 2289324"/>
              <a:gd name="connsiteX7461" fmla="*/ 8445583 w 12217395"/>
              <a:gd name="connsiteY7461" fmla="*/ 1269393 h 2289324"/>
              <a:gd name="connsiteX7462" fmla="*/ 8451816 w 12217395"/>
              <a:gd name="connsiteY7462" fmla="*/ 1263162 h 2289324"/>
              <a:gd name="connsiteX7463" fmla="*/ 3611661 w 12217395"/>
              <a:gd name="connsiteY7463" fmla="*/ 1263162 h 2289324"/>
              <a:gd name="connsiteX7464" fmla="*/ 3613321 w 12217395"/>
              <a:gd name="connsiteY7464" fmla="*/ 1264822 h 2289324"/>
              <a:gd name="connsiteX7465" fmla="*/ 3611661 w 12217395"/>
              <a:gd name="connsiteY7465" fmla="*/ 1266482 h 2289324"/>
              <a:gd name="connsiteX7466" fmla="*/ 3609579 w 12217395"/>
              <a:gd name="connsiteY7466" fmla="*/ 1264822 h 2289324"/>
              <a:gd name="connsiteX7467" fmla="*/ 3611661 w 12217395"/>
              <a:gd name="connsiteY7467" fmla="*/ 1263162 h 2289324"/>
              <a:gd name="connsiteX7468" fmla="*/ 10253637 w 12217395"/>
              <a:gd name="connsiteY7468" fmla="*/ 1261502 h 2289324"/>
              <a:gd name="connsiteX7469" fmla="*/ 10271529 w 12217395"/>
              <a:gd name="connsiteY7469" fmla="*/ 1278967 h 2289324"/>
              <a:gd name="connsiteX7470" fmla="*/ 10253637 w 12217395"/>
              <a:gd name="connsiteY7470" fmla="*/ 1296828 h 2289324"/>
              <a:gd name="connsiteX7471" fmla="*/ 10236211 w 12217395"/>
              <a:gd name="connsiteY7471" fmla="*/ 1278967 h 2289324"/>
              <a:gd name="connsiteX7472" fmla="*/ 10253637 w 12217395"/>
              <a:gd name="connsiteY7472" fmla="*/ 1261502 h 2289324"/>
              <a:gd name="connsiteX7473" fmla="*/ 3235828 w 12217395"/>
              <a:gd name="connsiteY7473" fmla="*/ 1261502 h 2289324"/>
              <a:gd name="connsiteX7474" fmla="*/ 3242061 w 12217395"/>
              <a:gd name="connsiteY7474" fmla="*/ 1267733 h 2289324"/>
              <a:gd name="connsiteX7475" fmla="*/ 3235828 w 12217395"/>
              <a:gd name="connsiteY7475" fmla="*/ 1273975 h 2289324"/>
              <a:gd name="connsiteX7476" fmla="*/ 3229584 w 12217395"/>
              <a:gd name="connsiteY7476" fmla="*/ 1267733 h 2289324"/>
              <a:gd name="connsiteX7477" fmla="*/ 3235828 w 12217395"/>
              <a:gd name="connsiteY7477" fmla="*/ 1261502 h 2289324"/>
              <a:gd name="connsiteX7478" fmla="*/ 2155289 w 12217395"/>
              <a:gd name="connsiteY7478" fmla="*/ 1261082 h 2289324"/>
              <a:gd name="connsiteX7479" fmla="*/ 2164025 w 12217395"/>
              <a:gd name="connsiteY7479" fmla="*/ 1270235 h 2289324"/>
              <a:gd name="connsiteX7480" fmla="*/ 2155289 w 12217395"/>
              <a:gd name="connsiteY7480" fmla="*/ 1279375 h 2289324"/>
              <a:gd name="connsiteX7481" fmla="*/ 2146144 w 12217395"/>
              <a:gd name="connsiteY7481" fmla="*/ 1270235 h 2289324"/>
              <a:gd name="connsiteX7482" fmla="*/ 2155289 w 12217395"/>
              <a:gd name="connsiteY7482" fmla="*/ 1261082 h 2289324"/>
              <a:gd name="connsiteX7483" fmla="*/ 2618021 w 12217395"/>
              <a:gd name="connsiteY7483" fmla="*/ 1260684 h 2289324"/>
              <a:gd name="connsiteX7484" fmla="*/ 2625716 w 12217395"/>
              <a:gd name="connsiteY7484" fmla="*/ 1268376 h 2289324"/>
              <a:gd name="connsiteX7485" fmla="*/ 2618021 w 12217395"/>
              <a:gd name="connsiteY7485" fmla="*/ 1277307 h 2289324"/>
              <a:gd name="connsiteX7486" fmla="*/ 2609706 w 12217395"/>
              <a:gd name="connsiteY7486" fmla="*/ 1268985 h 2289324"/>
              <a:gd name="connsiteX7487" fmla="*/ 2618021 w 12217395"/>
              <a:gd name="connsiteY7487" fmla="*/ 1260684 h 2289324"/>
              <a:gd name="connsiteX7488" fmla="*/ 3553456 w 12217395"/>
              <a:gd name="connsiteY7488" fmla="*/ 1260251 h 2289324"/>
              <a:gd name="connsiteX7489" fmla="*/ 3553574 w 12217395"/>
              <a:gd name="connsiteY7489" fmla="*/ 1260251 h 2289324"/>
              <a:gd name="connsiteX7490" fmla="*/ 3556369 w 12217395"/>
              <a:gd name="connsiteY7490" fmla="*/ 1263162 h 2289324"/>
              <a:gd name="connsiteX7491" fmla="*/ 3556369 w 12217395"/>
              <a:gd name="connsiteY7491" fmla="*/ 1263279 h 2289324"/>
              <a:gd name="connsiteX7492" fmla="*/ 3553456 w 12217395"/>
              <a:gd name="connsiteY7492" fmla="*/ 1266072 h 2289324"/>
              <a:gd name="connsiteX7493" fmla="*/ 3550135 w 12217395"/>
              <a:gd name="connsiteY7493" fmla="*/ 1263173 h 2289324"/>
              <a:gd name="connsiteX7494" fmla="*/ 3553456 w 12217395"/>
              <a:gd name="connsiteY7494" fmla="*/ 1260251 h 2289324"/>
              <a:gd name="connsiteX7495" fmla="*/ 7102706 w 12217395"/>
              <a:gd name="connsiteY7495" fmla="*/ 1259831 h 2289324"/>
              <a:gd name="connsiteX7496" fmla="*/ 7134725 w 12217395"/>
              <a:gd name="connsiteY7496" fmla="*/ 1292258 h 2289324"/>
              <a:gd name="connsiteX7497" fmla="*/ 7102706 w 12217395"/>
              <a:gd name="connsiteY7497" fmla="*/ 1324265 h 2289324"/>
              <a:gd name="connsiteX7498" fmla="*/ 7070278 w 12217395"/>
              <a:gd name="connsiteY7498" fmla="*/ 1292258 h 2289324"/>
              <a:gd name="connsiteX7499" fmla="*/ 7102706 w 12217395"/>
              <a:gd name="connsiteY7499" fmla="*/ 1259831 h 2289324"/>
              <a:gd name="connsiteX7500" fmla="*/ 8670080 w 12217395"/>
              <a:gd name="connsiteY7500" fmla="*/ 1258183 h 2289324"/>
              <a:gd name="connsiteX7501" fmla="*/ 8670150 w 12217395"/>
              <a:gd name="connsiteY7501" fmla="*/ 1258183 h 2289324"/>
              <a:gd name="connsiteX7502" fmla="*/ 8677565 w 12217395"/>
              <a:gd name="connsiteY7502" fmla="*/ 1265664 h 2289324"/>
              <a:gd name="connsiteX7503" fmla="*/ 8670080 w 12217395"/>
              <a:gd name="connsiteY7503" fmla="*/ 1273146 h 2289324"/>
              <a:gd name="connsiteX7504" fmla="*/ 8662595 w 12217395"/>
              <a:gd name="connsiteY7504" fmla="*/ 1265664 h 2289324"/>
              <a:gd name="connsiteX7505" fmla="*/ 8662595 w 12217395"/>
              <a:gd name="connsiteY7505" fmla="*/ 1265617 h 2289324"/>
              <a:gd name="connsiteX7506" fmla="*/ 8670080 w 12217395"/>
              <a:gd name="connsiteY7506" fmla="*/ 1258183 h 2289324"/>
              <a:gd name="connsiteX7507" fmla="*/ 575918 w 12217395"/>
              <a:gd name="connsiteY7507" fmla="*/ 1255260 h 2289324"/>
              <a:gd name="connsiteX7508" fmla="*/ 583753 w 12217395"/>
              <a:gd name="connsiteY7508" fmla="*/ 1263162 h 2289324"/>
              <a:gd name="connsiteX7509" fmla="*/ 575918 w 12217395"/>
              <a:gd name="connsiteY7509" fmla="*/ 1271486 h 2289324"/>
              <a:gd name="connsiteX7510" fmla="*/ 567498 w 12217395"/>
              <a:gd name="connsiteY7510" fmla="*/ 1263162 h 2289324"/>
              <a:gd name="connsiteX7511" fmla="*/ 575918 w 12217395"/>
              <a:gd name="connsiteY7511" fmla="*/ 1255260 h 2289324"/>
              <a:gd name="connsiteX7512" fmla="*/ 1474741 w 12217395"/>
              <a:gd name="connsiteY7512" fmla="*/ 1253599 h 2289324"/>
              <a:gd name="connsiteX7513" fmla="*/ 1475022 w 12217395"/>
              <a:gd name="connsiteY7513" fmla="*/ 1253599 h 2289324"/>
              <a:gd name="connsiteX7514" fmla="*/ 1483862 w 12217395"/>
              <a:gd name="connsiteY7514" fmla="*/ 1262741 h 2289324"/>
              <a:gd name="connsiteX7515" fmla="*/ 1474741 w 12217395"/>
              <a:gd name="connsiteY7515" fmla="*/ 1271894 h 2289324"/>
              <a:gd name="connsiteX7516" fmla="*/ 1465619 w 12217395"/>
              <a:gd name="connsiteY7516" fmla="*/ 1262741 h 2289324"/>
              <a:gd name="connsiteX7517" fmla="*/ 1474741 w 12217395"/>
              <a:gd name="connsiteY7517" fmla="*/ 1253599 h 2289324"/>
              <a:gd name="connsiteX7518" fmla="*/ 6106576 w 12217395"/>
              <a:gd name="connsiteY7518" fmla="*/ 1251940 h 2289324"/>
              <a:gd name="connsiteX7519" fmla="*/ 6106705 w 12217395"/>
              <a:gd name="connsiteY7519" fmla="*/ 1251940 h 2289324"/>
              <a:gd name="connsiteX7520" fmla="*/ 6129438 w 12217395"/>
              <a:gd name="connsiteY7520" fmla="*/ 1274804 h 2289324"/>
              <a:gd name="connsiteX7521" fmla="*/ 6106576 w 12217395"/>
              <a:gd name="connsiteY7521" fmla="*/ 1297669 h 2289324"/>
              <a:gd name="connsiteX7522" fmla="*/ 6083293 w 12217395"/>
              <a:gd name="connsiteY7522" fmla="*/ 1274804 h 2289324"/>
              <a:gd name="connsiteX7523" fmla="*/ 6106576 w 12217395"/>
              <a:gd name="connsiteY7523" fmla="*/ 1251940 h 2289324"/>
              <a:gd name="connsiteX7524" fmla="*/ 8892094 w 12217395"/>
              <a:gd name="connsiteY7524" fmla="*/ 1251110 h 2289324"/>
              <a:gd name="connsiteX7525" fmla="*/ 8892491 w 12217395"/>
              <a:gd name="connsiteY7525" fmla="*/ 1251110 h 2289324"/>
              <a:gd name="connsiteX7526" fmla="*/ 8900817 w 12217395"/>
              <a:gd name="connsiteY7526" fmla="*/ 1259831 h 2289324"/>
              <a:gd name="connsiteX7527" fmla="*/ 8900817 w 12217395"/>
              <a:gd name="connsiteY7527" fmla="*/ 1260217 h 2289324"/>
              <a:gd name="connsiteX7528" fmla="*/ 8892094 w 12217395"/>
              <a:gd name="connsiteY7528" fmla="*/ 1268564 h 2289324"/>
              <a:gd name="connsiteX7529" fmla="*/ 8883358 w 12217395"/>
              <a:gd name="connsiteY7529" fmla="*/ 1259831 h 2289324"/>
              <a:gd name="connsiteX7530" fmla="*/ 8883358 w 12217395"/>
              <a:gd name="connsiteY7530" fmla="*/ 1259445 h 2289324"/>
              <a:gd name="connsiteX7531" fmla="*/ 8892094 w 12217395"/>
              <a:gd name="connsiteY7531" fmla="*/ 1251110 h 2289324"/>
              <a:gd name="connsiteX7532" fmla="*/ 3390063 w 12217395"/>
              <a:gd name="connsiteY7532" fmla="*/ 1249859 h 2289324"/>
              <a:gd name="connsiteX7533" fmla="*/ 3390462 w 12217395"/>
              <a:gd name="connsiteY7533" fmla="*/ 1249859 h 2289324"/>
              <a:gd name="connsiteX7534" fmla="*/ 3395057 w 12217395"/>
              <a:gd name="connsiteY7534" fmla="*/ 1254863 h 2289324"/>
              <a:gd name="connsiteX7535" fmla="*/ 3390063 w 12217395"/>
              <a:gd name="connsiteY7535" fmla="*/ 1259422 h 2289324"/>
              <a:gd name="connsiteX7536" fmla="*/ 3385491 w 12217395"/>
              <a:gd name="connsiteY7536" fmla="*/ 1254851 h 2289324"/>
              <a:gd name="connsiteX7537" fmla="*/ 3390063 w 12217395"/>
              <a:gd name="connsiteY7537" fmla="*/ 1249859 h 2289324"/>
              <a:gd name="connsiteX7538" fmla="*/ 10834491 w 12217395"/>
              <a:gd name="connsiteY7538" fmla="*/ 1247780 h 2289324"/>
              <a:gd name="connsiteX7539" fmla="*/ 10857296 w 12217395"/>
              <a:gd name="connsiteY7539" fmla="*/ 1271064 h 2289324"/>
              <a:gd name="connsiteX7540" fmla="*/ 10857296 w 12217395"/>
              <a:gd name="connsiteY7540" fmla="*/ 1271193 h 2289324"/>
              <a:gd name="connsiteX7541" fmla="*/ 10834491 w 12217395"/>
              <a:gd name="connsiteY7541" fmla="*/ 1293930 h 2289324"/>
              <a:gd name="connsiteX7542" fmla="*/ 10811219 w 12217395"/>
              <a:gd name="connsiteY7542" fmla="*/ 1271064 h 2289324"/>
              <a:gd name="connsiteX7543" fmla="*/ 10834491 w 12217395"/>
              <a:gd name="connsiteY7543" fmla="*/ 1247780 h 2289324"/>
              <a:gd name="connsiteX7544" fmla="*/ 9467910 w 12217395"/>
              <a:gd name="connsiteY7544" fmla="*/ 1246949 h 2289324"/>
              <a:gd name="connsiteX7545" fmla="*/ 9480375 w 12217395"/>
              <a:gd name="connsiteY7545" fmla="*/ 1259422 h 2289324"/>
              <a:gd name="connsiteX7546" fmla="*/ 9467910 w 12217395"/>
              <a:gd name="connsiteY7546" fmla="*/ 1271486 h 2289324"/>
              <a:gd name="connsiteX7547" fmla="*/ 9455853 w 12217395"/>
              <a:gd name="connsiteY7547" fmla="*/ 1259422 h 2289324"/>
              <a:gd name="connsiteX7548" fmla="*/ 9467910 w 12217395"/>
              <a:gd name="connsiteY7548" fmla="*/ 1246949 h 2289324"/>
              <a:gd name="connsiteX7549" fmla="*/ 6685712 w 12217395"/>
              <a:gd name="connsiteY7549" fmla="*/ 1245710 h 2289324"/>
              <a:gd name="connsiteX7550" fmla="*/ 6712737 w 12217395"/>
              <a:gd name="connsiteY7550" fmla="*/ 1273146 h 2289324"/>
              <a:gd name="connsiteX7551" fmla="*/ 6685712 w 12217395"/>
              <a:gd name="connsiteY7551" fmla="*/ 1300569 h 2289324"/>
              <a:gd name="connsiteX7552" fmla="*/ 6685664 w 12217395"/>
              <a:gd name="connsiteY7552" fmla="*/ 1300569 h 2289324"/>
              <a:gd name="connsiteX7553" fmla="*/ 6658276 w 12217395"/>
              <a:gd name="connsiteY7553" fmla="*/ 1273146 h 2289324"/>
              <a:gd name="connsiteX7554" fmla="*/ 6658276 w 12217395"/>
              <a:gd name="connsiteY7554" fmla="*/ 1272573 h 2289324"/>
              <a:gd name="connsiteX7555" fmla="*/ 6685712 w 12217395"/>
              <a:gd name="connsiteY7555" fmla="*/ 1245710 h 2289324"/>
              <a:gd name="connsiteX7556" fmla="*/ 460261 w 12217395"/>
              <a:gd name="connsiteY7556" fmla="*/ 1241139 h 2289324"/>
              <a:gd name="connsiteX7557" fmla="*/ 460308 w 12217395"/>
              <a:gd name="connsiteY7557" fmla="*/ 1241139 h 2289324"/>
              <a:gd name="connsiteX7558" fmla="*/ 468213 w 12217395"/>
              <a:gd name="connsiteY7558" fmla="*/ 1249042 h 2289324"/>
              <a:gd name="connsiteX7559" fmla="*/ 460261 w 12217395"/>
              <a:gd name="connsiteY7559" fmla="*/ 1256523 h 2289324"/>
              <a:gd name="connsiteX7560" fmla="*/ 460261 w 12217395"/>
              <a:gd name="connsiteY7560" fmla="*/ 1256511 h 2289324"/>
              <a:gd name="connsiteX7561" fmla="*/ 452778 w 12217395"/>
              <a:gd name="connsiteY7561" fmla="*/ 1249030 h 2289324"/>
              <a:gd name="connsiteX7562" fmla="*/ 460261 w 12217395"/>
              <a:gd name="connsiteY7562" fmla="*/ 1241139 h 2289324"/>
              <a:gd name="connsiteX7563" fmla="*/ 9117431 w 12217395"/>
              <a:gd name="connsiteY7563" fmla="*/ 1240297 h 2289324"/>
              <a:gd name="connsiteX7564" fmla="*/ 9127407 w 12217395"/>
              <a:gd name="connsiteY7564" fmla="*/ 1250281 h 2289324"/>
              <a:gd name="connsiteX7565" fmla="*/ 9117431 w 12217395"/>
              <a:gd name="connsiteY7565" fmla="*/ 1260673 h 2289324"/>
              <a:gd name="connsiteX7566" fmla="*/ 9117431 w 12217395"/>
              <a:gd name="connsiteY7566" fmla="*/ 1260684 h 2289324"/>
              <a:gd name="connsiteX7567" fmla="*/ 9107035 w 12217395"/>
              <a:gd name="connsiteY7567" fmla="*/ 1250281 h 2289324"/>
              <a:gd name="connsiteX7568" fmla="*/ 9117431 w 12217395"/>
              <a:gd name="connsiteY7568" fmla="*/ 1240297 h 2289324"/>
              <a:gd name="connsiteX7569" fmla="*/ 2040966 w 12217395"/>
              <a:gd name="connsiteY7569" fmla="*/ 1239468 h 2289324"/>
              <a:gd name="connsiteX7570" fmla="*/ 2041350 w 12217395"/>
              <a:gd name="connsiteY7570" fmla="*/ 1239468 h 2289324"/>
              <a:gd name="connsiteX7571" fmla="*/ 2049689 w 12217395"/>
              <a:gd name="connsiteY7571" fmla="*/ 1248200 h 2289324"/>
              <a:gd name="connsiteX7572" fmla="*/ 2040966 w 12217395"/>
              <a:gd name="connsiteY7572" fmla="*/ 1256933 h 2289324"/>
              <a:gd name="connsiteX7573" fmla="*/ 2032230 w 12217395"/>
              <a:gd name="connsiteY7573" fmla="*/ 1248200 h 2289324"/>
              <a:gd name="connsiteX7574" fmla="*/ 2040966 w 12217395"/>
              <a:gd name="connsiteY7574" fmla="*/ 1239468 h 2289324"/>
              <a:gd name="connsiteX7575" fmla="*/ 7930462 w 12217395"/>
              <a:gd name="connsiteY7575" fmla="*/ 1239058 h 2289324"/>
              <a:gd name="connsiteX7576" fmla="*/ 7932544 w 12217395"/>
              <a:gd name="connsiteY7576" fmla="*/ 1241139 h 2289324"/>
              <a:gd name="connsiteX7577" fmla="*/ 7930462 w 12217395"/>
              <a:gd name="connsiteY7577" fmla="*/ 1242799 h 2289324"/>
              <a:gd name="connsiteX7578" fmla="*/ 7928802 w 12217395"/>
              <a:gd name="connsiteY7578" fmla="*/ 1241139 h 2289324"/>
              <a:gd name="connsiteX7579" fmla="*/ 7930462 w 12217395"/>
              <a:gd name="connsiteY7579" fmla="*/ 1239058 h 2289324"/>
              <a:gd name="connsiteX7580" fmla="*/ 5608926 w 12217395"/>
              <a:gd name="connsiteY7580" fmla="*/ 1238229 h 2289324"/>
              <a:gd name="connsiteX7581" fmla="*/ 5626177 w 12217395"/>
              <a:gd name="connsiteY7581" fmla="*/ 1245293 h 2289324"/>
              <a:gd name="connsiteX7582" fmla="*/ 5629740 w 12217395"/>
              <a:gd name="connsiteY7582" fmla="*/ 1253639 h 2289324"/>
              <a:gd name="connsiteX7583" fmla="*/ 5644678 w 12217395"/>
              <a:gd name="connsiteY7583" fmla="*/ 1247370 h 2289324"/>
              <a:gd name="connsiteX7584" fmla="*/ 5667540 w 12217395"/>
              <a:gd name="connsiteY7584" fmla="*/ 1270233 h 2289324"/>
              <a:gd name="connsiteX7585" fmla="*/ 5660789 w 12217395"/>
              <a:gd name="connsiteY7585" fmla="*/ 1286133 h 2289324"/>
              <a:gd name="connsiteX7586" fmla="*/ 5660758 w 12217395"/>
              <a:gd name="connsiteY7586" fmla="*/ 1286145 h 2289324"/>
              <a:gd name="connsiteX7587" fmla="*/ 5674681 w 12217395"/>
              <a:gd name="connsiteY7587" fmla="*/ 1291970 h 2289324"/>
              <a:gd name="connsiteX7588" fmla="*/ 5679601 w 12217395"/>
              <a:gd name="connsiteY7588" fmla="*/ 1280053 h 2289324"/>
              <a:gd name="connsiteX7589" fmla="*/ 5694565 w 12217395"/>
              <a:gd name="connsiteY7589" fmla="*/ 1273975 h 2289324"/>
              <a:gd name="connsiteX7590" fmla="*/ 5694917 w 12217395"/>
              <a:gd name="connsiteY7590" fmla="*/ 1273975 h 2289324"/>
              <a:gd name="connsiteX7591" fmla="*/ 5709729 w 12217395"/>
              <a:gd name="connsiteY7591" fmla="*/ 1280254 h 2289324"/>
              <a:gd name="connsiteX7592" fmla="*/ 5713628 w 12217395"/>
              <a:gd name="connsiteY7592" fmla="*/ 1289888 h 2289324"/>
              <a:gd name="connsiteX7593" fmla="*/ 5729442 w 12217395"/>
              <a:gd name="connsiteY7593" fmla="*/ 1296482 h 2289324"/>
              <a:gd name="connsiteX7594" fmla="*/ 5730323 w 12217395"/>
              <a:gd name="connsiteY7594" fmla="*/ 1298598 h 2289324"/>
              <a:gd name="connsiteX7595" fmla="*/ 5734668 w 12217395"/>
              <a:gd name="connsiteY7595" fmla="*/ 1288337 h 2289324"/>
              <a:gd name="connsiteX7596" fmla="*/ 5759843 w 12217395"/>
              <a:gd name="connsiteY7596" fmla="*/ 1278136 h 2289324"/>
              <a:gd name="connsiteX7597" fmla="*/ 5795184 w 12217395"/>
              <a:gd name="connsiteY7597" fmla="*/ 1313871 h 2289324"/>
              <a:gd name="connsiteX7598" fmla="*/ 5784840 w 12217395"/>
              <a:gd name="connsiteY7598" fmla="*/ 1339076 h 2289324"/>
              <a:gd name="connsiteX7599" fmla="*/ 5772141 w 12217395"/>
              <a:gd name="connsiteY7599" fmla="*/ 1344438 h 2289324"/>
              <a:gd name="connsiteX7600" fmla="*/ 5769079 w 12217395"/>
              <a:gd name="connsiteY7600" fmla="*/ 1351811 h 2289324"/>
              <a:gd name="connsiteX7601" fmla="*/ 5755267 w 12217395"/>
              <a:gd name="connsiteY7601" fmla="*/ 1357520 h 2289324"/>
              <a:gd name="connsiteX7602" fmla="*/ 5755233 w 12217395"/>
              <a:gd name="connsiteY7602" fmla="*/ 1357520 h 2289324"/>
              <a:gd name="connsiteX7603" fmla="*/ 5741433 w 12217395"/>
              <a:gd name="connsiteY7603" fmla="*/ 1351785 h 2289324"/>
              <a:gd name="connsiteX7604" fmla="*/ 5736559 w 12217395"/>
              <a:gd name="connsiteY7604" fmla="*/ 1339985 h 2289324"/>
              <a:gd name="connsiteX7605" fmla="*/ 5734545 w 12217395"/>
              <a:gd name="connsiteY7605" fmla="*/ 1339151 h 2289324"/>
              <a:gd name="connsiteX7606" fmla="*/ 5733103 w 12217395"/>
              <a:gd name="connsiteY7606" fmla="*/ 1335669 h 2289324"/>
              <a:gd name="connsiteX7607" fmla="*/ 5729439 w 12217395"/>
              <a:gd name="connsiteY7607" fmla="*/ 1344380 h 2289324"/>
              <a:gd name="connsiteX7608" fmla="*/ 5705381 w 12217395"/>
              <a:gd name="connsiteY7608" fmla="*/ 1354200 h 2289324"/>
              <a:gd name="connsiteX7609" fmla="*/ 5705381 w 12217395"/>
              <a:gd name="connsiteY7609" fmla="*/ 1354188 h 2289324"/>
              <a:gd name="connsiteX7610" fmla="*/ 5681525 w 12217395"/>
              <a:gd name="connsiteY7610" fmla="*/ 1344369 h 2289324"/>
              <a:gd name="connsiteX7611" fmla="*/ 5680668 w 12217395"/>
              <a:gd name="connsiteY7611" fmla="*/ 1342286 h 2289324"/>
              <a:gd name="connsiteX7612" fmla="*/ 5660476 w 12217395"/>
              <a:gd name="connsiteY7612" fmla="*/ 1350460 h 2289324"/>
              <a:gd name="connsiteX7613" fmla="*/ 5654104 w 12217395"/>
              <a:gd name="connsiteY7613" fmla="*/ 1347874 h 2289324"/>
              <a:gd name="connsiteX7614" fmla="*/ 5653097 w 12217395"/>
              <a:gd name="connsiteY7614" fmla="*/ 1350347 h 2289324"/>
              <a:gd name="connsiteX7615" fmla="*/ 5639274 w 12217395"/>
              <a:gd name="connsiteY7615" fmla="*/ 1356269 h 2289324"/>
              <a:gd name="connsiteX7616" fmla="*/ 5625451 w 12217395"/>
              <a:gd name="connsiteY7616" fmla="*/ 1350347 h 2289324"/>
              <a:gd name="connsiteX7617" fmla="*/ 5621078 w 12217395"/>
              <a:gd name="connsiteY7617" fmla="*/ 1339614 h 2289324"/>
              <a:gd name="connsiteX7618" fmla="*/ 5602468 w 12217395"/>
              <a:gd name="connsiteY7618" fmla="*/ 1331852 h 2289324"/>
              <a:gd name="connsiteX7619" fmla="*/ 5600019 w 12217395"/>
              <a:gd name="connsiteY7619" fmla="*/ 1325896 h 2289324"/>
              <a:gd name="connsiteX7620" fmla="*/ 5598943 w 12217395"/>
              <a:gd name="connsiteY7620" fmla="*/ 1326344 h 2289324"/>
              <a:gd name="connsiteX7621" fmla="*/ 5598943 w 12217395"/>
              <a:gd name="connsiteY7621" fmla="*/ 1326356 h 2289324"/>
              <a:gd name="connsiteX7622" fmla="*/ 5593754 w 12217395"/>
              <a:gd name="connsiteY7622" fmla="*/ 1324198 h 2289324"/>
              <a:gd name="connsiteX7623" fmla="*/ 5578989 w 12217395"/>
              <a:gd name="connsiteY7623" fmla="*/ 1330085 h 2289324"/>
              <a:gd name="connsiteX7624" fmla="*/ 5558198 w 12217395"/>
              <a:gd name="connsiteY7624" fmla="*/ 1309302 h 2289324"/>
              <a:gd name="connsiteX7625" fmla="*/ 5564229 w 12217395"/>
              <a:gd name="connsiteY7625" fmla="*/ 1294342 h 2289324"/>
              <a:gd name="connsiteX7626" fmla="*/ 5564405 w 12217395"/>
              <a:gd name="connsiteY7626" fmla="*/ 1294269 h 2289324"/>
              <a:gd name="connsiteX7627" fmla="*/ 5559026 w 12217395"/>
              <a:gd name="connsiteY7627" fmla="*/ 1281457 h 2289324"/>
              <a:gd name="connsiteX7628" fmla="*/ 5559026 w 12217395"/>
              <a:gd name="connsiteY7628" fmla="*/ 1281411 h 2289324"/>
              <a:gd name="connsiteX7629" fmla="*/ 5564073 w 12217395"/>
              <a:gd name="connsiteY7629" fmla="*/ 1269262 h 2289324"/>
              <a:gd name="connsiteX7630" fmla="*/ 5563610 w 12217395"/>
              <a:gd name="connsiteY7630" fmla="*/ 1268154 h 2289324"/>
              <a:gd name="connsiteX7631" fmla="*/ 5589386 w 12217395"/>
              <a:gd name="connsiteY7631" fmla="*/ 1241970 h 2289324"/>
              <a:gd name="connsiteX7632" fmla="*/ 5594632 w 12217395"/>
              <a:gd name="connsiteY7632" fmla="*/ 1244152 h 2289324"/>
              <a:gd name="connsiteX7633" fmla="*/ 2504526 w 12217395"/>
              <a:gd name="connsiteY7633" fmla="*/ 1235728 h 2289324"/>
              <a:gd name="connsiteX7634" fmla="*/ 2512843 w 12217395"/>
              <a:gd name="connsiteY7634" fmla="*/ 1244038 h 2289324"/>
              <a:gd name="connsiteX7635" fmla="*/ 2504526 w 12217395"/>
              <a:gd name="connsiteY7635" fmla="*/ 1251941 h 2289324"/>
              <a:gd name="connsiteX7636" fmla="*/ 2496214 w 12217395"/>
              <a:gd name="connsiteY7636" fmla="*/ 1244038 h 2289324"/>
              <a:gd name="connsiteX7637" fmla="*/ 2504526 w 12217395"/>
              <a:gd name="connsiteY7637" fmla="*/ 1235728 h 2289324"/>
              <a:gd name="connsiteX7638" fmla="*/ 2865388 w 12217395"/>
              <a:gd name="connsiteY7638" fmla="*/ 1235318 h 2289324"/>
              <a:gd name="connsiteX7639" fmla="*/ 2872872 w 12217395"/>
              <a:gd name="connsiteY7639" fmla="*/ 1242378 h 2289324"/>
              <a:gd name="connsiteX7640" fmla="*/ 2865388 w 12217395"/>
              <a:gd name="connsiteY7640" fmla="*/ 1249859 h 2289324"/>
              <a:gd name="connsiteX7641" fmla="*/ 2858325 w 12217395"/>
              <a:gd name="connsiteY7641" fmla="*/ 1242378 h 2289324"/>
              <a:gd name="connsiteX7642" fmla="*/ 2858325 w 12217395"/>
              <a:gd name="connsiteY7642" fmla="*/ 1242261 h 2289324"/>
              <a:gd name="connsiteX7643" fmla="*/ 2865388 w 12217395"/>
              <a:gd name="connsiteY7643" fmla="*/ 1235318 h 2289324"/>
              <a:gd name="connsiteX7644" fmla="*/ 1360020 w 12217395"/>
              <a:gd name="connsiteY7644" fmla="*/ 1235318 h 2289324"/>
              <a:gd name="connsiteX7645" fmla="*/ 1369141 w 12217395"/>
              <a:gd name="connsiteY7645" fmla="*/ 1244038 h 2289324"/>
              <a:gd name="connsiteX7646" fmla="*/ 1360020 w 12217395"/>
              <a:gd name="connsiteY7646" fmla="*/ 1253191 h 2289324"/>
              <a:gd name="connsiteX7647" fmla="*/ 1351249 w 12217395"/>
              <a:gd name="connsiteY7647" fmla="*/ 1244038 h 2289324"/>
              <a:gd name="connsiteX7648" fmla="*/ 1351249 w 12217395"/>
              <a:gd name="connsiteY7648" fmla="*/ 1243617 h 2289324"/>
              <a:gd name="connsiteX7649" fmla="*/ 1360020 w 12217395"/>
              <a:gd name="connsiteY7649" fmla="*/ 1235318 h 2289324"/>
              <a:gd name="connsiteX7650" fmla="*/ 10385081 w 12217395"/>
              <a:gd name="connsiteY7650" fmla="*/ 1234487 h 2289324"/>
              <a:gd name="connsiteX7651" fmla="*/ 10403323 w 12217395"/>
              <a:gd name="connsiteY7651" fmla="*/ 1252770 h 2289324"/>
              <a:gd name="connsiteX7652" fmla="*/ 10385081 w 12217395"/>
              <a:gd name="connsiteY7652" fmla="*/ 1271064 h 2289324"/>
              <a:gd name="connsiteX7653" fmla="*/ 10366721 w 12217395"/>
              <a:gd name="connsiteY7653" fmla="*/ 1252770 h 2289324"/>
              <a:gd name="connsiteX7654" fmla="*/ 10385081 w 12217395"/>
              <a:gd name="connsiteY7654" fmla="*/ 1234487 h 2289324"/>
              <a:gd name="connsiteX7655" fmla="*/ 8135428 w 12217395"/>
              <a:gd name="connsiteY7655" fmla="*/ 1234487 h 2289324"/>
              <a:gd name="connsiteX7656" fmla="*/ 8138760 w 12217395"/>
              <a:gd name="connsiteY7656" fmla="*/ 1237398 h 2289324"/>
              <a:gd name="connsiteX7657" fmla="*/ 8138760 w 12217395"/>
              <a:gd name="connsiteY7657" fmla="*/ 1237479 h 2289324"/>
              <a:gd name="connsiteX7658" fmla="*/ 8135428 w 12217395"/>
              <a:gd name="connsiteY7658" fmla="*/ 1240718 h 2289324"/>
              <a:gd name="connsiteX7659" fmla="*/ 8132516 w 12217395"/>
              <a:gd name="connsiteY7659" fmla="*/ 1237398 h 2289324"/>
              <a:gd name="connsiteX7660" fmla="*/ 8132516 w 12217395"/>
              <a:gd name="connsiteY7660" fmla="*/ 1237257 h 2289324"/>
              <a:gd name="connsiteX7661" fmla="*/ 8135428 w 12217395"/>
              <a:gd name="connsiteY7661" fmla="*/ 1234487 h 2289324"/>
              <a:gd name="connsiteX7662" fmla="*/ 6293661 w 12217395"/>
              <a:gd name="connsiteY7662" fmla="*/ 1234487 h 2289324"/>
              <a:gd name="connsiteX7663" fmla="*/ 6318195 w 12217395"/>
              <a:gd name="connsiteY7663" fmla="*/ 1258591 h 2289324"/>
              <a:gd name="connsiteX7664" fmla="*/ 6318195 w 12217395"/>
              <a:gd name="connsiteY7664" fmla="*/ 1259013 h 2289324"/>
              <a:gd name="connsiteX7665" fmla="*/ 6293661 w 12217395"/>
              <a:gd name="connsiteY7665" fmla="*/ 1283116 h 2289324"/>
              <a:gd name="connsiteX7666" fmla="*/ 6269548 w 12217395"/>
              <a:gd name="connsiteY7666" fmla="*/ 1258591 h 2289324"/>
              <a:gd name="connsiteX7667" fmla="*/ 6293661 w 12217395"/>
              <a:gd name="connsiteY7667" fmla="*/ 1234487 h 2289324"/>
              <a:gd name="connsiteX7668" fmla="*/ 5991410 w 12217395"/>
              <a:gd name="connsiteY7668" fmla="*/ 1233657 h 2289324"/>
              <a:gd name="connsiteX7669" fmla="*/ 6014694 w 12217395"/>
              <a:gd name="connsiteY7669" fmla="*/ 1256511 h 2289324"/>
              <a:gd name="connsiteX7670" fmla="*/ 5991410 w 12217395"/>
              <a:gd name="connsiteY7670" fmla="*/ 1279375 h 2289324"/>
              <a:gd name="connsiteX7671" fmla="*/ 5991283 w 12217395"/>
              <a:gd name="connsiteY7671" fmla="*/ 1279375 h 2289324"/>
              <a:gd name="connsiteX7672" fmla="*/ 5968549 w 12217395"/>
              <a:gd name="connsiteY7672" fmla="*/ 1256511 h 2289324"/>
              <a:gd name="connsiteX7673" fmla="*/ 5991410 w 12217395"/>
              <a:gd name="connsiteY7673" fmla="*/ 1233657 h 2289324"/>
              <a:gd name="connsiteX7674" fmla="*/ 10558857 w 12217395"/>
              <a:gd name="connsiteY7674" fmla="*/ 1232827 h 2289324"/>
              <a:gd name="connsiteX7675" fmla="*/ 10578737 w 12217395"/>
              <a:gd name="connsiteY7675" fmla="*/ 1252770 h 2289324"/>
              <a:gd name="connsiteX7676" fmla="*/ 10558857 w 12217395"/>
              <a:gd name="connsiteY7676" fmla="*/ 1272724 h 2289324"/>
              <a:gd name="connsiteX7677" fmla="*/ 10538861 w 12217395"/>
              <a:gd name="connsiteY7677" fmla="*/ 1252770 h 2289324"/>
              <a:gd name="connsiteX7678" fmla="*/ 10558857 w 12217395"/>
              <a:gd name="connsiteY7678" fmla="*/ 1232827 h 2289324"/>
              <a:gd name="connsiteX7679" fmla="*/ 6487400 w 12217395"/>
              <a:gd name="connsiteY7679" fmla="*/ 1231577 h 2289324"/>
              <a:gd name="connsiteX7680" fmla="*/ 6513595 w 12217395"/>
              <a:gd name="connsiteY7680" fmla="*/ 1257341 h 2289324"/>
              <a:gd name="connsiteX7681" fmla="*/ 6513595 w 12217395"/>
              <a:gd name="connsiteY7681" fmla="*/ 1257574 h 2289324"/>
              <a:gd name="connsiteX7682" fmla="*/ 6487400 w 12217395"/>
              <a:gd name="connsiteY7682" fmla="*/ 1283526 h 2289324"/>
              <a:gd name="connsiteX7683" fmla="*/ 6461626 w 12217395"/>
              <a:gd name="connsiteY7683" fmla="*/ 1257341 h 2289324"/>
              <a:gd name="connsiteX7684" fmla="*/ 6487400 w 12217395"/>
              <a:gd name="connsiteY7684" fmla="*/ 1231577 h 2289324"/>
              <a:gd name="connsiteX7685" fmla="*/ 3123575 w 12217395"/>
              <a:gd name="connsiteY7685" fmla="*/ 1231155 h 2289324"/>
              <a:gd name="connsiteX7686" fmla="*/ 3129808 w 12217395"/>
              <a:gd name="connsiteY7686" fmla="*/ 1237398 h 2289324"/>
              <a:gd name="connsiteX7687" fmla="*/ 3123575 w 12217395"/>
              <a:gd name="connsiteY7687" fmla="*/ 1243207 h 2289324"/>
              <a:gd name="connsiteX7688" fmla="*/ 3117751 w 12217395"/>
              <a:gd name="connsiteY7688" fmla="*/ 1237398 h 2289324"/>
              <a:gd name="connsiteX7689" fmla="*/ 3123575 w 12217395"/>
              <a:gd name="connsiteY7689" fmla="*/ 1231155 h 2289324"/>
              <a:gd name="connsiteX7690" fmla="*/ 10783738 w 12217395"/>
              <a:gd name="connsiteY7690" fmla="*/ 1230314 h 2289324"/>
              <a:gd name="connsiteX7691" fmla="*/ 10805840 w 12217395"/>
              <a:gd name="connsiteY7691" fmla="*/ 1251940 h 2289324"/>
              <a:gd name="connsiteX7692" fmla="*/ 10805840 w 12217395"/>
              <a:gd name="connsiteY7692" fmla="*/ 1252185 h 2289324"/>
              <a:gd name="connsiteX7693" fmla="*/ 10783738 w 12217395"/>
              <a:gd name="connsiteY7693" fmla="*/ 1273975 h 2289324"/>
              <a:gd name="connsiteX7694" fmla="*/ 10761753 w 12217395"/>
              <a:gd name="connsiteY7694" fmla="*/ 1251940 h 2289324"/>
              <a:gd name="connsiteX7695" fmla="*/ 10783738 w 12217395"/>
              <a:gd name="connsiteY7695" fmla="*/ 1230314 h 2289324"/>
              <a:gd name="connsiteX7696" fmla="*/ 8346217 w 12217395"/>
              <a:gd name="connsiteY7696" fmla="*/ 1229496 h 2289324"/>
              <a:gd name="connsiteX7697" fmla="*/ 8351199 w 12217395"/>
              <a:gd name="connsiteY7697" fmla="*/ 1234067 h 2289324"/>
              <a:gd name="connsiteX7698" fmla="*/ 8351199 w 12217395"/>
              <a:gd name="connsiteY7698" fmla="*/ 1234464 h 2289324"/>
              <a:gd name="connsiteX7699" fmla="*/ 8346217 w 12217395"/>
              <a:gd name="connsiteY7699" fmla="*/ 1239058 h 2289324"/>
              <a:gd name="connsiteX7700" fmla="*/ 8341645 w 12217395"/>
              <a:gd name="connsiteY7700" fmla="*/ 1234067 h 2289324"/>
              <a:gd name="connsiteX7701" fmla="*/ 8346217 w 12217395"/>
              <a:gd name="connsiteY7701" fmla="*/ 1229496 h 2289324"/>
              <a:gd name="connsiteX7702" fmla="*/ 9955584 w 12217395"/>
              <a:gd name="connsiteY7702" fmla="*/ 1229075 h 2289324"/>
              <a:gd name="connsiteX7703" fmla="*/ 9970540 w 12217395"/>
              <a:gd name="connsiteY7703" fmla="*/ 1244038 h 2289324"/>
              <a:gd name="connsiteX7704" fmla="*/ 9955584 w 12217395"/>
              <a:gd name="connsiteY7704" fmla="*/ 1259000 h 2289324"/>
              <a:gd name="connsiteX7705" fmla="*/ 9940615 w 12217395"/>
              <a:gd name="connsiteY7705" fmla="*/ 1244038 h 2289324"/>
              <a:gd name="connsiteX7706" fmla="*/ 9955584 w 12217395"/>
              <a:gd name="connsiteY7706" fmla="*/ 1229075 h 2289324"/>
              <a:gd name="connsiteX7707" fmla="*/ 345074 w 12217395"/>
              <a:gd name="connsiteY7707" fmla="*/ 1227416 h 2289324"/>
              <a:gd name="connsiteX7708" fmla="*/ 352206 w 12217395"/>
              <a:gd name="connsiteY7708" fmla="*/ 1234897 h 2289324"/>
              <a:gd name="connsiteX7709" fmla="*/ 345074 w 12217395"/>
              <a:gd name="connsiteY7709" fmla="*/ 1241970 h 2289324"/>
              <a:gd name="connsiteX7710" fmla="*/ 337589 w 12217395"/>
              <a:gd name="connsiteY7710" fmla="*/ 1234897 h 2289324"/>
              <a:gd name="connsiteX7711" fmla="*/ 345074 w 12217395"/>
              <a:gd name="connsiteY7711" fmla="*/ 1227416 h 2289324"/>
              <a:gd name="connsiteX7712" fmla="*/ 9826281 w 12217395"/>
              <a:gd name="connsiteY7712" fmla="*/ 1225347 h 2289324"/>
              <a:gd name="connsiteX7713" fmla="*/ 9840420 w 12217395"/>
              <a:gd name="connsiteY7713" fmla="*/ 1239468 h 2289324"/>
              <a:gd name="connsiteX7714" fmla="*/ 9826281 w 12217395"/>
              <a:gd name="connsiteY7714" fmla="*/ 1253601 h 2289324"/>
              <a:gd name="connsiteX7715" fmla="*/ 9826281 w 12217395"/>
              <a:gd name="connsiteY7715" fmla="*/ 1253612 h 2289324"/>
              <a:gd name="connsiteX7716" fmla="*/ 9826059 w 12217395"/>
              <a:gd name="connsiteY7716" fmla="*/ 1253612 h 2289324"/>
              <a:gd name="connsiteX7717" fmla="*/ 9812142 w 12217395"/>
              <a:gd name="connsiteY7717" fmla="*/ 1239468 h 2289324"/>
              <a:gd name="connsiteX7718" fmla="*/ 9826281 w 12217395"/>
              <a:gd name="connsiteY7718" fmla="*/ 1225347 h 2289324"/>
              <a:gd name="connsiteX7719" fmla="*/ 10085707 w 12217395"/>
              <a:gd name="connsiteY7719" fmla="*/ 1224926 h 2289324"/>
              <a:gd name="connsiteX7720" fmla="*/ 10101506 w 12217395"/>
              <a:gd name="connsiteY7720" fmla="*/ 1240718 h 2289324"/>
              <a:gd name="connsiteX7721" fmla="*/ 10101506 w 12217395"/>
              <a:gd name="connsiteY7721" fmla="*/ 1240754 h 2289324"/>
              <a:gd name="connsiteX7722" fmla="*/ 10085707 w 12217395"/>
              <a:gd name="connsiteY7722" fmla="*/ 1256523 h 2289324"/>
              <a:gd name="connsiteX7723" fmla="*/ 10085707 w 12217395"/>
              <a:gd name="connsiteY7723" fmla="*/ 1256511 h 2289324"/>
              <a:gd name="connsiteX7724" fmla="*/ 10085682 w 12217395"/>
              <a:gd name="connsiteY7724" fmla="*/ 1256511 h 2289324"/>
              <a:gd name="connsiteX7725" fmla="*/ 10069907 w 12217395"/>
              <a:gd name="connsiteY7725" fmla="*/ 1240718 h 2289324"/>
              <a:gd name="connsiteX7726" fmla="*/ 10085707 w 12217395"/>
              <a:gd name="connsiteY7726" fmla="*/ 1224926 h 2289324"/>
              <a:gd name="connsiteX7727" fmla="*/ 8561568 w 12217395"/>
              <a:gd name="connsiteY7727" fmla="*/ 1224516 h 2289324"/>
              <a:gd name="connsiteX7728" fmla="*/ 8561836 w 12217395"/>
              <a:gd name="connsiteY7728" fmla="*/ 1224516 h 2289324"/>
              <a:gd name="connsiteX7729" fmla="*/ 8567392 w 12217395"/>
              <a:gd name="connsiteY7729" fmla="*/ 1230326 h 2289324"/>
              <a:gd name="connsiteX7730" fmla="*/ 8561568 w 12217395"/>
              <a:gd name="connsiteY7730" fmla="*/ 1236557 h 2289324"/>
              <a:gd name="connsiteX7731" fmla="*/ 8555335 w 12217395"/>
              <a:gd name="connsiteY7731" fmla="*/ 1230326 h 2289324"/>
              <a:gd name="connsiteX7732" fmla="*/ 8561568 w 12217395"/>
              <a:gd name="connsiteY7732" fmla="*/ 1224516 h 2289324"/>
              <a:gd name="connsiteX7733" fmla="*/ 9344839 w 12217395"/>
              <a:gd name="connsiteY7733" fmla="*/ 1224095 h 2289324"/>
              <a:gd name="connsiteX7734" fmla="*/ 9356065 w 12217395"/>
              <a:gd name="connsiteY7734" fmla="*/ 1234896 h 2289324"/>
              <a:gd name="connsiteX7735" fmla="*/ 9344839 w 12217395"/>
              <a:gd name="connsiteY7735" fmla="*/ 1246118 h 2289324"/>
              <a:gd name="connsiteX7736" fmla="*/ 9333624 w 12217395"/>
              <a:gd name="connsiteY7736" fmla="*/ 1234896 h 2289324"/>
              <a:gd name="connsiteX7737" fmla="*/ 9344839 w 12217395"/>
              <a:gd name="connsiteY7737" fmla="*/ 1224095 h 2289324"/>
              <a:gd name="connsiteX7738" fmla="*/ 3443285 w 12217395"/>
              <a:gd name="connsiteY7738" fmla="*/ 1222845 h 2289324"/>
              <a:gd name="connsiteX7739" fmla="*/ 3446196 w 12217395"/>
              <a:gd name="connsiteY7739" fmla="*/ 1226165 h 2289324"/>
              <a:gd name="connsiteX7740" fmla="*/ 3443285 w 12217395"/>
              <a:gd name="connsiteY7740" fmla="*/ 1229087 h 2289324"/>
              <a:gd name="connsiteX7741" fmla="*/ 3440372 w 12217395"/>
              <a:gd name="connsiteY7741" fmla="*/ 1226176 h 2289324"/>
              <a:gd name="connsiteX7742" fmla="*/ 3443285 w 12217395"/>
              <a:gd name="connsiteY7742" fmla="*/ 1222845 h 2289324"/>
              <a:gd name="connsiteX7743" fmla="*/ 6784657 w 12217395"/>
              <a:gd name="connsiteY7743" fmla="*/ 1221173 h 2289324"/>
              <a:gd name="connsiteX7744" fmla="*/ 6785021 w 12217395"/>
              <a:gd name="connsiteY7744" fmla="*/ 1221173 h 2289324"/>
              <a:gd name="connsiteX7745" fmla="*/ 6813765 w 12217395"/>
              <a:gd name="connsiteY7745" fmla="*/ 1250280 h 2289324"/>
              <a:gd name="connsiteX7746" fmla="*/ 6813765 w 12217395"/>
              <a:gd name="connsiteY7746" fmla="*/ 1250654 h 2289324"/>
              <a:gd name="connsiteX7747" fmla="*/ 6784657 w 12217395"/>
              <a:gd name="connsiteY7747" fmla="*/ 1279375 h 2289324"/>
              <a:gd name="connsiteX7748" fmla="*/ 6784295 w 12217395"/>
              <a:gd name="connsiteY7748" fmla="*/ 1279375 h 2289324"/>
              <a:gd name="connsiteX7749" fmla="*/ 6755563 w 12217395"/>
              <a:gd name="connsiteY7749" fmla="*/ 1250280 h 2289324"/>
              <a:gd name="connsiteX7750" fmla="*/ 6755563 w 12217395"/>
              <a:gd name="connsiteY7750" fmla="*/ 1249906 h 2289324"/>
              <a:gd name="connsiteX7751" fmla="*/ 6784657 w 12217395"/>
              <a:gd name="connsiteY7751" fmla="*/ 1221173 h 2289324"/>
              <a:gd name="connsiteX7752" fmla="*/ 8779421 w 12217395"/>
              <a:gd name="connsiteY7752" fmla="*/ 1218695 h 2289324"/>
              <a:gd name="connsiteX7753" fmla="*/ 8779491 w 12217395"/>
              <a:gd name="connsiteY7753" fmla="*/ 1218695 h 2289324"/>
              <a:gd name="connsiteX7754" fmla="*/ 8786906 w 12217395"/>
              <a:gd name="connsiteY7754" fmla="*/ 1226177 h 2289324"/>
              <a:gd name="connsiteX7755" fmla="*/ 8779421 w 12217395"/>
              <a:gd name="connsiteY7755" fmla="*/ 1233658 h 2289324"/>
              <a:gd name="connsiteX7756" fmla="*/ 8771936 w 12217395"/>
              <a:gd name="connsiteY7756" fmla="*/ 1226177 h 2289324"/>
              <a:gd name="connsiteX7757" fmla="*/ 8771936 w 12217395"/>
              <a:gd name="connsiteY7757" fmla="*/ 1226107 h 2289324"/>
              <a:gd name="connsiteX7758" fmla="*/ 8779421 w 12217395"/>
              <a:gd name="connsiteY7758" fmla="*/ 1218695 h 2289324"/>
              <a:gd name="connsiteX7759" fmla="*/ 1927052 w 12217395"/>
              <a:gd name="connsiteY7759" fmla="*/ 1217445 h 2289324"/>
              <a:gd name="connsiteX7760" fmla="*/ 1935365 w 12217395"/>
              <a:gd name="connsiteY7760" fmla="*/ 1226177 h 2289324"/>
              <a:gd name="connsiteX7761" fmla="*/ 1927052 w 12217395"/>
              <a:gd name="connsiteY7761" fmla="*/ 1234897 h 2289324"/>
              <a:gd name="connsiteX7762" fmla="*/ 1918316 w 12217395"/>
              <a:gd name="connsiteY7762" fmla="*/ 1226177 h 2289324"/>
              <a:gd name="connsiteX7763" fmla="*/ 1927052 w 12217395"/>
              <a:gd name="connsiteY7763" fmla="*/ 1217445 h 2289324"/>
              <a:gd name="connsiteX7764" fmla="*/ 1245182 w 12217395"/>
              <a:gd name="connsiteY7764" fmla="*/ 1217035 h 2289324"/>
              <a:gd name="connsiteX7765" fmla="*/ 1253952 w 12217395"/>
              <a:gd name="connsiteY7765" fmla="*/ 1225755 h 2289324"/>
              <a:gd name="connsiteX7766" fmla="*/ 1245182 w 12217395"/>
              <a:gd name="connsiteY7766" fmla="*/ 1234487 h 2289324"/>
              <a:gd name="connsiteX7767" fmla="*/ 1236528 w 12217395"/>
              <a:gd name="connsiteY7767" fmla="*/ 1225755 h 2289324"/>
              <a:gd name="connsiteX7768" fmla="*/ 1245182 w 12217395"/>
              <a:gd name="connsiteY7768" fmla="*/ 1217035 h 2289324"/>
              <a:gd name="connsiteX7769" fmla="*/ 3279062 w 12217395"/>
              <a:gd name="connsiteY7769" fmla="*/ 1216614 h 2289324"/>
              <a:gd name="connsiteX7770" fmla="*/ 3283634 w 12217395"/>
              <a:gd name="connsiteY7770" fmla="*/ 1221184 h 2289324"/>
              <a:gd name="connsiteX7771" fmla="*/ 3279062 w 12217395"/>
              <a:gd name="connsiteY7771" fmla="*/ 1225755 h 2289324"/>
              <a:gd name="connsiteX7772" fmla="*/ 3274068 w 12217395"/>
              <a:gd name="connsiteY7772" fmla="*/ 1221173 h 2289324"/>
              <a:gd name="connsiteX7773" fmla="*/ 3279062 w 12217395"/>
              <a:gd name="connsiteY7773" fmla="*/ 1216614 h 2289324"/>
              <a:gd name="connsiteX7774" fmla="*/ 3505235 w 12217395"/>
              <a:gd name="connsiteY7774" fmla="*/ 1215364 h 2289324"/>
              <a:gd name="connsiteX7775" fmla="*/ 3507316 w 12217395"/>
              <a:gd name="connsiteY7775" fmla="*/ 1217035 h 2289324"/>
              <a:gd name="connsiteX7776" fmla="*/ 3505235 w 12217395"/>
              <a:gd name="connsiteY7776" fmla="*/ 1219105 h 2289324"/>
              <a:gd name="connsiteX7777" fmla="*/ 3503574 w 12217395"/>
              <a:gd name="connsiteY7777" fmla="*/ 1217035 h 2289324"/>
              <a:gd name="connsiteX7778" fmla="*/ 3505235 w 12217395"/>
              <a:gd name="connsiteY7778" fmla="*/ 1215364 h 2289324"/>
              <a:gd name="connsiteX7779" fmla="*/ 9698650 w 12217395"/>
              <a:gd name="connsiteY7779" fmla="*/ 1214954 h 2289324"/>
              <a:gd name="connsiteX7780" fmla="*/ 9711537 w 12217395"/>
              <a:gd name="connsiteY7780" fmla="*/ 1228245 h 2289324"/>
              <a:gd name="connsiteX7781" fmla="*/ 9698650 w 12217395"/>
              <a:gd name="connsiteY7781" fmla="*/ 1241139 h 2289324"/>
              <a:gd name="connsiteX7782" fmla="*/ 9685342 w 12217395"/>
              <a:gd name="connsiteY7782" fmla="*/ 1228245 h 2289324"/>
              <a:gd name="connsiteX7783" fmla="*/ 9698650 w 12217395"/>
              <a:gd name="connsiteY7783" fmla="*/ 1214954 h 2289324"/>
              <a:gd name="connsiteX7784" fmla="*/ 229534 w 12217395"/>
              <a:gd name="connsiteY7784" fmla="*/ 1214113 h 2289324"/>
              <a:gd name="connsiteX7785" fmla="*/ 236667 w 12217395"/>
              <a:gd name="connsiteY7785" fmla="*/ 1220776 h 2289324"/>
              <a:gd name="connsiteX7786" fmla="*/ 229534 w 12217395"/>
              <a:gd name="connsiteY7786" fmla="*/ 1227837 h 2289324"/>
              <a:gd name="connsiteX7787" fmla="*/ 222516 w 12217395"/>
              <a:gd name="connsiteY7787" fmla="*/ 1220776 h 2289324"/>
              <a:gd name="connsiteX7788" fmla="*/ 229534 w 12217395"/>
              <a:gd name="connsiteY7788" fmla="*/ 1214113 h 2289324"/>
              <a:gd name="connsiteX7789" fmla="*/ 10215864 w 12217395"/>
              <a:gd name="connsiteY7789" fmla="*/ 1212043 h 2289324"/>
              <a:gd name="connsiteX7790" fmla="*/ 10232470 w 12217395"/>
              <a:gd name="connsiteY7790" fmla="*/ 1228666 h 2289324"/>
              <a:gd name="connsiteX7791" fmla="*/ 10215864 w 12217395"/>
              <a:gd name="connsiteY7791" fmla="*/ 1245300 h 2289324"/>
              <a:gd name="connsiteX7792" fmla="*/ 10215864 w 12217395"/>
              <a:gd name="connsiteY7792" fmla="*/ 1245288 h 2289324"/>
              <a:gd name="connsiteX7793" fmla="*/ 10199258 w 12217395"/>
              <a:gd name="connsiteY7793" fmla="*/ 1228666 h 2289324"/>
              <a:gd name="connsiteX7794" fmla="*/ 10215864 w 12217395"/>
              <a:gd name="connsiteY7794" fmla="*/ 1212043 h 2289324"/>
              <a:gd name="connsiteX7795" fmla="*/ 2391023 w 12217395"/>
              <a:gd name="connsiteY7795" fmla="*/ 1210793 h 2289324"/>
              <a:gd name="connsiteX7796" fmla="*/ 2399337 w 12217395"/>
              <a:gd name="connsiteY7796" fmla="*/ 1218695 h 2289324"/>
              <a:gd name="connsiteX7797" fmla="*/ 2391023 w 12217395"/>
              <a:gd name="connsiteY7797" fmla="*/ 1226586 h 2289324"/>
              <a:gd name="connsiteX7798" fmla="*/ 2391023 w 12217395"/>
              <a:gd name="connsiteY7798" fmla="*/ 1226575 h 2289324"/>
              <a:gd name="connsiteX7799" fmla="*/ 2383563 w 12217395"/>
              <a:gd name="connsiteY7799" fmla="*/ 1219116 h 2289324"/>
              <a:gd name="connsiteX7800" fmla="*/ 2391023 w 12217395"/>
              <a:gd name="connsiteY7800" fmla="*/ 1210793 h 2289324"/>
              <a:gd name="connsiteX7801" fmla="*/ 9001015 w 12217395"/>
              <a:gd name="connsiteY7801" fmla="*/ 1210385 h 2289324"/>
              <a:gd name="connsiteX7802" fmla="*/ 9009750 w 12217395"/>
              <a:gd name="connsiteY7802" fmla="*/ 1219105 h 2289324"/>
              <a:gd name="connsiteX7803" fmla="*/ 9001015 w 12217395"/>
              <a:gd name="connsiteY7803" fmla="*/ 1227837 h 2289324"/>
              <a:gd name="connsiteX7804" fmla="*/ 8992290 w 12217395"/>
              <a:gd name="connsiteY7804" fmla="*/ 1219105 h 2289324"/>
              <a:gd name="connsiteX7805" fmla="*/ 8992290 w 12217395"/>
              <a:gd name="connsiteY7805" fmla="*/ 1218707 h 2289324"/>
              <a:gd name="connsiteX7806" fmla="*/ 9001015 w 12217395"/>
              <a:gd name="connsiteY7806" fmla="*/ 1210385 h 2289324"/>
              <a:gd name="connsiteX7807" fmla="*/ 10734739 w 12217395"/>
              <a:gd name="connsiteY7807" fmla="*/ 1208304 h 2289324"/>
              <a:gd name="connsiteX7808" fmla="*/ 10755437 w 12217395"/>
              <a:gd name="connsiteY7808" fmla="*/ 1229497 h 2289324"/>
              <a:gd name="connsiteX7809" fmla="*/ 10755437 w 12217395"/>
              <a:gd name="connsiteY7809" fmla="*/ 1229918 h 2289324"/>
              <a:gd name="connsiteX7810" fmla="*/ 10734739 w 12217395"/>
              <a:gd name="connsiteY7810" fmla="*/ 1250281 h 2289324"/>
              <a:gd name="connsiteX7811" fmla="*/ 10713456 w 12217395"/>
              <a:gd name="connsiteY7811" fmla="*/ 1229497 h 2289324"/>
              <a:gd name="connsiteX7812" fmla="*/ 10734739 w 12217395"/>
              <a:gd name="connsiteY7812" fmla="*/ 1208304 h 2289324"/>
              <a:gd name="connsiteX7813" fmla="*/ 2752725 w 12217395"/>
              <a:gd name="connsiteY7813" fmla="*/ 1207053 h 2289324"/>
              <a:gd name="connsiteX7814" fmla="*/ 2759788 w 12217395"/>
              <a:gd name="connsiteY7814" fmla="*/ 1214534 h 2289324"/>
              <a:gd name="connsiteX7815" fmla="*/ 2759788 w 12217395"/>
              <a:gd name="connsiteY7815" fmla="*/ 1215141 h 2289324"/>
              <a:gd name="connsiteX7816" fmla="*/ 2752725 w 12217395"/>
              <a:gd name="connsiteY7816" fmla="*/ 1221606 h 2289324"/>
              <a:gd name="connsiteX7817" fmla="*/ 2745241 w 12217395"/>
              <a:gd name="connsiteY7817" fmla="*/ 1214534 h 2289324"/>
              <a:gd name="connsiteX7818" fmla="*/ 2745241 w 12217395"/>
              <a:gd name="connsiteY7818" fmla="*/ 1214464 h 2289324"/>
              <a:gd name="connsiteX7819" fmla="*/ 2752725 w 12217395"/>
              <a:gd name="connsiteY7819" fmla="*/ 1207053 h 2289324"/>
              <a:gd name="connsiteX7820" fmla="*/ 7252791 w 12217395"/>
              <a:gd name="connsiteY7820" fmla="*/ 1206643 h 2289324"/>
              <a:gd name="connsiteX7821" fmla="*/ 7287721 w 12217395"/>
              <a:gd name="connsiteY7821" fmla="*/ 1241139 h 2289324"/>
              <a:gd name="connsiteX7822" fmla="*/ 7287721 w 12217395"/>
              <a:gd name="connsiteY7822" fmla="*/ 1241758 h 2289324"/>
              <a:gd name="connsiteX7823" fmla="*/ 7252791 w 12217395"/>
              <a:gd name="connsiteY7823" fmla="*/ 1276045 h 2289324"/>
              <a:gd name="connsiteX7824" fmla="*/ 7252791 w 12217395"/>
              <a:gd name="connsiteY7824" fmla="*/ 1276056 h 2289324"/>
              <a:gd name="connsiteX7825" fmla="*/ 7252662 w 12217395"/>
              <a:gd name="connsiteY7825" fmla="*/ 1276056 h 2289324"/>
              <a:gd name="connsiteX7826" fmla="*/ 7217871 w 12217395"/>
              <a:gd name="connsiteY7826" fmla="*/ 1241139 h 2289324"/>
              <a:gd name="connsiteX7827" fmla="*/ 7252791 w 12217395"/>
              <a:gd name="connsiteY7827" fmla="*/ 1206643 h 2289324"/>
              <a:gd name="connsiteX7828" fmla="*/ 6180999 w 12217395"/>
              <a:gd name="connsiteY7828" fmla="*/ 1206222 h 2289324"/>
              <a:gd name="connsiteX7829" fmla="*/ 6181407 w 12217395"/>
              <a:gd name="connsiteY7829" fmla="*/ 1206222 h 2289324"/>
              <a:gd name="connsiteX7830" fmla="*/ 6205522 w 12217395"/>
              <a:gd name="connsiteY7830" fmla="*/ 1230747 h 2289324"/>
              <a:gd name="connsiteX7831" fmla="*/ 6180999 w 12217395"/>
              <a:gd name="connsiteY7831" fmla="*/ 1255260 h 2289324"/>
              <a:gd name="connsiteX7832" fmla="*/ 6156463 w 12217395"/>
              <a:gd name="connsiteY7832" fmla="*/ 1230747 h 2289324"/>
              <a:gd name="connsiteX7833" fmla="*/ 6180999 w 12217395"/>
              <a:gd name="connsiteY7833" fmla="*/ 1206222 h 2289324"/>
              <a:gd name="connsiteX7834" fmla="*/ 6891929 w 12217395"/>
              <a:gd name="connsiteY7834" fmla="*/ 1204142 h 2289324"/>
              <a:gd name="connsiteX7835" fmla="*/ 6922275 w 12217395"/>
              <a:gd name="connsiteY7835" fmla="*/ 1234487 h 2289324"/>
              <a:gd name="connsiteX7836" fmla="*/ 6891929 w 12217395"/>
              <a:gd name="connsiteY7836" fmla="*/ 1265243 h 2289324"/>
              <a:gd name="connsiteX7837" fmla="*/ 6891811 w 12217395"/>
              <a:gd name="connsiteY7837" fmla="*/ 1265243 h 2289324"/>
              <a:gd name="connsiteX7838" fmla="*/ 6861160 w 12217395"/>
              <a:gd name="connsiteY7838" fmla="*/ 1234487 h 2289324"/>
              <a:gd name="connsiteX7839" fmla="*/ 6891929 w 12217395"/>
              <a:gd name="connsiteY7839" fmla="*/ 1204142 h 2289324"/>
              <a:gd name="connsiteX7840" fmla="*/ 113994 w 12217395"/>
              <a:gd name="connsiteY7840" fmla="*/ 1200811 h 2289324"/>
              <a:gd name="connsiteX7841" fmla="*/ 120660 w 12217395"/>
              <a:gd name="connsiteY7841" fmla="*/ 1207462 h 2289324"/>
              <a:gd name="connsiteX7842" fmla="*/ 113994 w 12217395"/>
              <a:gd name="connsiteY7842" fmla="*/ 1214125 h 2289324"/>
              <a:gd name="connsiteX7843" fmla="*/ 107679 w 12217395"/>
              <a:gd name="connsiteY7843" fmla="*/ 1207474 h 2289324"/>
              <a:gd name="connsiteX7844" fmla="*/ 113994 w 12217395"/>
              <a:gd name="connsiteY7844" fmla="*/ 1200811 h 2289324"/>
              <a:gd name="connsiteX7845" fmla="*/ 3011730 w 12217395"/>
              <a:gd name="connsiteY7845" fmla="*/ 1200401 h 2289324"/>
              <a:gd name="connsiteX7846" fmla="*/ 3012011 w 12217395"/>
              <a:gd name="connsiteY7846" fmla="*/ 1200401 h 2289324"/>
              <a:gd name="connsiteX7847" fmla="*/ 3017555 w 12217395"/>
              <a:gd name="connsiteY7847" fmla="*/ 1206222 h 2289324"/>
              <a:gd name="connsiteX7848" fmla="*/ 3011730 w 12217395"/>
              <a:gd name="connsiteY7848" fmla="*/ 1212453 h 2289324"/>
              <a:gd name="connsiteX7849" fmla="*/ 3011730 w 12217395"/>
              <a:gd name="connsiteY7849" fmla="*/ 1212464 h 2289324"/>
              <a:gd name="connsiteX7850" fmla="*/ 3005498 w 12217395"/>
              <a:gd name="connsiteY7850" fmla="*/ 1206222 h 2289324"/>
              <a:gd name="connsiteX7851" fmla="*/ 3011730 w 12217395"/>
              <a:gd name="connsiteY7851" fmla="*/ 1200401 h 2289324"/>
              <a:gd name="connsiteX7852" fmla="*/ 1130460 w 12217395"/>
              <a:gd name="connsiteY7852" fmla="*/ 1199560 h 2289324"/>
              <a:gd name="connsiteX7853" fmla="*/ 1138471 w 12217395"/>
              <a:gd name="connsiteY7853" fmla="*/ 1207567 h 2289324"/>
              <a:gd name="connsiteX7854" fmla="*/ 1130460 w 12217395"/>
              <a:gd name="connsiteY7854" fmla="*/ 1216194 h 2289324"/>
              <a:gd name="connsiteX7855" fmla="*/ 1130460 w 12217395"/>
              <a:gd name="connsiteY7855" fmla="*/ 1216181 h 2289324"/>
              <a:gd name="connsiteX7856" fmla="*/ 1122591 w 12217395"/>
              <a:gd name="connsiteY7856" fmla="*/ 1208314 h 2289324"/>
              <a:gd name="connsiteX7857" fmla="*/ 1130460 w 12217395"/>
              <a:gd name="connsiteY7857" fmla="*/ 1199560 h 2289324"/>
              <a:gd name="connsiteX7858" fmla="*/ 9573497 w 12217395"/>
              <a:gd name="connsiteY7858" fmla="*/ 1199151 h 2289324"/>
              <a:gd name="connsiteX7859" fmla="*/ 9574245 w 12217395"/>
              <a:gd name="connsiteY7859" fmla="*/ 1199151 h 2289324"/>
              <a:gd name="connsiteX7860" fmla="*/ 9585939 w 12217395"/>
              <a:gd name="connsiteY7860" fmla="*/ 1211577 h 2289324"/>
              <a:gd name="connsiteX7861" fmla="*/ 9573509 w 12217395"/>
              <a:gd name="connsiteY7861" fmla="*/ 1223266 h 2289324"/>
              <a:gd name="connsiteX7862" fmla="*/ 9561814 w 12217395"/>
              <a:gd name="connsiteY7862" fmla="*/ 1211588 h 2289324"/>
              <a:gd name="connsiteX7863" fmla="*/ 9573497 w 12217395"/>
              <a:gd name="connsiteY7863" fmla="*/ 1199151 h 2289324"/>
              <a:gd name="connsiteX7864" fmla="*/ 8039394 w 12217395"/>
              <a:gd name="connsiteY7864" fmla="*/ 1199150 h 2289324"/>
              <a:gd name="connsiteX7865" fmla="*/ 8041476 w 12217395"/>
              <a:gd name="connsiteY7865" fmla="*/ 1200810 h 2289324"/>
              <a:gd name="connsiteX7866" fmla="*/ 8039394 w 12217395"/>
              <a:gd name="connsiteY7866" fmla="*/ 1202903 h 2289324"/>
              <a:gd name="connsiteX7867" fmla="*/ 8037735 w 12217395"/>
              <a:gd name="connsiteY7867" fmla="*/ 1200810 h 2289324"/>
              <a:gd name="connsiteX7868" fmla="*/ 8039394 w 12217395"/>
              <a:gd name="connsiteY7868" fmla="*/ 1199150 h 2289324"/>
              <a:gd name="connsiteX7869" fmla="*/ 10514769 w 12217395"/>
              <a:gd name="connsiteY7869" fmla="*/ 1197912 h 2289324"/>
              <a:gd name="connsiteX7870" fmla="*/ 10533480 w 12217395"/>
              <a:gd name="connsiteY7870" fmla="*/ 1216614 h 2289324"/>
              <a:gd name="connsiteX7871" fmla="*/ 10514769 w 12217395"/>
              <a:gd name="connsiteY7871" fmla="*/ 1235728 h 2289324"/>
              <a:gd name="connsiteX7872" fmla="*/ 10495591 w 12217395"/>
              <a:gd name="connsiteY7872" fmla="*/ 1216614 h 2289324"/>
              <a:gd name="connsiteX7873" fmla="*/ 10514769 w 12217395"/>
              <a:gd name="connsiteY7873" fmla="*/ 1197912 h 2289324"/>
              <a:gd name="connsiteX7874" fmla="*/ 9225112 w 12217395"/>
              <a:gd name="connsiteY7874" fmla="*/ 1197491 h 2289324"/>
              <a:gd name="connsiteX7875" fmla="*/ 9225381 w 12217395"/>
              <a:gd name="connsiteY7875" fmla="*/ 1197491 h 2289324"/>
              <a:gd name="connsiteX7876" fmla="*/ 9235088 w 12217395"/>
              <a:gd name="connsiteY7876" fmla="*/ 1207474 h 2289324"/>
              <a:gd name="connsiteX7877" fmla="*/ 9235088 w 12217395"/>
              <a:gd name="connsiteY7877" fmla="*/ 1207731 h 2289324"/>
              <a:gd name="connsiteX7878" fmla="*/ 9225112 w 12217395"/>
              <a:gd name="connsiteY7878" fmla="*/ 1217445 h 2289324"/>
              <a:gd name="connsiteX7879" fmla="*/ 9215125 w 12217395"/>
              <a:gd name="connsiteY7879" fmla="*/ 1207474 h 2289324"/>
              <a:gd name="connsiteX7880" fmla="*/ 9225112 w 12217395"/>
              <a:gd name="connsiteY7880" fmla="*/ 1197491 h 2289324"/>
              <a:gd name="connsiteX7881" fmla="*/ 6579691 w 12217395"/>
              <a:gd name="connsiteY7881" fmla="*/ 1197491 h 2289324"/>
              <a:gd name="connsiteX7882" fmla="*/ 6607138 w 12217395"/>
              <a:gd name="connsiteY7882" fmla="*/ 1224926 h 2289324"/>
              <a:gd name="connsiteX7883" fmla="*/ 6607138 w 12217395"/>
              <a:gd name="connsiteY7883" fmla="*/ 1224961 h 2289324"/>
              <a:gd name="connsiteX7884" fmla="*/ 6579691 w 12217395"/>
              <a:gd name="connsiteY7884" fmla="*/ 1252349 h 2289324"/>
              <a:gd name="connsiteX7885" fmla="*/ 6579130 w 12217395"/>
              <a:gd name="connsiteY7885" fmla="*/ 1252349 h 2289324"/>
              <a:gd name="connsiteX7886" fmla="*/ 6552257 w 12217395"/>
              <a:gd name="connsiteY7886" fmla="*/ 1224926 h 2289324"/>
              <a:gd name="connsiteX7887" fmla="*/ 6552257 w 12217395"/>
              <a:gd name="connsiteY7887" fmla="*/ 1224868 h 2289324"/>
              <a:gd name="connsiteX7888" fmla="*/ 6579691 w 12217395"/>
              <a:gd name="connsiteY7888" fmla="*/ 1197491 h 2289324"/>
              <a:gd name="connsiteX7889" fmla="*/ 1812716 w 12217395"/>
              <a:gd name="connsiteY7889" fmla="*/ 1195819 h 2289324"/>
              <a:gd name="connsiteX7890" fmla="*/ 1821031 w 12217395"/>
              <a:gd name="connsiteY7890" fmla="*/ 1204562 h 2289324"/>
              <a:gd name="connsiteX7891" fmla="*/ 1812716 w 12217395"/>
              <a:gd name="connsiteY7891" fmla="*/ 1212874 h 2289324"/>
              <a:gd name="connsiteX7892" fmla="*/ 1812716 w 12217395"/>
              <a:gd name="connsiteY7892" fmla="*/ 1212863 h 2289324"/>
              <a:gd name="connsiteX7893" fmla="*/ 1804402 w 12217395"/>
              <a:gd name="connsiteY7893" fmla="*/ 1204562 h 2289324"/>
              <a:gd name="connsiteX7894" fmla="*/ 1812716 w 12217395"/>
              <a:gd name="connsiteY7894" fmla="*/ 1195819 h 2289324"/>
              <a:gd name="connsiteX7895" fmla="*/ 8244769 w 12217395"/>
              <a:gd name="connsiteY7895" fmla="*/ 1194989 h 2289324"/>
              <a:gd name="connsiteX7896" fmla="*/ 8244886 w 12217395"/>
              <a:gd name="connsiteY7896" fmla="*/ 1194989 h 2289324"/>
              <a:gd name="connsiteX7897" fmla="*/ 8247682 w 12217395"/>
              <a:gd name="connsiteY7897" fmla="*/ 1197900 h 2289324"/>
              <a:gd name="connsiteX7898" fmla="*/ 8244769 w 12217395"/>
              <a:gd name="connsiteY7898" fmla="*/ 1201230 h 2289324"/>
              <a:gd name="connsiteX7899" fmla="*/ 8244769 w 12217395"/>
              <a:gd name="connsiteY7899" fmla="*/ 1201243 h 2289324"/>
              <a:gd name="connsiteX7900" fmla="*/ 8241857 w 12217395"/>
              <a:gd name="connsiteY7900" fmla="*/ 1197911 h 2289324"/>
              <a:gd name="connsiteX7901" fmla="*/ 8241857 w 12217395"/>
              <a:gd name="connsiteY7901" fmla="*/ 1197782 h 2289324"/>
              <a:gd name="connsiteX7902" fmla="*/ 8244769 w 12217395"/>
              <a:gd name="connsiteY7902" fmla="*/ 1194989 h 2289324"/>
              <a:gd name="connsiteX7903" fmla="*/ 7126410 w 12217395"/>
              <a:gd name="connsiteY7903" fmla="*/ 1194989 h 2289324"/>
              <a:gd name="connsiteX7904" fmla="*/ 7160079 w 12217395"/>
              <a:gd name="connsiteY7904" fmla="*/ 1229075 h 2289324"/>
              <a:gd name="connsiteX7905" fmla="*/ 7126410 w 12217395"/>
              <a:gd name="connsiteY7905" fmla="*/ 1262741 h 2289324"/>
              <a:gd name="connsiteX7906" fmla="*/ 7126410 w 12217395"/>
              <a:gd name="connsiteY7906" fmla="*/ 1262752 h 2289324"/>
              <a:gd name="connsiteX7907" fmla="*/ 7092310 w 12217395"/>
              <a:gd name="connsiteY7907" fmla="*/ 1229087 h 2289324"/>
              <a:gd name="connsiteX7908" fmla="*/ 7126410 w 12217395"/>
              <a:gd name="connsiteY7908" fmla="*/ 1194989 h 2289324"/>
              <a:gd name="connsiteX7909" fmla="*/ 7006251 w 12217395"/>
              <a:gd name="connsiteY7909" fmla="*/ 1194989 h 2289324"/>
              <a:gd name="connsiteX7910" fmla="*/ 7038270 w 12217395"/>
              <a:gd name="connsiteY7910" fmla="*/ 1227416 h 2289324"/>
              <a:gd name="connsiteX7911" fmla="*/ 7006251 w 12217395"/>
              <a:gd name="connsiteY7911" fmla="*/ 1259422 h 2289324"/>
              <a:gd name="connsiteX7912" fmla="*/ 6973823 w 12217395"/>
              <a:gd name="connsiteY7912" fmla="*/ 1227416 h 2289324"/>
              <a:gd name="connsiteX7913" fmla="*/ 7006251 w 12217395"/>
              <a:gd name="connsiteY7913" fmla="*/ 1194989 h 2289324"/>
              <a:gd name="connsiteX7914" fmla="*/ 6377639 w 12217395"/>
              <a:gd name="connsiteY7914" fmla="*/ 1192919 h 2289324"/>
              <a:gd name="connsiteX7915" fmla="*/ 6377872 w 12217395"/>
              <a:gd name="connsiteY7915" fmla="*/ 1192919 h 2289324"/>
              <a:gd name="connsiteX7916" fmla="*/ 6403833 w 12217395"/>
              <a:gd name="connsiteY7916" fmla="*/ 1219105 h 2289324"/>
              <a:gd name="connsiteX7917" fmla="*/ 6403833 w 12217395"/>
              <a:gd name="connsiteY7917" fmla="*/ 1219350 h 2289324"/>
              <a:gd name="connsiteX7918" fmla="*/ 6377639 w 12217395"/>
              <a:gd name="connsiteY7918" fmla="*/ 1245300 h 2289324"/>
              <a:gd name="connsiteX7919" fmla="*/ 6377639 w 12217395"/>
              <a:gd name="connsiteY7919" fmla="*/ 1245289 h 2289324"/>
              <a:gd name="connsiteX7920" fmla="*/ 6351863 w 12217395"/>
              <a:gd name="connsiteY7920" fmla="*/ 1219105 h 2289324"/>
              <a:gd name="connsiteX7921" fmla="*/ 6377639 w 12217395"/>
              <a:gd name="connsiteY7921" fmla="*/ 1192919 h 2289324"/>
              <a:gd name="connsiteX7922" fmla="*/ 10345086 w 12217395"/>
              <a:gd name="connsiteY7922" fmla="*/ 1190419 h 2289324"/>
              <a:gd name="connsiteX7923" fmla="*/ 10362627 w 12217395"/>
              <a:gd name="connsiteY7923" fmla="*/ 1207474 h 2289324"/>
              <a:gd name="connsiteX7924" fmla="*/ 10362627 w 12217395"/>
              <a:gd name="connsiteY7924" fmla="*/ 1207789 h 2289324"/>
              <a:gd name="connsiteX7925" fmla="*/ 10345086 w 12217395"/>
              <a:gd name="connsiteY7925" fmla="*/ 1224926 h 2289324"/>
              <a:gd name="connsiteX7926" fmla="*/ 10328128 w 12217395"/>
              <a:gd name="connsiteY7926" fmla="*/ 1207474 h 2289324"/>
              <a:gd name="connsiteX7927" fmla="*/ 10345086 w 12217395"/>
              <a:gd name="connsiteY7927" fmla="*/ 1190419 h 2289324"/>
              <a:gd name="connsiteX7928" fmla="*/ 8455559 w 12217395"/>
              <a:gd name="connsiteY7928" fmla="*/ 1190009 h 2289324"/>
              <a:gd name="connsiteX7929" fmla="*/ 8455957 w 12217395"/>
              <a:gd name="connsiteY7929" fmla="*/ 1190009 h 2289324"/>
              <a:gd name="connsiteX7930" fmla="*/ 8460540 w 12217395"/>
              <a:gd name="connsiteY7930" fmla="*/ 1195000 h 2289324"/>
              <a:gd name="connsiteX7931" fmla="*/ 8455559 w 12217395"/>
              <a:gd name="connsiteY7931" fmla="*/ 1199560 h 2289324"/>
              <a:gd name="connsiteX7932" fmla="*/ 8450987 w 12217395"/>
              <a:gd name="connsiteY7932" fmla="*/ 1194989 h 2289324"/>
              <a:gd name="connsiteX7933" fmla="*/ 8455559 w 12217395"/>
              <a:gd name="connsiteY7933" fmla="*/ 1190009 h 2289324"/>
              <a:gd name="connsiteX7934" fmla="*/ 0 w 12217395"/>
              <a:gd name="connsiteY7934" fmla="*/ 1189622 h 2289324"/>
              <a:gd name="connsiteX7935" fmla="*/ 4653 w 12217395"/>
              <a:gd name="connsiteY7935" fmla="*/ 1194580 h 2289324"/>
              <a:gd name="connsiteX7936" fmla="*/ 0 w 12217395"/>
              <a:gd name="connsiteY7936" fmla="*/ 1199222 h 2289324"/>
              <a:gd name="connsiteX7937" fmla="*/ 6066664 w 12217395"/>
              <a:gd name="connsiteY7937" fmla="*/ 1187098 h 2289324"/>
              <a:gd name="connsiteX7938" fmla="*/ 6091186 w 12217395"/>
              <a:gd name="connsiteY7938" fmla="*/ 1211623 h 2289324"/>
              <a:gd name="connsiteX7939" fmla="*/ 6066664 w 12217395"/>
              <a:gd name="connsiteY7939" fmla="*/ 1236147 h 2289324"/>
              <a:gd name="connsiteX7940" fmla="*/ 6041719 w 12217395"/>
              <a:gd name="connsiteY7940" fmla="*/ 1211623 h 2289324"/>
              <a:gd name="connsiteX7941" fmla="*/ 6066664 w 12217395"/>
              <a:gd name="connsiteY7941" fmla="*/ 1187098 h 2289324"/>
              <a:gd name="connsiteX7942" fmla="*/ 2277517 w 12217395"/>
              <a:gd name="connsiteY7942" fmla="*/ 1185848 h 2289324"/>
              <a:gd name="connsiteX7943" fmla="*/ 2278043 w 12217395"/>
              <a:gd name="connsiteY7943" fmla="*/ 1185848 h 2289324"/>
              <a:gd name="connsiteX7944" fmla="*/ 2285423 w 12217395"/>
              <a:gd name="connsiteY7944" fmla="*/ 1193749 h 2289324"/>
              <a:gd name="connsiteX7945" fmla="*/ 2277517 w 12217395"/>
              <a:gd name="connsiteY7945" fmla="*/ 1201652 h 2289324"/>
              <a:gd name="connsiteX7946" fmla="*/ 2269625 w 12217395"/>
              <a:gd name="connsiteY7946" fmla="*/ 1193749 h 2289324"/>
              <a:gd name="connsiteX7947" fmla="*/ 2269625 w 12217395"/>
              <a:gd name="connsiteY7947" fmla="*/ 1193738 h 2289324"/>
              <a:gd name="connsiteX7948" fmla="*/ 2277517 w 12217395"/>
              <a:gd name="connsiteY7948" fmla="*/ 1185848 h 2289324"/>
              <a:gd name="connsiteX7949" fmla="*/ 8670909 w 12217395"/>
              <a:gd name="connsiteY7949" fmla="*/ 1185017 h 2289324"/>
              <a:gd name="connsiteX7950" fmla="*/ 8671189 w 12217395"/>
              <a:gd name="connsiteY7950" fmla="*/ 1185017 h 2289324"/>
              <a:gd name="connsiteX7951" fmla="*/ 8676733 w 12217395"/>
              <a:gd name="connsiteY7951" fmla="*/ 1190838 h 2289324"/>
              <a:gd name="connsiteX7952" fmla="*/ 8670909 w 12217395"/>
              <a:gd name="connsiteY7952" fmla="*/ 1197069 h 2289324"/>
              <a:gd name="connsiteX7953" fmla="*/ 8664676 w 12217395"/>
              <a:gd name="connsiteY7953" fmla="*/ 1190838 h 2289324"/>
              <a:gd name="connsiteX7954" fmla="*/ 8670909 w 12217395"/>
              <a:gd name="connsiteY7954" fmla="*/ 1185017 h 2289324"/>
              <a:gd name="connsiteX7955" fmla="*/ 3333522 w 12217395"/>
              <a:gd name="connsiteY7955" fmla="*/ 1185017 h 2289324"/>
              <a:gd name="connsiteX7956" fmla="*/ 3333638 w 12217395"/>
              <a:gd name="connsiteY7956" fmla="*/ 1185017 h 2289324"/>
              <a:gd name="connsiteX7957" fmla="*/ 3336434 w 12217395"/>
              <a:gd name="connsiteY7957" fmla="*/ 1187928 h 2289324"/>
              <a:gd name="connsiteX7958" fmla="*/ 3336434 w 12217395"/>
              <a:gd name="connsiteY7958" fmla="*/ 1188045 h 2289324"/>
              <a:gd name="connsiteX7959" fmla="*/ 3333522 w 12217395"/>
              <a:gd name="connsiteY7959" fmla="*/ 1190838 h 2289324"/>
              <a:gd name="connsiteX7960" fmla="*/ 3330611 w 12217395"/>
              <a:gd name="connsiteY7960" fmla="*/ 1187939 h 2289324"/>
              <a:gd name="connsiteX7961" fmla="*/ 3330611 w 12217395"/>
              <a:gd name="connsiteY7961" fmla="*/ 1187811 h 2289324"/>
              <a:gd name="connsiteX7962" fmla="*/ 3333522 w 12217395"/>
              <a:gd name="connsiteY7962" fmla="*/ 1185017 h 2289324"/>
              <a:gd name="connsiteX7963" fmla="*/ 10687260 w 12217395"/>
              <a:gd name="connsiteY7963" fmla="*/ 1182106 h 2289324"/>
              <a:gd name="connsiteX7964" fmla="*/ 10707609 w 12217395"/>
              <a:gd name="connsiteY7964" fmla="*/ 1202482 h 2289324"/>
              <a:gd name="connsiteX7965" fmla="*/ 10687260 w 12217395"/>
              <a:gd name="connsiteY7965" fmla="*/ 1222844 h 2289324"/>
              <a:gd name="connsiteX7966" fmla="*/ 10666913 w 12217395"/>
              <a:gd name="connsiteY7966" fmla="*/ 1202482 h 2289324"/>
              <a:gd name="connsiteX7967" fmla="*/ 10687260 w 12217395"/>
              <a:gd name="connsiteY7967" fmla="*/ 1182106 h 2289324"/>
              <a:gd name="connsiteX7968" fmla="*/ 3167638 w 12217395"/>
              <a:gd name="connsiteY7968" fmla="*/ 1182106 h 2289324"/>
              <a:gd name="connsiteX7969" fmla="*/ 3168036 w 12217395"/>
              <a:gd name="connsiteY7969" fmla="*/ 1182106 h 2289324"/>
              <a:gd name="connsiteX7970" fmla="*/ 3172632 w 12217395"/>
              <a:gd name="connsiteY7970" fmla="*/ 1187110 h 2289324"/>
              <a:gd name="connsiteX7971" fmla="*/ 3167638 w 12217395"/>
              <a:gd name="connsiteY7971" fmla="*/ 1191669 h 2289324"/>
              <a:gd name="connsiteX7972" fmla="*/ 3163066 w 12217395"/>
              <a:gd name="connsiteY7972" fmla="*/ 1187098 h 2289324"/>
              <a:gd name="connsiteX7973" fmla="*/ 3167638 w 12217395"/>
              <a:gd name="connsiteY7973" fmla="*/ 1182106 h 2289324"/>
              <a:gd name="connsiteX7974" fmla="*/ 1015740 w 12217395"/>
              <a:gd name="connsiteY7974" fmla="*/ 1182106 h 2289324"/>
              <a:gd name="connsiteX7975" fmla="*/ 1015799 w 12217395"/>
              <a:gd name="connsiteY7975" fmla="*/ 1182106 h 2289324"/>
              <a:gd name="connsiteX7976" fmla="*/ 1023576 w 12217395"/>
              <a:gd name="connsiteY7976" fmla="*/ 1190020 h 2289324"/>
              <a:gd name="connsiteX7977" fmla="*/ 1015740 w 12217395"/>
              <a:gd name="connsiteY7977" fmla="*/ 1198319 h 2289324"/>
              <a:gd name="connsiteX7978" fmla="*/ 1007437 w 12217395"/>
              <a:gd name="connsiteY7978" fmla="*/ 1190009 h 2289324"/>
              <a:gd name="connsiteX7979" fmla="*/ 1015740 w 12217395"/>
              <a:gd name="connsiteY7979" fmla="*/ 1182106 h 2289324"/>
              <a:gd name="connsiteX7980" fmla="*/ 5950669 w 12217395"/>
              <a:gd name="connsiteY7980" fmla="*/ 1179196 h 2289324"/>
              <a:gd name="connsiteX7981" fmla="*/ 5975203 w 12217395"/>
              <a:gd name="connsiteY7981" fmla="*/ 1203733 h 2289324"/>
              <a:gd name="connsiteX7982" fmla="*/ 5950669 w 12217395"/>
              <a:gd name="connsiteY7982" fmla="*/ 1228233 h 2289324"/>
              <a:gd name="connsiteX7983" fmla="*/ 5950669 w 12217395"/>
              <a:gd name="connsiteY7983" fmla="*/ 1228245 h 2289324"/>
              <a:gd name="connsiteX7984" fmla="*/ 5950260 w 12217395"/>
              <a:gd name="connsiteY7984" fmla="*/ 1228245 h 2289324"/>
              <a:gd name="connsiteX7985" fmla="*/ 5926133 w 12217395"/>
              <a:gd name="connsiteY7985" fmla="*/ 1203733 h 2289324"/>
              <a:gd name="connsiteX7986" fmla="*/ 5950669 w 12217395"/>
              <a:gd name="connsiteY7986" fmla="*/ 1179196 h 2289324"/>
              <a:gd name="connsiteX7987" fmla="*/ 2640051 w 12217395"/>
              <a:gd name="connsiteY7987" fmla="*/ 1179196 h 2289324"/>
              <a:gd name="connsiteX7988" fmla="*/ 2647125 w 12217395"/>
              <a:gd name="connsiteY7988" fmla="*/ 1186269 h 2289324"/>
              <a:gd name="connsiteX7989" fmla="*/ 2647125 w 12217395"/>
              <a:gd name="connsiteY7989" fmla="*/ 1186373 h 2289324"/>
              <a:gd name="connsiteX7990" fmla="*/ 2640051 w 12217395"/>
              <a:gd name="connsiteY7990" fmla="*/ 1193329 h 2289324"/>
              <a:gd name="connsiteX7991" fmla="*/ 2632988 w 12217395"/>
              <a:gd name="connsiteY7991" fmla="*/ 1186269 h 2289324"/>
              <a:gd name="connsiteX7992" fmla="*/ 2632988 w 12217395"/>
              <a:gd name="connsiteY7992" fmla="*/ 1186163 h 2289324"/>
              <a:gd name="connsiteX7993" fmla="*/ 2640051 w 12217395"/>
              <a:gd name="connsiteY7993" fmla="*/ 1179196 h 2289324"/>
              <a:gd name="connsiteX7994" fmla="*/ 8888353 w 12217395"/>
              <a:gd name="connsiteY7994" fmla="*/ 1178367 h 2289324"/>
              <a:gd name="connsiteX7995" fmla="*/ 8888400 w 12217395"/>
              <a:gd name="connsiteY7995" fmla="*/ 1178367 h 2289324"/>
              <a:gd name="connsiteX7996" fmla="*/ 8895838 w 12217395"/>
              <a:gd name="connsiteY7996" fmla="*/ 1185848 h 2289324"/>
              <a:gd name="connsiteX7997" fmla="*/ 8888353 w 12217395"/>
              <a:gd name="connsiteY7997" fmla="*/ 1193329 h 2289324"/>
              <a:gd name="connsiteX7998" fmla="*/ 8881289 w 12217395"/>
              <a:gd name="connsiteY7998" fmla="*/ 1185848 h 2289324"/>
              <a:gd name="connsiteX7999" fmla="*/ 8888353 w 12217395"/>
              <a:gd name="connsiteY7999" fmla="*/ 1178367 h 2289324"/>
              <a:gd name="connsiteX8000" fmla="*/ 9451690 w 12217395"/>
              <a:gd name="connsiteY8000" fmla="*/ 1178366 h 2289324"/>
              <a:gd name="connsiteX8001" fmla="*/ 9452332 w 12217395"/>
              <a:gd name="connsiteY8001" fmla="*/ 1178366 h 2289324"/>
              <a:gd name="connsiteX8002" fmla="*/ 9462506 w 12217395"/>
              <a:gd name="connsiteY8002" fmla="*/ 1189178 h 2289324"/>
              <a:gd name="connsiteX8003" fmla="*/ 9462506 w 12217395"/>
              <a:gd name="connsiteY8003" fmla="*/ 1189834 h 2289324"/>
              <a:gd name="connsiteX8004" fmla="*/ 9451690 w 12217395"/>
              <a:gd name="connsiteY8004" fmla="*/ 1199979 h 2289324"/>
              <a:gd name="connsiteX8005" fmla="*/ 9440884 w 12217395"/>
              <a:gd name="connsiteY8005" fmla="*/ 1189178 h 2289324"/>
              <a:gd name="connsiteX8006" fmla="*/ 9440884 w 12217395"/>
              <a:gd name="connsiteY8006" fmla="*/ 1188525 h 2289324"/>
              <a:gd name="connsiteX8007" fmla="*/ 9451690 w 12217395"/>
              <a:gd name="connsiteY8007" fmla="*/ 1178366 h 2289324"/>
              <a:gd name="connsiteX8008" fmla="*/ 1698335 w 12217395"/>
              <a:gd name="connsiteY8008" fmla="*/ 1174637 h 2289324"/>
              <a:gd name="connsiteX8009" fmla="*/ 1706755 w 12217395"/>
              <a:gd name="connsiteY8009" fmla="*/ 1182937 h 2289324"/>
              <a:gd name="connsiteX8010" fmla="*/ 1698335 w 12217395"/>
              <a:gd name="connsiteY8010" fmla="*/ 1190840 h 2289324"/>
              <a:gd name="connsiteX8011" fmla="*/ 1690500 w 12217395"/>
              <a:gd name="connsiteY8011" fmla="*/ 1182937 h 2289324"/>
              <a:gd name="connsiteX8012" fmla="*/ 1698335 w 12217395"/>
              <a:gd name="connsiteY8012" fmla="*/ 1174637 h 2289324"/>
              <a:gd name="connsiteX8013" fmla="*/ 3398383 w 12217395"/>
              <a:gd name="connsiteY8013" fmla="*/ 1170476 h 2289324"/>
              <a:gd name="connsiteX8014" fmla="*/ 3400055 w 12217395"/>
              <a:gd name="connsiteY8014" fmla="*/ 1172136 h 2289324"/>
              <a:gd name="connsiteX8015" fmla="*/ 3398383 w 12217395"/>
              <a:gd name="connsiteY8015" fmla="*/ 1173796 h 2289324"/>
              <a:gd name="connsiteX8016" fmla="*/ 3396722 w 12217395"/>
              <a:gd name="connsiteY8016" fmla="*/ 1172136 h 2289324"/>
              <a:gd name="connsiteX8017" fmla="*/ 3398383 w 12217395"/>
              <a:gd name="connsiteY8017" fmla="*/ 1170476 h 2289324"/>
              <a:gd name="connsiteX8018" fmla="*/ 9927729 w 12217395"/>
              <a:gd name="connsiteY8018" fmla="*/ 1169225 h 2289324"/>
              <a:gd name="connsiteX8019" fmla="*/ 9941447 w 12217395"/>
              <a:gd name="connsiteY8019" fmla="*/ 1182937 h 2289324"/>
              <a:gd name="connsiteX8020" fmla="*/ 9927729 w 12217395"/>
              <a:gd name="connsiteY8020" fmla="*/ 1196673 h 2289324"/>
              <a:gd name="connsiteX8021" fmla="*/ 9927729 w 12217395"/>
              <a:gd name="connsiteY8021" fmla="*/ 1196661 h 2289324"/>
              <a:gd name="connsiteX8022" fmla="*/ 9914000 w 12217395"/>
              <a:gd name="connsiteY8022" fmla="*/ 1182937 h 2289324"/>
              <a:gd name="connsiteX8023" fmla="*/ 9927729 w 12217395"/>
              <a:gd name="connsiteY8023" fmla="*/ 1169225 h 2289324"/>
              <a:gd name="connsiteX8024" fmla="*/ 6680719 w 12217395"/>
              <a:gd name="connsiteY8024" fmla="*/ 1169225 h 2289324"/>
              <a:gd name="connsiteX8025" fmla="*/ 6681070 w 12217395"/>
              <a:gd name="connsiteY8025" fmla="*/ 1169225 h 2289324"/>
              <a:gd name="connsiteX8026" fmla="*/ 6709825 w 12217395"/>
              <a:gd name="connsiteY8026" fmla="*/ 1198320 h 2289324"/>
              <a:gd name="connsiteX8027" fmla="*/ 6709825 w 12217395"/>
              <a:gd name="connsiteY8027" fmla="*/ 1198695 h 2289324"/>
              <a:gd name="connsiteX8028" fmla="*/ 6680719 w 12217395"/>
              <a:gd name="connsiteY8028" fmla="*/ 1227415 h 2289324"/>
              <a:gd name="connsiteX8029" fmla="*/ 6680367 w 12217395"/>
              <a:gd name="connsiteY8029" fmla="*/ 1227415 h 2289324"/>
              <a:gd name="connsiteX8030" fmla="*/ 6651623 w 12217395"/>
              <a:gd name="connsiteY8030" fmla="*/ 1198332 h 2289324"/>
              <a:gd name="connsiteX8031" fmla="*/ 6651623 w 12217395"/>
              <a:gd name="connsiteY8031" fmla="*/ 1197957 h 2289324"/>
              <a:gd name="connsiteX8032" fmla="*/ 6680719 w 12217395"/>
              <a:gd name="connsiteY8032" fmla="*/ 1169225 h 2289324"/>
              <a:gd name="connsiteX8033" fmla="*/ 2899898 w 12217395"/>
              <a:gd name="connsiteY8033" fmla="*/ 1169225 h 2289324"/>
              <a:gd name="connsiteX8034" fmla="*/ 2900178 w 12217395"/>
              <a:gd name="connsiteY8034" fmla="*/ 1169225 h 2289324"/>
              <a:gd name="connsiteX8035" fmla="*/ 2905722 w 12217395"/>
              <a:gd name="connsiteY8035" fmla="*/ 1175046 h 2289324"/>
              <a:gd name="connsiteX8036" fmla="*/ 2905722 w 12217395"/>
              <a:gd name="connsiteY8036" fmla="*/ 1175304 h 2289324"/>
              <a:gd name="connsiteX8037" fmla="*/ 2899898 w 12217395"/>
              <a:gd name="connsiteY8037" fmla="*/ 1180868 h 2289324"/>
              <a:gd name="connsiteX8038" fmla="*/ 2893665 w 12217395"/>
              <a:gd name="connsiteY8038" fmla="*/ 1175046 h 2289324"/>
              <a:gd name="connsiteX8039" fmla="*/ 2899898 w 12217395"/>
              <a:gd name="connsiteY8039" fmla="*/ 1169225 h 2289324"/>
              <a:gd name="connsiteX8040" fmla="*/ 9109527 w 12217395"/>
              <a:gd name="connsiteY8040" fmla="*/ 1168816 h 2289324"/>
              <a:gd name="connsiteX8041" fmla="*/ 9118262 w 12217395"/>
              <a:gd name="connsiteY8041" fmla="*/ 1177128 h 2289324"/>
              <a:gd name="connsiteX8042" fmla="*/ 9109527 w 12217395"/>
              <a:gd name="connsiteY8042" fmla="*/ 1185848 h 2289324"/>
              <a:gd name="connsiteX8043" fmla="*/ 9100802 w 12217395"/>
              <a:gd name="connsiteY8043" fmla="*/ 1177128 h 2289324"/>
              <a:gd name="connsiteX8044" fmla="*/ 9109527 w 12217395"/>
              <a:gd name="connsiteY8044" fmla="*/ 1168816 h 2289324"/>
              <a:gd name="connsiteX8045" fmla="*/ 10054529 w 12217395"/>
              <a:gd name="connsiteY8045" fmla="*/ 1168815 h 2289324"/>
              <a:gd name="connsiteX8046" fmla="*/ 10069499 w 12217395"/>
              <a:gd name="connsiteY8046" fmla="*/ 1183357 h 2289324"/>
              <a:gd name="connsiteX8047" fmla="*/ 10054529 w 12217395"/>
              <a:gd name="connsiteY8047" fmla="*/ 1198319 h 2289324"/>
              <a:gd name="connsiteX8048" fmla="*/ 10039982 w 12217395"/>
              <a:gd name="connsiteY8048" fmla="*/ 1183357 h 2289324"/>
              <a:gd name="connsiteX8049" fmla="*/ 10054529 w 12217395"/>
              <a:gd name="connsiteY8049" fmla="*/ 1168815 h 2289324"/>
              <a:gd name="connsiteX8050" fmla="*/ 900551 w 12217395"/>
              <a:gd name="connsiteY8050" fmla="*/ 1165075 h 2289324"/>
              <a:gd name="connsiteX8051" fmla="*/ 901019 w 12217395"/>
              <a:gd name="connsiteY8051" fmla="*/ 1165075 h 2289324"/>
              <a:gd name="connsiteX8052" fmla="*/ 908503 w 12217395"/>
              <a:gd name="connsiteY8052" fmla="*/ 1172965 h 2289324"/>
              <a:gd name="connsiteX8053" fmla="*/ 900551 w 12217395"/>
              <a:gd name="connsiteY8053" fmla="*/ 1180867 h 2289324"/>
              <a:gd name="connsiteX8054" fmla="*/ 892717 w 12217395"/>
              <a:gd name="connsiteY8054" fmla="*/ 1172965 h 2289324"/>
              <a:gd name="connsiteX8055" fmla="*/ 900551 w 12217395"/>
              <a:gd name="connsiteY8055" fmla="*/ 1165075 h 2289324"/>
              <a:gd name="connsiteX8056" fmla="*/ 9802167 w 12217395"/>
              <a:gd name="connsiteY8056" fmla="*/ 1162573 h 2289324"/>
              <a:gd name="connsiteX8057" fmla="*/ 9815055 w 12217395"/>
              <a:gd name="connsiteY8057" fmla="*/ 1175046 h 2289324"/>
              <a:gd name="connsiteX8058" fmla="*/ 9802167 w 12217395"/>
              <a:gd name="connsiteY8058" fmla="*/ 1187928 h 2289324"/>
              <a:gd name="connsiteX8059" fmla="*/ 9789280 w 12217395"/>
              <a:gd name="connsiteY8059" fmla="*/ 1175046 h 2289324"/>
              <a:gd name="connsiteX8060" fmla="*/ 9802167 w 12217395"/>
              <a:gd name="connsiteY8060" fmla="*/ 1162573 h 2289324"/>
              <a:gd name="connsiteX8061" fmla="*/ 6265805 w 12217395"/>
              <a:gd name="connsiteY8061" fmla="*/ 1162573 h 2289324"/>
              <a:gd name="connsiteX8062" fmla="*/ 6291579 w 12217395"/>
              <a:gd name="connsiteY8062" fmla="*/ 1188770 h 2289324"/>
              <a:gd name="connsiteX8063" fmla="*/ 6265805 w 12217395"/>
              <a:gd name="connsiteY8063" fmla="*/ 1214954 h 2289324"/>
              <a:gd name="connsiteX8064" fmla="*/ 6265805 w 12217395"/>
              <a:gd name="connsiteY8064" fmla="*/ 1214942 h 2289324"/>
              <a:gd name="connsiteX8065" fmla="*/ 6239611 w 12217395"/>
              <a:gd name="connsiteY8065" fmla="*/ 1188758 h 2289324"/>
              <a:gd name="connsiteX8066" fmla="*/ 6265805 w 12217395"/>
              <a:gd name="connsiteY8066" fmla="*/ 1162573 h 2289324"/>
              <a:gd name="connsiteX8067" fmla="*/ 2164026 w 12217395"/>
              <a:gd name="connsiteY8067" fmla="*/ 1160915 h 2289324"/>
              <a:gd name="connsiteX8068" fmla="*/ 2164540 w 12217395"/>
              <a:gd name="connsiteY8068" fmla="*/ 1160915 h 2289324"/>
              <a:gd name="connsiteX8069" fmla="*/ 2171919 w 12217395"/>
              <a:gd name="connsiteY8069" fmla="*/ 1168816 h 2289324"/>
              <a:gd name="connsiteX8070" fmla="*/ 2164026 w 12217395"/>
              <a:gd name="connsiteY8070" fmla="*/ 1176297 h 2289324"/>
              <a:gd name="connsiteX8071" fmla="*/ 2156541 w 12217395"/>
              <a:gd name="connsiteY8071" fmla="*/ 1168816 h 2289324"/>
              <a:gd name="connsiteX8072" fmla="*/ 2164026 w 12217395"/>
              <a:gd name="connsiteY8072" fmla="*/ 1160915 h 2289324"/>
              <a:gd name="connsiteX8073" fmla="*/ 10182184 w 12217395"/>
              <a:gd name="connsiteY8073" fmla="*/ 1160505 h 2289324"/>
              <a:gd name="connsiteX8074" fmla="*/ 10197504 w 12217395"/>
              <a:gd name="connsiteY8074" fmla="*/ 1175887 h 2289324"/>
              <a:gd name="connsiteX8075" fmla="*/ 10182184 w 12217395"/>
              <a:gd name="connsiteY8075" fmla="*/ 1191669 h 2289324"/>
              <a:gd name="connsiteX8076" fmla="*/ 10166398 w 12217395"/>
              <a:gd name="connsiteY8076" fmla="*/ 1175876 h 2289324"/>
              <a:gd name="connsiteX8077" fmla="*/ 10182184 w 12217395"/>
              <a:gd name="connsiteY8077" fmla="*/ 1160505 h 2289324"/>
              <a:gd name="connsiteX8078" fmla="*/ 10473606 w 12217395"/>
              <a:gd name="connsiteY8078" fmla="*/ 1159242 h 2289324"/>
              <a:gd name="connsiteX8079" fmla="*/ 10491498 w 12217395"/>
              <a:gd name="connsiteY8079" fmla="*/ 1177127 h 2289324"/>
              <a:gd name="connsiteX8080" fmla="*/ 10473606 w 12217395"/>
              <a:gd name="connsiteY8080" fmla="*/ 1195409 h 2289324"/>
              <a:gd name="connsiteX8081" fmla="*/ 10455363 w 12217395"/>
              <a:gd name="connsiteY8081" fmla="*/ 1177127 h 2289324"/>
              <a:gd name="connsiteX8082" fmla="*/ 10473606 w 12217395"/>
              <a:gd name="connsiteY8082" fmla="*/ 1159242 h 2289324"/>
              <a:gd name="connsiteX8083" fmla="*/ 10908517 w 12217395"/>
              <a:gd name="connsiteY8083" fmla="*/ 1158833 h 2289324"/>
              <a:gd name="connsiteX8084" fmla="*/ 10930968 w 12217395"/>
              <a:gd name="connsiteY8084" fmla="*/ 1181289 h 2289324"/>
              <a:gd name="connsiteX8085" fmla="*/ 10908517 w 12217395"/>
              <a:gd name="connsiteY8085" fmla="*/ 1203733 h 2289324"/>
              <a:gd name="connsiteX8086" fmla="*/ 10908517 w 12217395"/>
              <a:gd name="connsiteY8086" fmla="*/ 1203721 h 2289324"/>
              <a:gd name="connsiteX8087" fmla="*/ 10885594 w 12217395"/>
              <a:gd name="connsiteY8087" fmla="*/ 1181277 h 2289324"/>
              <a:gd name="connsiteX8088" fmla="*/ 10908517 w 12217395"/>
              <a:gd name="connsiteY8088" fmla="*/ 1158833 h 2289324"/>
              <a:gd name="connsiteX8089" fmla="*/ 8148737 w 12217395"/>
              <a:gd name="connsiteY8089" fmla="*/ 1158833 h 2289324"/>
              <a:gd name="connsiteX8090" fmla="*/ 8150396 w 12217395"/>
              <a:gd name="connsiteY8090" fmla="*/ 1160913 h 2289324"/>
              <a:gd name="connsiteX8091" fmla="*/ 8148737 w 12217395"/>
              <a:gd name="connsiteY8091" fmla="*/ 1162573 h 2289324"/>
              <a:gd name="connsiteX8092" fmla="*/ 8146655 w 12217395"/>
              <a:gd name="connsiteY8092" fmla="*/ 1160913 h 2289324"/>
              <a:gd name="connsiteX8093" fmla="*/ 8148737 w 12217395"/>
              <a:gd name="connsiteY8093" fmla="*/ 1158833 h 2289324"/>
              <a:gd name="connsiteX8094" fmla="*/ 6471179 w 12217395"/>
              <a:gd name="connsiteY8094" fmla="*/ 1155934 h 2289324"/>
              <a:gd name="connsiteX8095" fmla="*/ 6471776 w 12217395"/>
              <a:gd name="connsiteY8095" fmla="*/ 1155934 h 2289324"/>
              <a:gd name="connsiteX8096" fmla="*/ 6498627 w 12217395"/>
              <a:gd name="connsiteY8096" fmla="*/ 1183359 h 2289324"/>
              <a:gd name="connsiteX8097" fmla="*/ 6498627 w 12217395"/>
              <a:gd name="connsiteY8097" fmla="*/ 1183943 h 2289324"/>
              <a:gd name="connsiteX8098" fmla="*/ 6471179 w 12217395"/>
              <a:gd name="connsiteY8098" fmla="*/ 1210793 h 2289324"/>
              <a:gd name="connsiteX8099" fmla="*/ 6470607 w 12217395"/>
              <a:gd name="connsiteY8099" fmla="*/ 1210793 h 2289324"/>
              <a:gd name="connsiteX8100" fmla="*/ 6443747 w 12217395"/>
              <a:gd name="connsiteY8100" fmla="*/ 1183359 h 2289324"/>
              <a:gd name="connsiteX8101" fmla="*/ 6443747 w 12217395"/>
              <a:gd name="connsiteY8101" fmla="*/ 1182773 h 2289324"/>
              <a:gd name="connsiteX8102" fmla="*/ 6471179 w 12217395"/>
              <a:gd name="connsiteY8102" fmla="*/ 1155934 h 2289324"/>
              <a:gd name="connsiteX8103" fmla="*/ 8354110 w 12217395"/>
              <a:gd name="connsiteY8103" fmla="*/ 1155501 h 2289324"/>
              <a:gd name="connsiteX8104" fmla="*/ 8354240 w 12217395"/>
              <a:gd name="connsiteY8104" fmla="*/ 1155501 h 2289324"/>
              <a:gd name="connsiteX8105" fmla="*/ 8357023 w 12217395"/>
              <a:gd name="connsiteY8105" fmla="*/ 1158423 h 2289324"/>
              <a:gd name="connsiteX8106" fmla="*/ 8354110 w 12217395"/>
              <a:gd name="connsiteY8106" fmla="*/ 1161744 h 2289324"/>
              <a:gd name="connsiteX8107" fmla="*/ 8351199 w 12217395"/>
              <a:gd name="connsiteY8107" fmla="*/ 1158423 h 2289324"/>
              <a:gd name="connsiteX8108" fmla="*/ 8351199 w 12217395"/>
              <a:gd name="connsiteY8108" fmla="*/ 1158295 h 2289324"/>
              <a:gd name="connsiteX8109" fmla="*/ 8354110 w 12217395"/>
              <a:gd name="connsiteY8109" fmla="*/ 1155501 h 2289324"/>
              <a:gd name="connsiteX8110" fmla="*/ 9332782 w 12217395"/>
              <a:gd name="connsiteY8110" fmla="*/ 1153853 h 2289324"/>
              <a:gd name="connsiteX8111" fmla="*/ 9342768 w 12217395"/>
              <a:gd name="connsiteY8111" fmla="*/ 1163404 h 2289324"/>
              <a:gd name="connsiteX8112" fmla="*/ 9332782 w 12217395"/>
              <a:gd name="connsiteY8112" fmla="*/ 1173387 h 2289324"/>
              <a:gd name="connsiteX8113" fmla="*/ 9323228 w 12217395"/>
              <a:gd name="connsiteY8113" fmla="*/ 1163404 h 2289324"/>
              <a:gd name="connsiteX8114" fmla="*/ 9323228 w 12217395"/>
              <a:gd name="connsiteY8114" fmla="*/ 1163099 h 2289324"/>
              <a:gd name="connsiteX8115" fmla="*/ 9332782 w 12217395"/>
              <a:gd name="connsiteY8115" fmla="*/ 1153853 h 2289324"/>
              <a:gd name="connsiteX8116" fmla="*/ 1584432 w 12217395"/>
              <a:gd name="connsiteY8116" fmla="*/ 1153432 h 2289324"/>
              <a:gd name="connsiteX8117" fmla="*/ 1592384 w 12217395"/>
              <a:gd name="connsiteY8117" fmla="*/ 1161744 h 2289324"/>
              <a:gd name="connsiteX8118" fmla="*/ 1584432 w 12217395"/>
              <a:gd name="connsiteY8118" fmla="*/ 1169646 h 2289324"/>
              <a:gd name="connsiteX8119" fmla="*/ 1576130 w 12217395"/>
              <a:gd name="connsiteY8119" fmla="*/ 1161733 h 2289324"/>
              <a:gd name="connsiteX8120" fmla="*/ 1584432 w 12217395"/>
              <a:gd name="connsiteY8120" fmla="*/ 1153432 h 2289324"/>
              <a:gd name="connsiteX8121" fmla="*/ 10642822 w 12217395"/>
              <a:gd name="connsiteY8121" fmla="*/ 1153023 h 2289324"/>
              <a:gd name="connsiteX8122" fmla="*/ 10661884 w 12217395"/>
              <a:gd name="connsiteY8122" fmla="*/ 1172147 h 2289324"/>
              <a:gd name="connsiteX8123" fmla="*/ 10642822 w 12217395"/>
              <a:gd name="connsiteY8123" fmla="*/ 1191669 h 2289324"/>
              <a:gd name="connsiteX8124" fmla="*/ 10623293 w 12217395"/>
              <a:gd name="connsiteY8124" fmla="*/ 1172136 h 2289324"/>
              <a:gd name="connsiteX8125" fmla="*/ 10642822 w 12217395"/>
              <a:gd name="connsiteY8125" fmla="*/ 1153023 h 2289324"/>
              <a:gd name="connsiteX8126" fmla="*/ 8564900 w 12217395"/>
              <a:gd name="connsiteY8126" fmla="*/ 1150942 h 2289324"/>
              <a:gd name="connsiteX8127" fmla="*/ 8569882 w 12217395"/>
              <a:gd name="connsiteY8127" fmla="*/ 1155513 h 2289324"/>
              <a:gd name="connsiteX8128" fmla="*/ 8564900 w 12217395"/>
              <a:gd name="connsiteY8128" fmla="*/ 1160084 h 2289324"/>
              <a:gd name="connsiteX8129" fmla="*/ 8560328 w 12217395"/>
              <a:gd name="connsiteY8129" fmla="*/ 1155501 h 2289324"/>
              <a:gd name="connsiteX8130" fmla="*/ 8564900 w 12217395"/>
              <a:gd name="connsiteY8130" fmla="*/ 1150942 h 2289324"/>
              <a:gd name="connsiteX8131" fmla="*/ 2527389 w 12217395"/>
              <a:gd name="connsiteY8131" fmla="*/ 1150942 h 2289324"/>
              <a:gd name="connsiteX8132" fmla="*/ 2534043 w 12217395"/>
              <a:gd name="connsiteY8132" fmla="*/ 1158002 h 2289324"/>
              <a:gd name="connsiteX8133" fmla="*/ 2527389 w 12217395"/>
              <a:gd name="connsiteY8133" fmla="*/ 1165075 h 2289324"/>
              <a:gd name="connsiteX8134" fmla="*/ 2526793 w 12217395"/>
              <a:gd name="connsiteY8134" fmla="*/ 1165075 h 2289324"/>
              <a:gd name="connsiteX8135" fmla="*/ 2520313 w 12217395"/>
              <a:gd name="connsiteY8135" fmla="*/ 1158002 h 2289324"/>
              <a:gd name="connsiteX8136" fmla="*/ 2520313 w 12217395"/>
              <a:gd name="connsiteY8136" fmla="*/ 1157898 h 2289324"/>
              <a:gd name="connsiteX8137" fmla="*/ 2527389 w 12217395"/>
              <a:gd name="connsiteY8137" fmla="*/ 1150942 h 2289324"/>
              <a:gd name="connsiteX8138" fmla="*/ 9678688 w 12217395"/>
              <a:gd name="connsiteY8138" fmla="*/ 1149282 h 2289324"/>
              <a:gd name="connsiteX8139" fmla="*/ 9690745 w 12217395"/>
              <a:gd name="connsiteY8139" fmla="*/ 1161334 h 2289324"/>
              <a:gd name="connsiteX8140" fmla="*/ 9678688 w 12217395"/>
              <a:gd name="connsiteY8140" fmla="*/ 1172965 h 2289324"/>
              <a:gd name="connsiteX8141" fmla="*/ 9667052 w 12217395"/>
              <a:gd name="connsiteY8141" fmla="*/ 1161323 h 2289324"/>
              <a:gd name="connsiteX8142" fmla="*/ 9678688 w 12217395"/>
              <a:gd name="connsiteY8142" fmla="*/ 1149282 h 2289324"/>
              <a:gd name="connsiteX8143" fmla="*/ 6790060 w 12217395"/>
              <a:gd name="connsiteY8143" fmla="*/ 1148031 h 2289324"/>
              <a:gd name="connsiteX8144" fmla="*/ 6790201 w 12217395"/>
              <a:gd name="connsiteY8144" fmla="*/ 1148031 h 2289324"/>
              <a:gd name="connsiteX8145" fmla="*/ 6820827 w 12217395"/>
              <a:gd name="connsiteY8145" fmla="*/ 1178786 h 2289324"/>
              <a:gd name="connsiteX8146" fmla="*/ 6790060 w 12217395"/>
              <a:gd name="connsiteY8146" fmla="*/ 1209132 h 2289324"/>
              <a:gd name="connsiteX8147" fmla="*/ 6759303 w 12217395"/>
              <a:gd name="connsiteY8147" fmla="*/ 1178786 h 2289324"/>
              <a:gd name="connsiteX8148" fmla="*/ 6759303 w 12217395"/>
              <a:gd name="connsiteY8148" fmla="*/ 1178658 h 2289324"/>
              <a:gd name="connsiteX8149" fmla="*/ 6790060 w 12217395"/>
              <a:gd name="connsiteY8149" fmla="*/ 1148031 h 2289324"/>
              <a:gd name="connsiteX8150" fmla="*/ 785830 w 12217395"/>
              <a:gd name="connsiteY8150" fmla="*/ 1148031 h 2289324"/>
              <a:gd name="connsiteX8151" fmla="*/ 793315 w 12217395"/>
              <a:gd name="connsiteY8151" fmla="*/ 1155922 h 2289324"/>
              <a:gd name="connsiteX8152" fmla="*/ 785830 w 12217395"/>
              <a:gd name="connsiteY8152" fmla="*/ 1163402 h 2289324"/>
              <a:gd name="connsiteX8153" fmla="*/ 778346 w 12217395"/>
              <a:gd name="connsiteY8153" fmla="*/ 1155934 h 2289324"/>
              <a:gd name="connsiteX8154" fmla="*/ 785830 w 12217395"/>
              <a:gd name="connsiteY8154" fmla="*/ 1148031 h 2289324"/>
              <a:gd name="connsiteX8155" fmla="*/ 3057057 w 12217395"/>
              <a:gd name="connsiteY8155" fmla="*/ 1147611 h 2289324"/>
              <a:gd name="connsiteX8156" fmla="*/ 3061629 w 12217395"/>
              <a:gd name="connsiteY8156" fmla="*/ 1152193 h 2289324"/>
              <a:gd name="connsiteX8157" fmla="*/ 3057057 w 12217395"/>
              <a:gd name="connsiteY8157" fmla="*/ 1157161 h 2289324"/>
              <a:gd name="connsiteX8158" fmla="*/ 3057057 w 12217395"/>
              <a:gd name="connsiteY8158" fmla="*/ 1157173 h 2289324"/>
              <a:gd name="connsiteX8159" fmla="*/ 3052064 w 12217395"/>
              <a:gd name="connsiteY8159" fmla="*/ 1152193 h 2289324"/>
              <a:gd name="connsiteX8160" fmla="*/ 3057057 w 12217395"/>
              <a:gd name="connsiteY8160" fmla="*/ 1147611 h 2289324"/>
              <a:gd name="connsiteX8161" fmla="*/ 3223771 w 12217395"/>
              <a:gd name="connsiteY8161" fmla="*/ 1146768 h 2289324"/>
              <a:gd name="connsiteX8162" fmla="*/ 3223900 w 12217395"/>
              <a:gd name="connsiteY8162" fmla="*/ 1146768 h 2289324"/>
              <a:gd name="connsiteX8163" fmla="*/ 3226683 w 12217395"/>
              <a:gd name="connsiteY8163" fmla="*/ 1149692 h 2289324"/>
              <a:gd name="connsiteX8164" fmla="*/ 3223771 w 12217395"/>
              <a:gd name="connsiteY8164" fmla="*/ 1152193 h 2289324"/>
              <a:gd name="connsiteX8165" fmla="*/ 3220859 w 12217395"/>
              <a:gd name="connsiteY8165" fmla="*/ 1149692 h 2289324"/>
              <a:gd name="connsiteX8166" fmla="*/ 3220859 w 12217395"/>
              <a:gd name="connsiteY8166" fmla="*/ 1149540 h 2289324"/>
              <a:gd name="connsiteX8167" fmla="*/ 3223771 w 12217395"/>
              <a:gd name="connsiteY8167" fmla="*/ 1146768 h 2289324"/>
              <a:gd name="connsiteX8168" fmla="*/ 8779842 w 12217395"/>
              <a:gd name="connsiteY8168" fmla="*/ 1145121 h 2289324"/>
              <a:gd name="connsiteX8169" fmla="*/ 8786075 w 12217395"/>
              <a:gd name="connsiteY8169" fmla="*/ 1151352 h 2289324"/>
              <a:gd name="connsiteX8170" fmla="*/ 8779842 w 12217395"/>
              <a:gd name="connsiteY8170" fmla="*/ 1157161 h 2289324"/>
              <a:gd name="connsiteX8171" fmla="*/ 8779842 w 12217395"/>
              <a:gd name="connsiteY8171" fmla="*/ 1157173 h 2289324"/>
              <a:gd name="connsiteX8172" fmla="*/ 8774018 w 12217395"/>
              <a:gd name="connsiteY8172" fmla="*/ 1151352 h 2289324"/>
              <a:gd name="connsiteX8173" fmla="*/ 8779842 w 12217395"/>
              <a:gd name="connsiteY8173" fmla="*/ 1145121 h 2289324"/>
              <a:gd name="connsiteX8174" fmla="*/ 10309419 w 12217395"/>
              <a:gd name="connsiteY8174" fmla="*/ 1143461 h 2289324"/>
              <a:gd name="connsiteX8175" fmla="*/ 10325557 w 12217395"/>
              <a:gd name="connsiteY8175" fmla="*/ 1159662 h 2289324"/>
              <a:gd name="connsiteX8176" fmla="*/ 10309419 w 12217395"/>
              <a:gd name="connsiteY8176" fmla="*/ 1176296 h 2289324"/>
              <a:gd name="connsiteX8177" fmla="*/ 10293164 w 12217395"/>
              <a:gd name="connsiteY8177" fmla="*/ 1159662 h 2289324"/>
              <a:gd name="connsiteX8178" fmla="*/ 10309419 w 12217395"/>
              <a:gd name="connsiteY8178" fmla="*/ 1143461 h 2289324"/>
              <a:gd name="connsiteX8179" fmla="*/ 10860686 w 12217395"/>
              <a:gd name="connsiteY8179" fmla="*/ 1143449 h 2289324"/>
              <a:gd name="connsiteX8180" fmla="*/ 10881853 w 12217395"/>
              <a:gd name="connsiteY8180" fmla="*/ 1165075 h 2289324"/>
              <a:gd name="connsiteX8181" fmla="*/ 10860686 w 12217395"/>
              <a:gd name="connsiteY8181" fmla="*/ 1186267 h 2289324"/>
              <a:gd name="connsiteX8182" fmla="*/ 10839051 w 12217395"/>
              <a:gd name="connsiteY8182" fmla="*/ 1165075 h 2289324"/>
              <a:gd name="connsiteX8183" fmla="*/ 10839051 w 12217395"/>
              <a:gd name="connsiteY8183" fmla="*/ 1164770 h 2289324"/>
              <a:gd name="connsiteX8184" fmla="*/ 10860686 w 12217395"/>
              <a:gd name="connsiteY8184" fmla="*/ 1143449 h 2289324"/>
              <a:gd name="connsiteX8185" fmla="*/ 6151470 w 12217395"/>
              <a:gd name="connsiteY8185" fmla="*/ 1141789 h 2289324"/>
              <a:gd name="connsiteX8186" fmla="*/ 6177665 w 12217395"/>
              <a:gd name="connsiteY8186" fmla="*/ 1167973 h 2289324"/>
              <a:gd name="connsiteX8187" fmla="*/ 6151470 w 12217395"/>
              <a:gd name="connsiteY8187" fmla="*/ 1194159 h 2289324"/>
              <a:gd name="connsiteX8188" fmla="*/ 6151248 w 12217395"/>
              <a:gd name="connsiteY8188" fmla="*/ 1194159 h 2289324"/>
              <a:gd name="connsiteX8189" fmla="*/ 6125287 w 12217395"/>
              <a:gd name="connsiteY8189" fmla="*/ 1167973 h 2289324"/>
              <a:gd name="connsiteX8190" fmla="*/ 6125287 w 12217395"/>
              <a:gd name="connsiteY8190" fmla="*/ 1167751 h 2289324"/>
              <a:gd name="connsiteX8191" fmla="*/ 6151470 w 12217395"/>
              <a:gd name="connsiteY8191" fmla="*/ 1141789 h 2289324"/>
              <a:gd name="connsiteX8192" fmla="*/ 8997273 w 12217395"/>
              <a:gd name="connsiteY8192" fmla="*/ 1137640 h 2289324"/>
              <a:gd name="connsiteX8193" fmla="*/ 8997343 w 12217395"/>
              <a:gd name="connsiteY8193" fmla="*/ 1137640 h 2289324"/>
              <a:gd name="connsiteX8194" fmla="*/ 9004758 w 12217395"/>
              <a:gd name="connsiteY8194" fmla="*/ 1145121 h 2289324"/>
              <a:gd name="connsiteX8195" fmla="*/ 8997273 w 12217395"/>
              <a:gd name="connsiteY8195" fmla="*/ 1152603 h 2289324"/>
              <a:gd name="connsiteX8196" fmla="*/ 8990211 w 12217395"/>
              <a:gd name="connsiteY8196" fmla="*/ 1145121 h 2289324"/>
              <a:gd name="connsiteX8197" fmla="*/ 8997273 w 12217395"/>
              <a:gd name="connsiteY8197" fmla="*/ 1137640 h 2289324"/>
              <a:gd name="connsiteX8198" fmla="*/ 2787645 w 12217395"/>
              <a:gd name="connsiteY8198" fmla="*/ 1137639 h 2289324"/>
              <a:gd name="connsiteX8199" fmla="*/ 2793877 w 12217395"/>
              <a:gd name="connsiteY8199" fmla="*/ 1143461 h 2289324"/>
              <a:gd name="connsiteX8200" fmla="*/ 2787645 w 12217395"/>
              <a:gd name="connsiteY8200" fmla="*/ 1149680 h 2289324"/>
              <a:gd name="connsiteX8201" fmla="*/ 2787645 w 12217395"/>
              <a:gd name="connsiteY8201" fmla="*/ 1149692 h 2289324"/>
              <a:gd name="connsiteX8202" fmla="*/ 2781820 w 12217395"/>
              <a:gd name="connsiteY8202" fmla="*/ 1143461 h 2289324"/>
              <a:gd name="connsiteX8203" fmla="*/ 2787645 w 12217395"/>
              <a:gd name="connsiteY8203" fmla="*/ 1137639 h 2289324"/>
              <a:gd name="connsiteX8204" fmla="*/ 7159669 w 12217395"/>
              <a:gd name="connsiteY8204" fmla="*/ 1136809 h 2289324"/>
              <a:gd name="connsiteX8205" fmla="*/ 7195009 w 12217395"/>
              <a:gd name="connsiteY8205" fmla="*/ 1171715 h 2289324"/>
              <a:gd name="connsiteX8206" fmla="*/ 7195009 w 12217395"/>
              <a:gd name="connsiteY8206" fmla="*/ 1171774 h 2289324"/>
              <a:gd name="connsiteX8207" fmla="*/ 7159669 w 12217395"/>
              <a:gd name="connsiteY8207" fmla="*/ 1207053 h 2289324"/>
              <a:gd name="connsiteX8208" fmla="*/ 7124738 w 12217395"/>
              <a:gd name="connsiteY8208" fmla="*/ 1171715 h 2289324"/>
              <a:gd name="connsiteX8209" fmla="*/ 7159669 w 12217395"/>
              <a:gd name="connsiteY8209" fmla="*/ 1136809 h 2289324"/>
              <a:gd name="connsiteX8210" fmla="*/ 2050520 w 12217395"/>
              <a:gd name="connsiteY8210" fmla="*/ 1136389 h 2289324"/>
              <a:gd name="connsiteX8211" fmla="*/ 2050591 w 12217395"/>
              <a:gd name="connsiteY8211" fmla="*/ 1136389 h 2289324"/>
              <a:gd name="connsiteX8212" fmla="*/ 2058006 w 12217395"/>
              <a:gd name="connsiteY8212" fmla="*/ 1143871 h 2289324"/>
              <a:gd name="connsiteX8213" fmla="*/ 2050520 w 12217395"/>
              <a:gd name="connsiteY8213" fmla="*/ 1151352 h 2289324"/>
              <a:gd name="connsiteX8214" fmla="*/ 2043037 w 12217395"/>
              <a:gd name="connsiteY8214" fmla="*/ 1143871 h 2289324"/>
              <a:gd name="connsiteX8215" fmla="*/ 2043037 w 12217395"/>
              <a:gd name="connsiteY8215" fmla="*/ 1143801 h 2289324"/>
              <a:gd name="connsiteX8216" fmla="*/ 2050520 w 12217395"/>
              <a:gd name="connsiteY8216" fmla="*/ 1136389 h 2289324"/>
              <a:gd name="connsiteX8217" fmla="*/ 6906885 w 12217395"/>
              <a:gd name="connsiteY8217" fmla="*/ 1134729 h 2289324"/>
              <a:gd name="connsiteX8218" fmla="*/ 6939313 w 12217395"/>
              <a:gd name="connsiteY8218" fmla="*/ 1166736 h 2289324"/>
              <a:gd name="connsiteX8219" fmla="*/ 6906885 w 12217395"/>
              <a:gd name="connsiteY8219" fmla="*/ 1199151 h 2289324"/>
              <a:gd name="connsiteX8220" fmla="*/ 6874458 w 12217395"/>
              <a:gd name="connsiteY8220" fmla="*/ 1166736 h 2289324"/>
              <a:gd name="connsiteX8221" fmla="*/ 6906885 w 12217395"/>
              <a:gd name="connsiteY8221" fmla="*/ 1134729 h 2289324"/>
              <a:gd name="connsiteX8222" fmla="*/ 1470179 w 12217395"/>
              <a:gd name="connsiteY8222" fmla="*/ 1132660 h 2289324"/>
              <a:gd name="connsiteX8223" fmla="*/ 1477664 w 12217395"/>
              <a:gd name="connsiteY8223" fmla="*/ 1140551 h 2289324"/>
              <a:gd name="connsiteX8224" fmla="*/ 1470179 w 12217395"/>
              <a:gd name="connsiteY8224" fmla="*/ 1148453 h 2289324"/>
              <a:gd name="connsiteX8225" fmla="*/ 1462227 w 12217395"/>
              <a:gd name="connsiteY8225" fmla="*/ 1140551 h 2289324"/>
              <a:gd name="connsiteX8226" fmla="*/ 1470179 w 12217395"/>
              <a:gd name="connsiteY8226" fmla="*/ 1132660 h 2289324"/>
              <a:gd name="connsiteX8227" fmla="*/ 670641 w 12217395"/>
              <a:gd name="connsiteY8227" fmla="*/ 1131818 h 2289324"/>
              <a:gd name="connsiteX8228" fmla="*/ 678126 w 12217395"/>
              <a:gd name="connsiteY8228" fmla="*/ 1139300 h 2289324"/>
              <a:gd name="connsiteX8229" fmla="*/ 670641 w 12217395"/>
              <a:gd name="connsiteY8229" fmla="*/ 1146781 h 2289324"/>
              <a:gd name="connsiteX8230" fmla="*/ 663157 w 12217395"/>
              <a:gd name="connsiteY8230" fmla="*/ 1139300 h 2289324"/>
              <a:gd name="connsiteX8231" fmla="*/ 670641 w 12217395"/>
              <a:gd name="connsiteY8231" fmla="*/ 1131818 h 2289324"/>
              <a:gd name="connsiteX8232" fmla="*/ 9557711 w 12217395"/>
              <a:gd name="connsiteY8232" fmla="*/ 1131397 h 2289324"/>
              <a:gd name="connsiteX8233" fmla="*/ 9558365 w 12217395"/>
              <a:gd name="connsiteY8233" fmla="*/ 1131397 h 2289324"/>
              <a:gd name="connsiteX8234" fmla="*/ 9568515 w 12217395"/>
              <a:gd name="connsiteY8234" fmla="*/ 1142210 h 2289324"/>
              <a:gd name="connsiteX8235" fmla="*/ 9568515 w 12217395"/>
              <a:gd name="connsiteY8235" fmla="*/ 1142362 h 2289324"/>
              <a:gd name="connsiteX8236" fmla="*/ 9557711 w 12217395"/>
              <a:gd name="connsiteY8236" fmla="*/ 1153023 h 2289324"/>
              <a:gd name="connsiteX8237" fmla="*/ 9547314 w 12217395"/>
              <a:gd name="connsiteY8237" fmla="*/ 1142210 h 2289324"/>
              <a:gd name="connsiteX8238" fmla="*/ 9557711 w 12217395"/>
              <a:gd name="connsiteY8238" fmla="*/ 1131397 h 2289324"/>
              <a:gd name="connsiteX8239" fmla="*/ 7029956 w 12217395"/>
              <a:gd name="connsiteY8239" fmla="*/ 1130158 h 2289324"/>
              <a:gd name="connsiteX8240" fmla="*/ 7063623 w 12217395"/>
              <a:gd name="connsiteY8240" fmla="*/ 1163824 h 2289324"/>
              <a:gd name="connsiteX8241" fmla="*/ 7029956 w 12217395"/>
              <a:gd name="connsiteY8241" fmla="*/ 1197900 h 2289324"/>
              <a:gd name="connsiteX8242" fmla="*/ 6995855 w 12217395"/>
              <a:gd name="connsiteY8242" fmla="*/ 1163824 h 2289324"/>
              <a:gd name="connsiteX8243" fmla="*/ 7029956 w 12217395"/>
              <a:gd name="connsiteY8243" fmla="*/ 1130158 h 2289324"/>
              <a:gd name="connsiteX8244" fmla="*/ 9217627 w 12217395"/>
              <a:gd name="connsiteY8244" fmla="*/ 1126406 h 2289324"/>
              <a:gd name="connsiteX8245" fmla="*/ 9226352 w 12217395"/>
              <a:gd name="connsiteY8245" fmla="*/ 1134729 h 2289324"/>
              <a:gd name="connsiteX8246" fmla="*/ 9217627 w 12217395"/>
              <a:gd name="connsiteY8246" fmla="*/ 1143461 h 2289324"/>
              <a:gd name="connsiteX8247" fmla="*/ 9208893 w 12217395"/>
              <a:gd name="connsiteY8247" fmla="*/ 1134729 h 2289324"/>
              <a:gd name="connsiteX8248" fmla="*/ 9217627 w 12217395"/>
              <a:gd name="connsiteY8248" fmla="*/ 1126406 h 2289324"/>
              <a:gd name="connsiteX8249" fmla="*/ 3290703 w 12217395"/>
              <a:gd name="connsiteY8249" fmla="*/ 1126406 h 2289324"/>
              <a:gd name="connsiteX8250" fmla="*/ 3292374 w 12217395"/>
              <a:gd name="connsiteY8250" fmla="*/ 1128078 h 2289324"/>
              <a:gd name="connsiteX8251" fmla="*/ 3290703 w 12217395"/>
              <a:gd name="connsiteY8251" fmla="*/ 1129738 h 2289324"/>
              <a:gd name="connsiteX8252" fmla="*/ 3289041 w 12217395"/>
              <a:gd name="connsiteY8252" fmla="*/ 1128078 h 2289324"/>
              <a:gd name="connsiteX8253" fmla="*/ 3290703 w 12217395"/>
              <a:gd name="connsiteY8253" fmla="*/ 1126406 h 2289324"/>
              <a:gd name="connsiteX8254" fmla="*/ 10814143 w 12217395"/>
              <a:gd name="connsiteY8254" fmla="*/ 1123917 h 2289324"/>
              <a:gd name="connsiteX8255" fmla="*/ 10834490 w 12217395"/>
              <a:gd name="connsiteY8255" fmla="*/ 1144712 h 2289324"/>
              <a:gd name="connsiteX8256" fmla="*/ 10814143 w 12217395"/>
              <a:gd name="connsiteY8256" fmla="*/ 1165076 h 2289324"/>
              <a:gd name="connsiteX8257" fmla="*/ 10793327 w 12217395"/>
              <a:gd name="connsiteY8257" fmla="*/ 1144712 h 2289324"/>
              <a:gd name="connsiteX8258" fmla="*/ 10814143 w 12217395"/>
              <a:gd name="connsiteY8258" fmla="*/ 1123917 h 2289324"/>
              <a:gd name="connsiteX8259" fmla="*/ 6573880 w 12217395"/>
              <a:gd name="connsiteY8259" fmla="*/ 1123507 h 2289324"/>
              <a:gd name="connsiteX8260" fmla="*/ 6602975 w 12217395"/>
              <a:gd name="connsiteY8260" fmla="*/ 1152602 h 2289324"/>
              <a:gd name="connsiteX8261" fmla="*/ 6573880 w 12217395"/>
              <a:gd name="connsiteY8261" fmla="*/ 1182107 h 2289324"/>
              <a:gd name="connsiteX8262" fmla="*/ 6544774 w 12217395"/>
              <a:gd name="connsiteY8262" fmla="*/ 1152602 h 2289324"/>
              <a:gd name="connsiteX8263" fmla="*/ 6573880 w 12217395"/>
              <a:gd name="connsiteY8263" fmla="*/ 1123507 h 2289324"/>
              <a:gd name="connsiteX8264" fmla="*/ 2414305 w 12217395"/>
              <a:gd name="connsiteY8264" fmla="*/ 1123085 h 2289324"/>
              <a:gd name="connsiteX8265" fmla="*/ 2421368 w 12217395"/>
              <a:gd name="connsiteY8265" fmla="*/ 1130147 h 2289324"/>
              <a:gd name="connsiteX8266" fmla="*/ 2414305 w 12217395"/>
              <a:gd name="connsiteY8266" fmla="*/ 1136809 h 2289324"/>
              <a:gd name="connsiteX8267" fmla="*/ 2407651 w 12217395"/>
              <a:gd name="connsiteY8267" fmla="*/ 1130147 h 2289324"/>
              <a:gd name="connsiteX8268" fmla="*/ 2414305 w 12217395"/>
              <a:gd name="connsiteY8268" fmla="*/ 1123085 h 2289324"/>
              <a:gd name="connsiteX8269" fmla="*/ 6359768 w 12217395"/>
              <a:gd name="connsiteY8269" fmla="*/ 1122257 h 2289324"/>
              <a:gd name="connsiteX8270" fmla="*/ 6387624 w 12217395"/>
              <a:gd name="connsiteY8270" fmla="*/ 1149692 h 2289324"/>
              <a:gd name="connsiteX8271" fmla="*/ 6359768 w 12217395"/>
              <a:gd name="connsiteY8271" fmla="*/ 1177536 h 2289324"/>
              <a:gd name="connsiteX8272" fmla="*/ 6332323 w 12217395"/>
              <a:gd name="connsiteY8272" fmla="*/ 1149692 h 2289324"/>
              <a:gd name="connsiteX8273" fmla="*/ 6332323 w 12217395"/>
              <a:gd name="connsiteY8273" fmla="*/ 1149645 h 2289324"/>
              <a:gd name="connsiteX8274" fmla="*/ 6359768 w 12217395"/>
              <a:gd name="connsiteY8274" fmla="*/ 1122257 h 2289324"/>
              <a:gd name="connsiteX8275" fmla="*/ 10600839 w 12217395"/>
              <a:gd name="connsiteY8275" fmla="*/ 1120175 h 2289324"/>
              <a:gd name="connsiteX8276" fmla="*/ 10619083 w 12217395"/>
              <a:gd name="connsiteY8276" fmla="*/ 1138458 h 2289324"/>
              <a:gd name="connsiteX8277" fmla="*/ 10600839 w 12217395"/>
              <a:gd name="connsiteY8277" fmla="*/ 1157162 h 2289324"/>
              <a:gd name="connsiteX8278" fmla="*/ 10600839 w 12217395"/>
              <a:gd name="connsiteY8278" fmla="*/ 1157174 h 2289324"/>
              <a:gd name="connsiteX8279" fmla="*/ 10582128 w 12217395"/>
              <a:gd name="connsiteY8279" fmla="*/ 1138471 h 2289324"/>
              <a:gd name="connsiteX8280" fmla="*/ 10600839 w 12217395"/>
              <a:gd name="connsiteY8280" fmla="*/ 1120175 h 2289324"/>
              <a:gd name="connsiteX8281" fmla="*/ 8257657 w 12217395"/>
              <a:gd name="connsiteY8281" fmla="*/ 1118924 h 2289324"/>
              <a:gd name="connsiteX8282" fmla="*/ 8259739 w 12217395"/>
              <a:gd name="connsiteY8282" fmla="*/ 1121006 h 2289324"/>
              <a:gd name="connsiteX8283" fmla="*/ 8257657 w 12217395"/>
              <a:gd name="connsiteY8283" fmla="*/ 1122677 h 2289324"/>
              <a:gd name="connsiteX8284" fmla="*/ 8257657 w 12217395"/>
              <a:gd name="connsiteY8284" fmla="*/ 1122666 h 2289324"/>
              <a:gd name="connsiteX8285" fmla="*/ 8255996 w 12217395"/>
              <a:gd name="connsiteY8285" fmla="*/ 1121006 h 2289324"/>
              <a:gd name="connsiteX8286" fmla="*/ 8257657 w 12217395"/>
              <a:gd name="connsiteY8286" fmla="*/ 1118924 h 2289324"/>
              <a:gd name="connsiteX8287" fmla="*/ 10435716 w 12217395"/>
              <a:gd name="connsiteY8287" fmla="*/ 1117686 h 2289324"/>
              <a:gd name="connsiteX8288" fmla="*/ 10452789 w 12217395"/>
              <a:gd name="connsiteY8288" fmla="*/ 1134729 h 2289324"/>
              <a:gd name="connsiteX8289" fmla="*/ 10435716 w 12217395"/>
              <a:gd name="connsiteY8289" fmla="*/ 1151773 h 2289324"/>
              <a:gd name="connsiteX8290" fmla="*/ 10418760 w 12217395"/>
              <a:gd name="connsiteY8290" fmla="*/ 1134729 h 2289324"/>
              <a:gd name="connsiteX8291" fmla="*/ 10435716 w 12217395"/>
              <a:gd name="connsiteY8291" fmla="*/ 1117686 h 2289324"/>
              <a:gd name="connsiteX8292" fmla="*/ 8463452 w 12217395"/>
              <a:gd name="connsiteY8292" fmla="*/ 1116025 h 2289324"/>
              <a:gd name="connsiteX8293" fmla="*/ 8463581 w 12217395"/>
              <a:gd name="connsiteY8293" fmla="*/ 1116025 h 2289324"/>
              <a:gd name="connsiteX8294" fmla="*/ 8466364 w 12217395"/>
              <a:gd name="connsiteY8294" fmla="*/ 1118924 h 2289324"/>
              <a:gd name="connsiteX8295" fmla="*/ 8466364 w 12217395"/>
              <a:gd name="connsiteY8295" fmla="*/ 1119065 h 2289324"/>
              <a:gd name="connsiteX8296" fmla="*/ 8463452 w 12217395"/>
              <a:gd name="connsiteY8296" fmla="*/ 1121835 h 2289324"/>
              <a:gd name="connsiteX8297" fmla="*/ 8463452 w 12217395"/>
              <a:gd name="connsiteY8297" fmla="*/ 1121846 h 2289324"/>
              <a:gd name="connsiteX8298" fmla="*/ 8460540 w 12217395"/>
              <a:gd name="connsiteY8298" fmla="*/ 1118924 h 2289324"/>
              <a:gd name="connsiteX8299" fmla="*/ 8460540 w 12217395"/>
              <a:gd name="connsiteY8299" fmla="*/ 1118795 h 2289324"/>
              <a:gd name="connsiteX8300" fmla="*/ 8463452 w 12217395"/>
              <a:gd name="connsiteY8300" fmla="*/ 1116025 h 2289324"/>
              <a:gd name="connsiteX8301" fmla="*/ 555453 w 12217395"/>
              <a:gd name="connsiteY8301" fmla="*/ 1116025 h 2289324"/>
              <a:gd name="connsiteX8302" fmla="*/ 562586 w 12217395"/>
              <a:gd name="connsiteY8302" fmla="*/ 1123085 h 2289324"/>
              <a:gd name="connsiteX8303" fmla="*/ 562586 w 12217395"/>
              <a:gd name="connsiteY8303" fmla="*/ 1123261 h 2289324"/>
              <a:gd name="connsiteX8304" fmla="*/ 555453 w 12217395"/>
              <a:gd name="connsiteY8304" fmla="*/ 1130158 h 2289324"/>
              <a:gd name="connsiteX8305" fmla="*/ 555453 w 12217395"/>
              <a:gd name="connsiteY8305" fmla="*/ 1130147 h 2289324"/>
              <a:gd name="connsiteX8306" fmla="*/ 548436 w 12217395"/>
              <a:gd name="connsiteY8306" fmla="*/ 1123085 h 2289324"/>
              <a:gd name="connsiteX8307" fmla="*/ 555453 w 12217395"/>
              <a:gd name="connsiteY8307" fmla="*/ 1116025 h 2289324"/>
              <a:gd name="connsiteX8308" fmla="*/ 2946044 w 12217395"/>
              <a:gd name="connsiteY8308" fmla="*/ 1112695 h 2289324"/>
              <a:gd name="connsiteX8309" fmla="*/ 2950616 w 12217395"/>
              <a:gd name="connsiteY8309" fmla="*/ 1117697 h 2289324"/>
              <a:gd name="connsiteX8310" fmla="*/ 2946044 w 12217395"/>
              <a:gd name="connsiteY8310" fmla="*/ 1122256 h 2289324"/>
              <a:gd name="connsiteX8311" fmla="*/ 2941471 w 12217395"/>
              <a:gd name="connsiteY8311" fmla="*/ 1117685 h 2289324"/>
              <a:gd name="connsiteX8312" fmla="*/ 2946044 w 12217395"/>
              <a:gd name="connsiteY8312" fmla="*/ 1112695 h 2289324"/>
              <a:gd name="connsiteX8313" fmla="*/ 1355810 w 12217395"/>
              <a:gd name="connsiteY8313" fmla="*/ 1112286 h 2289324"/>
              <a:gd name="connsiteX8314" fmla="*/ 1363293 w 12217395"/>
              <a:gd name="connsiteY8314" fmla="*/ 1119767 h 2289324"/>
              <a:gd name="connsiteX8315" fmla="*/ 1355810 w 12217395"/>
              <a:gd name="connsiteY8315" fmla="*/ 1127658 h 2289324"/>
              <a:gd name="connsiteX8316" fmla="*/ 1347858 w 12217395"/>
              <a:gd name="connsiteY8316" fmla="*/ 1119767 h 2289324"/>
              <a:gd name="connsiteX8317" fmla="*/ 1355810 w 12217395"/>
              <a:gd name="connsiteY8317" fmla="*/ 1112286 h 2289324"/>
              <a:gd name="connsiteX8318" fmla="*/ 1937028 w 12217395"/>
              <a:gd name="connsiteY8318" fmla="*/ 1111864 h 2289324"/>
              <a:gd name="connsiteX8319" fmla="*/ 1937099 w 12217395"/>
              <a:gd name="connsiteY8319" fmla="*/ 1111864 h 2289324"/>
              <a:gd name="connsiteX8320" fmla="*/ 1944512 w 12217395"/>
              <a:gd name="connsiteY8320" fmla="*/ 1119346 h 2289324"/>
              <a:gd name="connsiteX8321" fmla="*/ 1937028 w 12217395"/>
              <a:gd name="connsiteY8321" fmla="*/ 1126827 h 2289324"/>
              <a:gd name="connsiteX8322" fmla="*/ 1929543 w 12217395"/>
              <a:gd name="connsiteY8322" fmla="*/ 1119346 h 2289324"/>
              <a:gd name="connsiteX8323" fmla="*/ 1929543 w 12217395"/>
              <a:gd name="connsiteY8323" fmla="*/ 1119276 h 2289324"/>
              <a:gd name="connsiteX8324" fmla="*/ 1937028 w 12217395"/>
              <a:gd name="connsiteY8324" fmla="*/ 1111864 h 2289324"/>
              <a:gd name="connsiteX8325" fmla="*/ 8674241 w 12217395"/>
              <a:gd name="connsiteY8325" fmla="*/ 1111454 h 2289324"/>
              <a:gd name="connsiteX8326" fmla="*/ 8679235 w 12217395"/>
              <a:gd name="connsiteY8326" fmla="*/ 1116038 h 2289324"/>
              <a:gd name="connsiteX8327" fmla="*/ 8674241 w 12217395"/>
              <a:gd name="connsiteY8327" fmla="*/ 1120596 h 2289324"/>
              <a:gd name="connsiteX8328" fmla="*/ 8669669 w 12217395"/>
              <a:gd name="connsiteY8328" fmla="*/ 1116025 h 2289324"/>
              <a:gd name="connsiteX8329" fmla="*/ 8674241 w 12217395"/>
              <a:gd name="connsiteY8329" fmla="*/ 1111454 h 2289324"/>
              <a:gd name="connsiteX8330" fmla="*/ 10028335 w 12217395"/>
              <a:gd name="connsiteY8330" fmla="*/ 1111035 h 2289324"/>
              <a:gd name="connsiteX8331" fmla="*/ 10041643 w 12217395"/>
              <a:gd name="connsiteY8331" fmla="*/ 1124746 h 2289324"/>
              <a:gd name="connsiteX8332" fmla="*/ 10028335 w 12217395"/>
              <a:gd name="connsiteY8332" fmla="*/ 1138061 h 2289324"/>
              <a:gd name="connsiteX8333" fmla="*/ 10014618 w 12217395"/>
              <a:gd name="connsiteY8333" fmla="*/ 1124746 h 2289324"/>
              <a:gd name="connsiteX8334" fmla="*/ 10028335 w 12217395"/>
              <a:gd name="connsiteY8334" fmla="*/ 1111035 h 2289324"/>
              <a:gd name="connsiteX8335" fmla="*/ 9440053 w 12217395"/>
              <a:gd name="connsiteY8335" fmla="*/ 1108954 h 2289324"/>
              <a:gd name="connsiteX8336" fmla="*/ 9440369 w 12217395"/>
              <a:gd name="connsiteY8336" fmla="*/ 1108954 h 2289324"/>
              <a:gd name="connsiteX8337" fmla="*/ 9449608 w 12217395"/>
              <a:gd name="connsiteY8337" fmla="*/ 1118516 h 2289324"/>
              <a:gd name="connsiteX8338" fmla="*/ 9449608 w 12217395"/>
              <a:gd name="connsiteY8338" fmla="*/ 1118832 h 2289324"/>
              <a:gd name="connsiteX8339" fmla="*/ 9440053 w 12217395"/>
              <a:gd name="connsiteY8339" fmla="*/ 1128078 h 2289324"/>
              <a:gd name="connsiteX8340" fmla="*/ 9430487 w 12217395"/>
              <a:gd name="connsiteY8340" fmla="*/ 1118516 h 2289324"/>
              <a:gd name="connsiteX8341" fmla="*/ 9430487 w 12217395"/>
              <a:gd name="connsiteY8341" fmla="*/ 1118213 h 2289324"/>
              <a:gd name="connsiteX8342" fmla="*/ 9440053 w 12217395"/>
              <a:gd name="connsiteY8342" fmla="*/ 1108954 h 2289324"/>
              <a:gd name="connsiteX8343" fmla="*/ 9904855 w 12217395"/>
              <a:gd name="connsiteY8343" fmla="*/ 1108124 h 2289324"/>
              <a:gd name="connsiteX8344" fmla="*/ 9917333 w 12217395"/>
              <a:gd name="connsiteY8344" fmla="*/ 1120596 h 2289324"/>
              <a:gd name="connsiteX8345" fmla="*/ 9904855 w 12217395"/>
              <a:gd name="connsiteY8345" fmla="*/ 1133490 h 2289324"/>
              <a:gd name="connsiteX8346" fmla="*/ 9891968 w 12217395"/>
              <a:gd name="connsiteY8346" fmla="*/ 1120596 h 2289324"/>
              <a:gd name="connsiteX8347" fmla="*/ 9904855 w 12217395"/>
              <a:gd name="connsiteY8347" fmla="*/ 1108124 h 2289324"/>
              <a:gd name="connsiteX8348" fmla="*/ 3114008 w 12217395"/>
              <a:gd name="connsiteY8348" fmla="*/ 1107714 h 2289324"/>
              <a:gd name="connsiteX8349" fmla="*/ 3116920 w 12217395"/>
              <a:gd name="connsiteY8349" fmla="*/ 1110613 h 2289324"/>
              <a:gd name="connsiteX8350" fmla="*/ 3116920 w 12217395"/>
              <a:gd name="connsiteY8350" fmla="*/ 1110754 h 2289324"/>
              <a:gd name="connsiteX8351" fmla="*/ 3114008 w 12217395"/>
              <a:gd name="connsiteY8351" fmla="*/ 1113524 h 2289324"/>
              <a:gd name="connsiteX8352" fmla="*/ 3114008 w 12217395"/>
              <a:gd name="connsiteY8352" fmla="*/ 1113536 h 2289324"/>
              <a:gd name="connsiteX8353" fmla="*/ 3111518 w 12217395"/>
              <a:gd name="connsiteY8353" fmla="*/ 1110613 h 2289324"/>
              <a:gd name="connsiteX8354" fmla="*/ 3114008 w 12217395"/>
              <a:gd name="connsiteY8354" fmla="*/ 1107714 h 2289324"/>
              <a:gd name="connsiteX8355" fmla="*/ 10152597 w 12217395"/>
              <a:gd name="connsiteY8355" fmla="*/ 1106872 h 2289324"/>
              <a:gd name="connsiteX8356" fmla="*/ 10167216 w 12217395"/>
              <a:gd name="connsiteY8356" fmla="*/ 1121005 h 2289324"/>
              <a:gd name="connsiteX8357" fmla="*/ 10152597 w 12217395"/>
              <a:gd name="connsiteY8357" fmla="*/ 1135558 h 2289324"/>
              <a:gd name="connsiteX8358" fmla="*/ 10138097 w 12217395"/>
              <a:gd name="connsiteY8358" fmla="*/ 1121016 h 2289324"/>
              <a:gd name="connsiteX8359" fmla="*/ 10152597 w 12217395"/>
              <a:gd name="connsiteY8359" fmla="*/ 1106872 h 2289324"/>
              <a:gd name="connsiteX8360" fmla="*/ 2675811 w 12217395"/>
              <a:gd name="connsiteY8360" fmla="*/ 1106464 h 2289324"/>
              <a:gd name="connsiteX8361" fmla="*/ 2676081 w 12217395"/>
              <a:gd name="connsiteY8361" fmla="*/ 1106464 h 2289324"/>
              <a:gd name="connsiteX8362" fmla="*/ 2681624 w 12217395"/>
              <a:gd name="connsiteY8362" fmla="*/ 1112285 h 2289324"/>
              <a:gd name="connsiteX8363" fmla="*/ 2681624 w 12217395"/>
              <a:gd name="connsiteY8363" fmla="*/ 1112566 h 2289324"/>
              <a:gd name="connsiteX8364" fmla="*/ 2675811 w 12217395"/>
              <a:gd name="connsiteY8364" fmla="*/ 1118095 h 2289324"/>
              <a:gd name="connsiteX8365" fmla="*/ 2669988 w 12217395"/>
              <a:gd name="connsiteY8365" fmla="*/ 1112285 h 2289324"/>
              <a:gd name="connsiteX8366" fmla="*/ 2669988 w 12217395"/>
              <a:gd name="connsiteY8366" fmla="*/ 1112004 h 2289324"/>
              <a:gd name="connsiteX8367" fmla="*/ 2675811 w 12217395"/>
              <a:gd name="connsiteY8367" fmla="*/ 1106464 h 2289324"/>
              <a:gd name="connsiteX8368" fmla="*/ 10402095 w 12217395"/>
              <a:gd name="connsiteY8368" fmla="*/ 1105609 h 2289324"/>
              <a:gd name="connsiteX8369" fmla="*/ 10402154 w 12217395"/>
              <a:gd name="connsiteY8369" fmla="*/ 1105633 h 2289324"/>
              <a:gd name="connsiteX8370" fmla="*/ 10402037 w 12217395"/>
              <a:gd name="connsiteY8370" fmla="*/ 1105633 h 2289324"/>
              <a:gd name="connsiteX8371" fmla="*/ 8889183 w 12217395"/>
              <a:gd name="connsiteY8371" fmla="*/ 1105212 h 2289324"/>
              <a:gd name="connsiteX8372" fmla="*/ 8889440 w 12217395"/>
              <a:gd name="connsiteY8372" fmla="*/ 1105212 h 2289324"/>
              <a:gd name="connsiteX8373" fmla="*/ 8895006 w 12217395"/>
              <a:gd name="connsiteY8373" fmla="*/ 1111035 h 2289324"/>
              <a:gd name="connsiteX8374" fmla="*/ 8889183 w 12217395"/>
              <a:gd name="connsiteY8374" fmla="*/ 1117264 h 2289324"/>
              <a:gd name="connsiteX8375" fmla="*/ 8882949 w 12217395"/>
              <a:gd name="connsiteY8375" fmla="*/ 1111035 h 2289324"/>
              <a:gd name="connsiteX8376" fmla="*/ 8889183 w 12217395"/>
              <a:gd name="connsiteY8376" fmla="*/ 1105212 h 2289324"/>
              <a:gd name="connsiteX8377" fmla="*/ 10769588 w 12217395"/>
              <a:gd name="connsiteY8377" fmla="*/ 1100641 h 2289324"/>
              <a:gd name="connsiteX8378" fmla="*/ 10789118 w 12217395"/>
              <a:gd name="connsiteY8378" fmla="*/ 1120596 h 2289324"/>
              <a:gd name="connsiteX8379" fmla="*/ 10789118 w 12217395"/>
              <a:gd name="connsiteY8379" fmla="*/ 1120631 h 2289324"/>
              <a:gd name="connsiteX8380" fmla="*/ 10769588 w 12217395"/>
              <a:gd name="connsiteY8380" fmla="*/ 1140141 h 2289324"/>
              <a:gd name="connsiteX8381" fmla="*/ 10749707 w 12217395"/>
              <a:gd name="connsiteY8381" fmla="*/ 1120596 h 2289324"/>
              <a:gd name="connsiteX8382" fmla="*/ 10769588 w 12217395"/>
              <a:gd name="connsiteY8382" fmla="*/ 1100641 h 2289324"/>
              <a:gd name="connsiteX8383" fmla="*/ 440381 w 12217395"/>
              <a:gd name="connsiteY8383" fmla="*/ 1100233 h 2289324"/>
              <a:gd name="connsiteX8384" fmla="*/ 447398 w 12217395"/>
              <a:gd name="connsiteY8384" fmla="*/ 1107293 h 2289324"/>
              <a:gd name="connsiteX8385" fmla="*/ 440381 w 12217395"/>
              <a:gd name="connsiteY8385" fmla="*/ 1113945 h 2289324"/>
              <a:gd name="connsiteX8386" fmla="*/ 440381 w 12217395"/>
              <a:gd name="connsiteY8386" fmla="*/ 1113957 h 2289324"/>
              <a:gd name="connsiteX8387" fmla="*/ 433716 w 12217395"/>
              <a:gd name="connsiteY8387" fmla="*/ 1107293 h 2289324"/>
              <a:gd name="connsiteX8388" fmla="*/ 440381 w 12217395"/>
              <a:gd name="connsiteY8388" fmla="*/ 1100233 h 2289324"/>
              <a:gd name="connsiteX8389" fmla="*/ 9783047 w 12217395"/>
              <a:gd name="connsiteY8389" fmla="*/ 1098562 h 2289324"/>
              <a:gd name="connsiteX8390" fmla="*/ 9783082 w 12217395"/>
              <a:gd name="connsiteY8390" fmla="*/ 1098562 h 2289324"/>
              <a:gd name="connsiteX8391" fmla="*/ 9794683 w 12217395"/>
              <a:gd name="connsiteY8391" fmla="*/ 1110204 h 2289324"/>
              <a:gd name="connsiteX8392" fmla="*/ 9783047 w 12217395"/>
              <a:gd name="connsiteY8392" fmla="*/ 1121835 h 2289324"/>
              <a:gd name="connsiteX8393" fmla="*/ 9771400 w 12217395"/>
              <a:gd name="connsiteY8393" fmla="*/ 1110204 h 2289324"/>
              <a:gd name="connsiteX8394" fmla="*/ 9771400 w 12217395"/>
              <a:gd name="connsiteY8394" fmla="*/ 1110158 h 2289324"/>
              <a:gd name="connsiteX8395" fmla="*/ 9783047 w 12217395"/>
              <a:gd name="connsiteY8395" fmla="*/ 1098562 h 2289324"/>
              <a:gd name="connsiteX8396" fmla="*/ 6246264 w 12217395"/>
              <a:gd name="connsiteY8396" fmla="*/ 1098152 h 2289324"/>
              <a:gd name="connsiteX8397" fmla="*/ 6274119 w 12217395"/>
              <a:gd name="connsiteY8397" fmla="*/ 1125998 h 2289324"/>
              <a:gd name="connsiteX8398" fmla="*/ 6246264 w 12217395"/>
              <a:gd name="connsiteY8398" fmla="*/ 1153421 h 2289324"/>
              <a:gd name="connsiteX8399" fmla="*/ 6246264 w 12217395"/>
              <a:gd name="connsiteY8399" fmla="*/ 1153432 h 2289324"/>
              <a:gd name="connsiteX8400" fmla="*/ 6218407 w 12217395"/>
              <a:gd name="connsiteY8400" fmla="*/ 1125998 h 2289324"/>
              <a:gd name="connsiteX8401" fmla="*/ 6246264 w 12217395"/>
              <a:gd name="connsiteY8401" fmla="*/ 1098152 h 2289324"/>
              <a:gd name="connsiteX8402" fmla="*/ 6685303 w 12217395"/>
              <a:gd name="connsiteY8402" fmla="*/ 1097731 h 2289324"/>
              <a:gd name="connsiteX8403" fmla="*/ 6716058 w 12217395"/>
              <a:gd name="connsiteY8403" fmla="*/ 1128486 h 2289324"/>
              <a:gd name="connsiteX8404" fmla="*/ 6685303 w 12217395"/>
              <a:gd name="connsiteY8404" fmla="*/ 1159253 h 2289324"/>
              <a:gd name="connsiteX8405" fmla="*/ 6685150 w 12217395"/>
              <a:gd name="connsiteY8405" fmla="*/ 1159253 h 2289324"/>
              <a:gd name="connsiteX8406" fmla="*/ 6654535 w 12217395"/>
              <a:gd name="connsiteY8406" fmla="*/ 1128486 h 2289324"/>
              <a:gd name="connsiteX8407" fmla="*/ 6654535 w 12217395"/>
              <a:gd name="connsiteY8407" fmla="*/ 1128369 h 2289324"/>
              <a:gd name="connsiteX8408" fmla="*/ 6685303 w 12217395"/>
              <a:gd name="connsiteY8408" fmla="*/ 1097731 h 2289324"/>
              <a:gd name="connsiteX8409" fmla="*/ 9106206 w 12217395"/>
              <a:gd name="connsiteY8409" fmla="*/ 1096492 h 2289324"/>
              <a:gd name="connsiteX8410" fmla="*/ 9113270 w 12217395"/>
              <a:gd name="connsiteY8410" fmla="*/ 1103975 h 2289324"/>
              <a:gd name="connsiteX8411" fmla="*/ 9106206 w 12217395"/>
              <a:gd name="connsiteY8411" fmla="*/ 1111035 h 2289324"/>
              <a:gd name="connsiteX8412" fmla="*/ 9098721 w 12217395"/>
              <a:gd name="connsiteY8412" fmla="*/ 1103975 h 2289324"/>
              <a:gd name="connsiteX8413" fmla="*/ 9098721 w 12217395"/>
              <a:gd name="connsiteY8413" fmla="*/ 1103903 h 2289324"/>
              <a:gd name="connsiteX8414" fmla="*/ 9106206 w 12217395"/>
              <a:gd name="connsiteY8414" fmla="*/ 1096492 h 2289324"/>
              <a:gd name="connsiteX8415" fmla="*/ 2301631 w 12217395"/>
              <a:gd name="connsiteY8415" fmla="*/ 1095241 h 2289324"/>
              <a:gd name="connsiteX8416" fmla="*/ 2308285 w 12217395"/>
              <a:gd name="connsiteY8416" fmla="*/ 1101893 h 2289324"/>
              <a:gd name="connsiteX8417" fmla="*/ 2301631 w 12217395"/>
              <a:gd name="connsiteY8417" fmla="*/ 1108953 h 2289324"/>
              <a:gd name="connsiteX8418" fmla="*/ 2294988 w 12217395"/>
              <a:gd name="connsiteY8418" fmla="*/ 1101905 h 2289324"/>
              <a:gd name="connsiteX8419" fmla="*/ 2294988 w 12217395"/>
              <a:gd name="connsiteY8419" fmla="*/ 1101717 h 2289324"/>
              <a:gd name="connsiteX8420" fmla="*/ 2301631 w 12217395"/>
              <a:gd name="connsiteY8420" fmla="*/ 1095241 h 2289324"/>
              <a:gd name="connsiteX8421" fmla="*/ 10277376 w 12217395"/>
              <a:gd name="connsiteY8421" fmla="*/ 1094412 h 2289324"/>
              <a:gd name="connsiteX8422" fmla="*/ 10277960 w 12217395"/>
              <a:gd name="connsiteY8422" fmla="*/ 1094412 h 2289324"/>
              <a:gd name="connsiteX8423" fmla="*/ 10292813 w 12217395"/>
              <a:gd name="connsiteY8423" fmla="*/ 1109783 h 2289324"/>
              <a:gd name="connsiteX8424" fmla="*/ 10277376 w 12217395"/>
              <a:gd name="connsiteY8424" fmla="*/ 1124746 h 2289324"/>
              <a:gd name="connsiteX8425" fmla="*/ 10262407 w 12217395"/>
              <a:gd name="connsiteY8425" fmla="*/ 1109783 h 2289324"/>
              <a:gd name="connsiteX8426" fmla="*/ 10277376 w 12217395"/>
              <a:gd name="connsiteY8426" fmla="*/ 1094412 h 2289324"/>
              <a:gd name="connsiteX8427" fmla="*/ 1241088 w 12217395"/>
              <a:gd name="connsiteY8427" fmla="*/ 1092331 h 2289324"/>
              <a:gd name="connsiteX8428" fmla="*/ 1248573 w 12217395"/>
              <a:gd name="connsiteY8428" fmla="*/ 1099813 h 2289324"/>
              <a:gd name="connsiteX8429" fmla="*/ 1241088 w 12217395"/>
              <a:gd name="connsiteY8429" fmla="*/ 1106873 h 2289324"/>
              <a:gd name="connsiteX8430" fmla="*/ 1233955 w 12217395"/>
              <a:gd name="connsiteY8430" fmla="*/ 1099813 h 2289324"/>
              <a:gd name="connsiteX8431" fmla="*/ 1241088 w 12217395"/>
              <a:gd name="connsiteY8431" fmla="*/ 1092331 h 2289324"/>
              <a:gd name="connsiteX8432" fmla="*/ 1823523 w 12217395"/>
              <a:gd name="connsiteY8432" fmla="*/ 1087760 h 2289324"/>
              <a:gd name="connsiteX8433" fmla="*/ 1830598 w 12217395"/>
              <a:gd name="connsiteY8433" fmla="*/ 1095242 h 2289324"/>
              <a:gd name="connsiteX8434" fmla="*/ 1823523 w 12217395"/>
              <a:gd name="connsiteY8434" fmla="*/ 1102302 h 2289324"/>
              <a:gd name="connsiteX8435" fmla="*/ 1816037 w 12217395"/>
              <a:gd name="connsiteY8435" fmla="*/ 1095242 h 2289324"/>
              <a:gd name="connsiteX8436" fmla="*/ 1816037 w 12217395"/>
              <a:gd name="connsiteY8436" fmla="*/ 1095171 h 2289324"/>
              <a:gd name="connsiteX8437" fmla="*/ 1823523 w 12217395"/>
              <a:gd name="connsiteY8437" fmla="*/ 1087760 h 2289324"/>
              <a:gd name="connsiteX8438" fmla="*/ 6464119 w 12217395"/>
              <a:gd name="connsiteY8438" fmla="*/ 1085667 h 2289324"/>
              <a:gd name="connsiteX8439" fmla="*/ 6464479 w 12217395"/>
              <a:gd name="connsiteY8439" fmla="*/ 1085667 h 2289324"/>
              <a:gd name="connsiteX8440" fmla="*/ 6493225 w 12217395"/>
              <a:gd name="connsiteY8440" fmla="*/ 1114775 h 2289324"/>
              <a:gd name="connsiteX8441" fmla="*/ 6464119 w 12217395"/>
              <a:gd name="connsiteY8441" fmla="*/ 1144290 h 2289324"/>
              <a:gd name="connsiteX8442" fmla="*/ 6434601 w 12217395"/>
              <a:gd name="connsiteY8442" fmla="*/ 1114775 h 2289324"/>
              <a:gd name="connsiteX8443" fmla="*/ 6464119 w 12217395"/>
              <a:gd name="connsiteY8443" fmla="*/ 1085667 h 2289324"/>
              <a:gd name="connsiteX8444" fmla="*/ 325192 w 12217395"/>
              <a:gd name="connsiteY8444" fmla="*/ 1085259 h 2289324"/>
              <a:gd name="connsiteX8445" fmla="*/ 331859 w 12217395"/>
              <a:gd name="connsiteY8445" fmla="*/ 1091921 h 2289324"/>
              <a:gd name="connsiteX8446" fmla="*/ 325192 w 12217395"/>
              <a:gd name="connsiteY8446" fmla="*/ 1098152 h 2289324"/>
              <a:gd name="connsiteX8447" fmla="*/ 318878 w 12217395"/>
              <a:gd name="connsiteY8447" fmla="*/ 1091921 h 2289324"/>
              <a:gd name="connsiteX8448" fmla="*/ 325192 w 12217395"/>
              <a:gd name="connsiteY8448" fmla="*/ 1085259 h 2289324"/>
              <a:gd name="connsiteX8449" fmla="*/ 10561781 w 12217395"/>
              <a:gd name="connsiteY8449" fmla="*/ 1084020 h 2289324"/>
              <a:gd name="connsiteX8450" fmla="*/ 10579205 w 12217395"/>
              <a:gd name="connsiteY8450" fmla="*/ 1101472 h 2289324"/>
              <a:gd name="connsiteX8451" fmla="*/ 10561781 w 12217395"/>
              <a:gd name="connsiteY8451" fmla="*/ 1119345 h 2289324"/>
              <a:gd name="connsiteX8452" fmla="*/ 10561781 w 12217395"/>
              <a:gd name="connsiteY8452" fmla="*/ 1119357 h 2289324"/>
              <a:gd name="connsiteX8453" fmla="*/ 10544239 w 12217395"/>
              <a:gd name="connsiteY8453" fmla="*/ 1101472 h 2289324"/>
              <a:gd name="connsiteX8454" fmla="*/ 10561781 w 12217395"/>
              <a:gd name="connsiteY8454" fmla="*/ 1084020 h 2289324"/>
              <a:gd name="connsiteX8455" fmla="*/ 9325718 w 12217395"/>
              <a:gd name="connsiteY8455" fmla="*/ 1083190 h 2289324"/>
              <a:gd name="connsiteX8456" fmla="*/ 9334033 w 12217395"/>
              <a:gd name="connsiteY8456" fmla="*/ 1091923 h 2289324"/>
              <a:gd name="connsiteX8457" fmla="*/ 9325718 w 12217395"/>
              <a:gd name="connsiteY8457" fmla="*/ 1100234 h 2289324"/>
              <a:gd name="connsiteX8458" fmla="*/ 9316995 w 12217395"/>
              <a:gd name="connsiteY8458" fmla="*/ 1091923 h 2289324"/>
              <a:gd name="connsiteX8459" fmla="*/ 9316995 w 12217395"/>
              <a:gd name="connsiteY8459" fmla="*/ 1091513 h 2289324"/>
              <a:gd name="connsiteX8460" fmla="*/ 9325718 w 12217395"/>
              <a:gd name="connsiteY8460" fmla="*/ 1083190 h 2289324"/>
              <a:gd name="connsiteX8461" fmla="*/ 9663719 w 12217395"/>
              <a:gd name="connsiteY8461" fmla="*/ 1083177 h 2289324"/>
              <a:gd name="connsiteX8462" fmla="*/ 9663941 w 12217395"/>
              <a:gd name="connsiteY8462" fmla="*/ 1083177 h 2289324"/>
              <a:gd name="connsiteX8463" fmla="*/ 9674114 w 12217395"/>
              <a:gd name="connsiteY8463" fmla="*/ 1093581 h 2289324"/>
              <a:gd name="connsiteX8464" fmla="*/ 9663719 w 12217395"/>
              <a:gd name="connsiteY8464" fmla="*/ 1104383 h 2289324"/>
              <a:gd name="connsiteX8465" fmla="*/ 9652913 w 12217395"/>
              <a:gd name="connsiteY8465" fmla="*/ 1093581 h 2289324"/>
              <a:gd name="connsiteX8466" fmla="*/ 9663719 w 12217395"/>
              <a:gd name="connsiteY8466" fmla="*/ 1083177 h 2289324"/>
              <a:gd name="connsiteX8467" fmla="*/ 3183032 w 12217395"/>
              <a:gd name="connsiteY8467" fmla="*/ 1082770 h 2289324"/>
              <a:gd name="connsiteX8468" fmla="*/ 3184693 w 12217395"/>
              <a:gd name="connsiteY8468" fmla="*/ 1084440 h 2289324"/>
              <a:gd name="connsiteX8469" fmla="*/ 3183032 w 12217395"/>
              <a:gd name="connsiteY8469" fmla="*/ 1086089 h 2289324"/>
              <a:gd name="connsiteX8470" fmla="*/ 3183032 w 12217395"/>
              <a:gd name="connsiteY8470" fmla="*/ 1086100 h 2289324"/>
              <a:gd name="connsiteX8471" fmla="*/ 3181360 w 12217395"/>
              <a:gd name="connsiteY8471" fmla="*/ 1084440 h 2289324"/>
              <a:gd name="connsiteX8472" fmla="*/ 3183032 w 12217395"/>
              <a:gd name="connsiteY8472" fmla="*/ 1082770 h 2289324"/>
              <a:gd name="connsiteX8473" fmla="*/ 6804618 w 12217395"/>
              <a:gd name="connsiteY8473" fmla="*/ 1079450 h 2289324"/>
              <a:gd name="connsiteX8474" fmla="*/ 6837048 w 12217395"/>
              <a:gd name="connsiteY8474" fmla="*/ 1111865 h 2289324"/>
              <a:gd name="connsiteX8475" fmla="*/ 6804618 w 12217395"/>
              <a:gd name="connsiteY8475" fmla="*/ 1143883 h 2289324"/>
              <a:gd name="connsiteX8476" fmla="*/ 6772191 w 12217395"/>
              <a:gd name="connsiteY8476" fmla="*/ 1111865 h 2289324"/>
              <a:gd name="connsiteX8477" fmla="*/ 6804618 w 12217395"/>
              <a:gd name="connsiteY8477" fmla="*/ 1079450 h 2289324"/>
              <a:gd name="connsiteX8478" fmla="*/ 8366998 w 12217395"/>
              <a:gd name="connsiteY8478" fmla="*/ 1079449 h 2289324"/>
              <a:gd name="connsiteX8479" fmla="*/ 8368671 w 12217395"/>
              <a:gd name="connsiteY8479" fmla="*/ 1081108 h 2289324"/>
              <a:gd name="connsiteX8480" fmla="*/ 8366998 w 12217395"/>
              <a:gd name="connsiteY8480" fmla="*/ 1082768 h 2289324"/>
              <a:gd name="connsiteX8481" fmla="*/ 8365338 w 12217395"/>
              <a:gd name="connsiteY8481" fmla="*/ 1081108 h 2289324"/>
              <a:gd name="connsiteX8482" fmla="*/ 8366998 w 12217395"/>
              <a:gd name="connsiteY8482" fmla="*/ 1079449 h 2289324"/>
              <a:gd name="connsiteX8483" fmla="*/ 2835041 w 12217395"/>
              <a:gd name="connsiteY8483" fmla="*/ 1078199 h 2289324"/>
              <a:gd name="connsiteX8484" fmla="*/ 2839614 w 12217395"/>
              <a:gd name="connsiteY8484" fmla="*/ 1082768 h 2289324"/>
              <a:gd name="connsiteX8485" fmla="*/ 2835041 w 12217395"/>
              <a:gd name="connsiteY8485" fmla="*/ 1087352 h 2289324"/>
              <a:gd name="connsiteX8486" fmla="*/ 2830469 w 12217395"/>
              <a:gd name="connsiteY8486" fmla="*/ 1082757 h 2289324"/>
              <a:gd name="connsiteX8487" fmla="*/ 2835041 w 12217395"/>
              <a:gd name="connsiteY8487" fmla="*/ 1078199 h 2289324"/>
              <a:gd name="connsiteX8488" fmla="*/ 8572793 w 12217395"/>
              <a:gd name="connsiteY8488" fmla="*/ 1076526 h 2289324"/>
              <a:gd name="connsiteX8489" fmla="*/ 8572946 w 12217395"/>
              <a:gd name="connsiteY8489" fmla="*/ 1076526 h 2289324"/>
              <a:gd name="connsiteX8490" fmla="*/ 8575706 w 12217395"/>
              <a:gd name="connsiteY8490" fmla="*/ 1079449 h 2289324"/>
              <a:gd name="connsiteX8491" fmla="*/ 8575706 w 12217395"/>
              <a:gd name="connsiteY8491" fmla="*/ 1079577 h 2289324"/>
              <a:gd name="connsiteX8492" fmla="*/ 8572793 w 12217395"/>
              <a:gd name="connsiteY8492" fmla="*/ 1082348 h 2289324"/>
              <a:gd name="connsiteX8493" fmla="*/ 8572793 w 12217395"/>
              <a:gd name="connsiteY8493" fmla="*/ 1082360 h 2289324"/>
              <a:gd name="connsiteX8494" fmla="*/ 8569882 w 12217395"/>
              <a:gd name="connsiteY8494" fmla="*/ 1079449 h 2289324"/>
              <a:gd name="connsiteX8495" fmla="*/ 8569882 w 12217395"/>
              <a:gd name="connsiteY8495" fmla="*/ 1079320 h 2289324"/>
              <a:gd name="connsiteX8496" fmla="*/ 8572793 w 12217395"/>
              <a:gd name="connsiteY8496" fmla="*/ 1076526 h 2289324"/>
              <a:gd name="connsiteX8497" fmla="*/ 2563968 w 12217395"/>
              <a:gd name="connsiteY8497" fmla="*/ 1075300 h 2289324"/>
              <a:gd name="connsiteX8498" fmla="*/ 2564237 w 12217395"/>
              <a:gd name="connsiteY8498" fmla="*/ 1075300 h 2289324"/>
              <a:gd name="connsiteX8499" fmla="*/ 2569791 w 12217395"/>
              <a:gd name="connsiteY8499" fmla="*/ 1081108 h 2289324"/>
              <a:gd name="connsiteX8500" fmla="*/ 2563968 w 12217395"/>
              <a:gd name="connsiteY8500" fmla="*/ 1086509 h 2289324"/>
              <a:gd name="connsiteX8501" fmla="*/ 2558155 w 12217395"/>
              <a:gd name="connsiteY8501" fmla="*/ 1081108 h 2289324"/>
              <a:gd name="connsiteX8502" fmla="*/ 2558155 w 12217395"/>
              <a:gd name="connsiteY8502" fmla="*/ 1080829 h 2289324"/>
              <a:gd name="connsiteX8503" fmla="*/ 2563968 w 12217395"/>
              <a:gd name="connsiteY8503" fmla="*/ 1075300 h 2289324"/>
              <a:gd name="connsiteX8504" fmla="*/ 10727256 w 12217395"/>
              <a:gd name="connsiteY8504" fmla="*/ 1073628 h 2289324"/>
              <a:gd name="connsiteX8505" fmla="*/ 10746317 w 12217395"/>
              <a:gd name="connsiteY8505" fmla="*/ 1092752 h 2289324"/>
              <a:gd name="connsiteX8506" fmla="*/ 10727256 w 12217395"/>
              <a:gd name="connsiteY8506" fmla="*/ 1111455 h 2289324"/>
              <a:gd name="connsiteX8507" fmla="*/ 10708544 w 12217395"/>
              <a:gd name="connsiteY8507" fmla="*/ 1092752 h 2289324"/>
              <a:gd name="connsiteX8508" fmla="*/ 10727256 w 12217395"/>
              <a:gd name="connsiteY8508" fmla="*/ 1073628 h 2289324"/>
              <a:gd name="connsiteX8509" fmla="*/ 10402037 w 12217395"/>
              <a:gd name="connsiteY8509" fmla="*/ 1073628 h 2289324"/>
              <a:gd name="connsiteX8510" fmla="*/ 10402154 w 12217395"/>
              <a:gd name="connsiteY8510" fmla="*/ 1073628 h 2289324"/>
              <a:gd name="connsiteX8511" fmla="*/ 10417943 w 12217395"/>
              <a:gd name="connsiteY8511" fmla="*/ 1089420 h 2289324"/>
              <a:gd name="connsiteX8512" fmla="*/ 10413278 w 12217395"/>
              <a:gd name="connsiteY8512" fmla="*/ 1100801 h 2289324"/>
              <a:gd name="connsiteX8513" fmla="*/ 10402095 w 12217395"/>
              <a:gd name="connsiteY8513" fmla="*/ 1105609 h 2289324"/>
              <a:gd name="connsiteX8514" fmla="*/ 10390649 w 12217395"/>
              <a:gd name="connsiteY8514" fmla="*/ 1100870 h 2289324"/>
              <a:gd name="connsiteX8515" fmla="*/ 10385899 w 12217395"/>
              <a:gd name="connsiteY8515" fmla="*/ 1089408 h 2289324"/>
              <a:gd name="connsiteX8516" fmla="*/ 10402037 w 12217395"/>
              <a:gd name="connsiteY8516" fmla="*/ 1073628 h 2289324"/>
              <a:gd name="connsiteX8517" fmla="*/ 1126719 w 12217395"/>
              <a:gd name="connsiteY8517" fmla="*/ 1072390 h 2289324"/>
              <a:gd name="connsiteX8518" fmla="*/ 1133852 w 12217395"/>
              <a:gd name="connsiteY8518" fmla="*/ 1079871 h 2289324"/>
              <a:gd name="connsiteX8519" fmla="*/ 1126719 w 12217395"/>
              <a:gd name="connsiteY8519" fmla="*/ 1086931 h 2289324"/>
              <a:gd name="connsiteX8520" fmla="*/ 1119701 w 12217395"/>
              <a:gd name="connsiteY8520" fmla="*/ 1079871 h 2289324"/>
              <a:gd name="connsiteX8521" fmla="*/ 1126719 w 12217395"/>
              <a:gd name="connsiteY8521" fmla="*/ 1072390 h 2289324"/>
              <a:gd name="connsiteX8522" fmla="*/ 8783583 w 12217395"/>
              <a:gd name="connsiteY8522" fmla="*/ 1071558 h 2289324"/>
              <a:gd name="connsiteX8523" fmla="*/ 8788156 w 12217395"/>
              <a:gd name="connsiteY8523" fmla="*/ 1076129 h 2289324"/>
              <a:gd name="connsiteX8524" fmla="*/ 8783583 w 12217395"/>
              <a:gd name="connsiteY8524" fmla="*/ 1081108 h 2289324"/>
              <a:gd name="connsiteX8525" fmla="*/ 8779011 w 12217395"/>
              <a:gd name="connsiteY8525" fmla="*/ 1076117 h 2289324"/>
              <a:gd name="connsiteX8526" fmla="*/ 8783583 w 12217395"/>
              <a:gd name="connsiteY8526" fmla="*/ 1071558 h 2289324"/>
              <a:gd name="connsiteX8527" fmla="*/ 7063624 w 12217395"/>
              <a:gd name="connsiteY8527" fmla="*/ 1071138 h 2289324"/>
              <a:gd name="connsiteX8528" fmla="*/ 7063671 w 12217395"/>
              <a:gd name="connsiteY8528" fmla="*/ 1071138 h 2289324"/>
              <a:gd name="connsiteX8529" fmla="*/ 7098964 w 12217395"/>
              <a:gd name="connsiteY8529" fmla="*/ 1106464 h 2289324"/>
              <a:gd name="connsiteX8530" fmla="*/ 7063624 w 12217395"/>
              <a:gd name="connsiteY8530" fmla="*/ 1141380 h 2289324"/>
              <a:gd name="connsiteX8531" fmla="*/ 7063495 w 12217395"/>
              <a:gd name="connsiteY8531" fmla="*/ 1141380 h 2289324"/>
              <a:gd name="connsiteX8532" fmla="*/ 7028705 w 12217395"/>
              <a:gd name="connsiteY8532" fmla="*/ 1106464 h 2289324"/>
              <a:gd name="connsiteX8533" fmla="*/ 7063624 w 12217395"/>
              <a:gd name="connsiteY8533" fmla="*/ 1071138 h 2289324"/>
              <a:gd name="connsiteX8534" fmla="*/ 210005 w 12217395"/>
              <a:gd name="connsiteY8534" fmla="*/ 1070716 h 2289324"/>
              <a:gd name="connsiteX8535" fmla="*/ 216202 w 12217395"/>
              <a:gd name="connsiteY8535" fmla="*/ 1076958 h 2289324"/>
              <a:gd name="connsiteX8536" fmla="*/ 210005 w 12217395"/>
              <a:gd name="connsiteY8536" fmla="*/ 1082768 h 2289324"/>
              <a:gd name="connsiteX8537" fmla="*/ 203806 w 12217395"/>
              <a:gd name="connsiteY8537" fmla="*/ 1076958 h 2289324"/>
              <a:gd name="connsiteX8538" fmla="*/ 210005 w 12217395"/>
              <a:gd name="connsiteY8538" fmla="*/ 1070716 h 2289324"/>
              <a:gd name="connsiteX8539" fmla="*/ 10982423 w 12217395"/>
              <a:gd name="connsiteY8539" fmla="*/ 1069887 h 2289324"/>
              <a:gd name="connsiteX8540" fmla="*/ 11004526 w 12217395"/>
              <a:gd name="connsiteY8540" fmla="*/ 1091923 h 2289324"/>
              <a:gd name="connsiteX8541" fmla="*/ 10982423 w 12217395"/>
              <a:gd name="connsiteY8541" fmla="*/ 1113946 h 2289324"/>
              <a:gd name="connsiteX8542" fmla="*/ 10960438 w 12217395"/>
              <a:gd name="connsiteY8542" fmla="*/ 1091923 h 2289324"/>
              <a:gd name="connsiteX8543" fmla="*/ 10982423 w 12217395"/>
              <a:gd name="connsiteY8543" fmla="*/ 1069887 h 2289324"/>
              <a:gd name="connsiteX8544" fmla="*/ 6930589 w 12217395"/>
              <a:gd name="connsiteY8544" fmla="*/ 1069887 h 2289324"/>
              <a:gd name="connsiteX8545" fmla="*/ 6964269 w 12217395"/>
              <a:gd name="connsiteY8545" fmla="*/ 1103553 h 2289324"/>
              <a:gd name="connsiteX8546" fmla="*/ 6930589 w 12217395"/>
              <a:gd name="connsiteY8546" fmla="*/ 1137639 h 2289324"/>
              <a:gd name="connsiteX8547" fmla="*/ 6896500 w 12217395"/>
              <a:gd name="connsiteY8547" fmla="*/ 1103553 h 2289324"/>
              <a:gd name="connsiteX8548" fmla="*/ 6930589 w 12217395"/>
              <a:gd name="connsiteY8548" fmla="*/ 1069887 h 2289324"/>
              <a:gd name="connsiteX8549" fmla="*/ 3004667 w 12217395"/>
              <a:gd name="connsiteY8549" fmla="*/ 1069046 h 2289324"/>
              <a:gd name="connsiteX8550" fmla="*/ 3004796 w 12217395"/>
              <a:gd name="connsiteY8550" fmla="*/ 1069046 h 2289324"/>
              <a:gd name="connsiteX8551" fmla="*/ 3007578 w 12217395"/>
              <a:gd name="connsiteY8551" fmla="*/ 1071968 h 2289324"/>
              <a:gd name="connsiteX8552" fmla="*/ 3007578 w 12217395"/>
              <a:gd name="connsiteY8552" fmla="*/ 1072073 h 2289324"/>
              <a:gd name="connsiteX8553" fmla="*/ 3004667 w 12217395"/>
              <a:gd name="connsiteY8553" fmla="*/ 1074867 h 2289324"/>
              <a:gd name="connsiteX8554" fmla="*/ 3004667 w 12217395"/>
              <a:gd name="connsiteY8554" fmla="*/ 1074878 h 2289324"/>
              <a:gd name="connsiteX8555" fmla="*/ 3001755 w 12217395"/>
              <a:gd name="connsiteY8555" fmla="*/ 1071968 h 2289324"/>
              <a:gd name="connsiteX8556" fmla="*/ 3001755 w 12217395"/>
              <a:gd name="connsiteY8556" fmla="*/ 1071839 h 2289324"/>
              <a:gd name="connsiteX8557" fmla="*/ 3004667 w 12217395"/>
              <a:gd name="connsiteY8557" fmla="*/ 1069046 h 2289324"/>
              <a:gd name="connsiteX8558" fmla="*/ 2188547 w 12217395"/>
              <a:gd name="connsiteY8558" fmla="*/ 1067817 h 2289324"/>
              <a:gd name="connsiteX8559" fmla="*/ 2188722 w 12217395"/>
              <a:gd name="connsiteY8559" fmla="*/ 1067817 h 2289324"/>
              <a:gd name="connsiteX8560" fmla="*/ 2195201 w 12217395"/>
              <a:gd name="connsiteY8560" fmla="*/ 1074457 h 2289324"/>
              <a:gd name="connsiteX8561" fmla="*/ 2188547 w 12217395"/>
              <a:gd name="connsiteY8561" fmla="*/ 1080700 h 2289324"/>
              <a:gd name="connsiteX8562" fmla="*/ 2182314 w 12217395"/>
              <a:gd name="connsiteY8562" fmla="*/ 1074457 h 2289324"/>
              <a:gd name="connsiteX8563" fmla="*/ 2188547 w 12217395"/>
              <a:gd name="connsiteY8563" fmla="*/ 1067817 h 2289324"/>
              <a:gd name="connsiteX8564" fmla="*/ 8998115 w 12217395"/>
              <a:gd name="connsiteY8564" fmla="*/ 1064908 h 2289324"/>
              <a:gd name="connsiteX8565" fmla="*/ 8998396 w 12217395"/>
              <a:gd name="connsiteY8565" fmla="*/ 1064908 h 2289324"/>
              <a:gd name="connsiteX8566" fmla="*/ 9003926 w 12217395"/>
              <a:gd name="connsiteY8566" fmla="*/ 1070716 h 2289324"/>
              <a:gd name="connsiteX8567" fmla="*/ 8998115 w 12217395"/>
              <a:gd name="connsiteY8567" fmla="*/ 1076960 h 2289324"/>
              <a:gd name="connsiteX8568" fmla="*/ 8991869 w 12217395"/>
              <a:gd name="connsiteY8568" fmla="*/ 1070716 h 2289324"/>
              <a:gd name="connsiteX8569" fmla="*/ 8998115 w 12217395"/>
              <a:gd name="connsiteY8569" fmla="*/ 1064908 h 2289324"/>
              <a:gd name="connsiteX8570" fmla="*/ 1709562 w 12217395"/>
              <a:gd name="connsiteY8570" fmla="*/ 1064077 h 2289324"/>
              <a:gd name="connsiteX8571" fmla="*/ 1716694 w 12217395"/>
              <a:gd name="connsiteY8571" fmla="*/ 1071138 h 2289324"/>
              <a:gd name="connsiteX8572" fmla="*/ 1709562 w 12217395"/>
              <a:gd name="connsiteY8572" fmla="*/ 1078199 h 2289324"/>
              <a:gd name="connsiteX8573" fmla="*/ 1702546 w 12217395"/>
              <a:gd name="connsiteY8573" fmla="*/ 1071138 h 2289324"/>
              <a:gd name="connsiteX8574" fmla="*/ 1709562 w 12217395"/>
              <a:gd name="connsiteY8574" fmla="*/ 1064077 h 2289324"/>
              <a:gd name="connsiteX8575" fmla="*/ 9546904 w 12217395"/>
              <a:gd name="connsiteY8575" fmla="*/ 1063237 h 2289324"/>
              <a:gd name="connsiteX8576" fmla="*/ 9556458 w 12217395"/>
              <a:gd name="connsiteY8576" fmla="*/ 1072798 h 2289324"/>
              <a:gd name="connsiteX8577" fmla="*/ 9546904 w 12217395"/>
              <a:gd name="connsiteY8577" fmla="*/ 1081939 h 2289324"/>
              <a:gd name="connsiteX8578" fmla="*/ 9537339 w 12217395"/>
              <a:gd name="connsiteY8578" fmla="*/ 1072798 h 2289324"/>
              <a:gd name="connsiteX8579" fmla="*/ 9537339 w 12217395"/>
              <a:gd name="connsiteY8579" fmla="*/ 1072471 h 2289324"/>
              <a:gd name="connsiteX8580" fmla="*/ 9546904 w 12217395"/>
              <a:gd name="connsiteY8580" fmla="*/ 1063237 h 2289324"/>
              <a:gd name="connsiteX8581" fmla="*/ 10937635 w 12217395"/>
              <a:gd name="connsiteY8581" fmla="*/ 1057414 h 2289324"/>
              <a:gd name="connsiteX8582" fmla="*/ 10958334 w 12217395"/>
              <a:gd name="connsiteY8582" fmla="*/ 1077789 h 2289324"/>
              <a:gd name="connsiteX8583" fmla="*/ 10958334 w 12217395"/>
              <a:gd name="connsiteY8583" fmla="*/ 1078197 h 2289324"/>
              <a:gd name="connsiteX8584" fmla="*/ 10937635 w 12217395"/>
              <a:gd name="connsiteY8584" fmla="*/ 1098561 h 2289324"/>
              <a:gd name="connsiteX8585" fmla="*/ 10937167 w 12217395"/>
              <a:gd name="connsiteY8585" fmla="*/ 1098561 h 2289324"/>
              <a:gd name="connsiteX8586" fmla="*/ 10916819 w 12217395"/>
              <a:gd name="connsiteY8586" fmla="*/ 1077789 h 2289324"/>
              <a:gd name="connsiteX8587" fmla="*/ 10937635 w 12217395"/>
              <a:gd name="connsiteY8587" fmla="*/ 1057414 h 2289324"/>
              <a:gd name="connsiteX8588" fmla="*/ 94815 w 12217395"/>
              <a:gd name="connsiteY8588" fmla="*/ 1056584 h 2289324"/>
              <a:gd name="connsiteX8589" fmla="*/ 100662 w 12217395"/>
              <a:gd name="connsiteY8589" fmla="*/ 1062394 h 2289324"/>
              <a:gd name="connsiteX8590" fmla="*/ 94815 w 12217395"/>
              <a:gd name="connsiteY8590" fmla="*/ 1068226 h 2289324"/>
              <a:gd name="connsiteX8591" fmla="*/ 88969 w 12217395"/>
              <a:gd name="connsiteY8591" fmla="*/ 1062394 h 2289324"/>
              <a:gd name="connsiteX8592" fmla="*/ 88969 w 12217395"/>
              <a:gd name="connsiteY8592" fmla="*/ 1062195 h 2289324"/>
              <a:gd name="connsiteX8593" fmla="*/ 94815 w 12217395"/>
              <a:gd name="connsiteY8593" fmla="*/ 1056584 h 2289324"/>
              <a:gd name="connsiteX8594" fmla="*/ 9214297 w 12217395"/>
              <a:gd name="connsiteY8594" fmla="*/ 1054515 h 2289324"/>
              <a:gd name="connsiteX8595" fmla="*/ 9214367 w 12217395"/>
              <a:gd name="connsiteY8595" fmla="*/ 1054515 h 2289324"/>
              <a:gd name="connsiteX8596" fmla="*/ 9221780 w 12217395"/>
              <a:gd name="connsiteY8596" fmla="*/ 1061996 h 2289324"/>
              <a:gd name="connsiteX8597" fmla="*/ 9214297 w 12217395"/>
              <a:gd name="connsiteY8597" fmla="*/ 1069479 h 2289324"/>
              <a:gd name="connsiteX8598" fmla="*/ 9207233 w 12217395"/>
              <a:gd name="connsiteY8598" fmla="*/ 1061996 h 2289324"/>
              <a:gd name="connsiteX8599" fmla="*/ 9214297 w 12217395"/>
              <a:gd name="connsiteY8599" fmla="*/ 1054515 h 2289324"/>
              <a:gd name="connsiteX8600" fmla="*/ 6577201 w 12217395"/>
              <a:gd name="connsiteY8600" fmla="*/ 1054503 h 2289324"/>
              <a:gd name="connsiteX8601" fmla="*/ 6607969 w 12217395"/>
              <a:gd name="connsiteY8601" fmla="*/ 1085679 h 2289324"/>
              <a:gd name="connsiteX8602" fmla="*/ 6577201 w 12217395"/>
              <a:gd name="connsiteY8602" fmla="*/ 1116434 h 2289324"/>
              <a:gd name="connsiteX8603" fmla="*/ 6546432 w 12217395"/>
              <a:gd name="connsiteY8603" fmla="*/ 1085679 h 2289324"/>
              <a:gd name="connsiteX8604" fmla="*/ 6577201 w 12217395"/>
              <a:gd name="connsiteY8604" fmla="*/ 1054503 h 2289324"/>
              <a:gd name="connsiteX8605" fmla="*/ 1011997 w 12217395"/>
              <a:gd name="connsiteY8605" fmla="*/ 1053253 h 2289324"/>
              <a:gd name="connsiteX8606" fmla="*/ 1019014 w 12217395"/>
              <a:gd name="connsiteY8606" fmla="*/ 1059905 h 2289324"/>
              <a:gd name="connsiteX8607" fmla="*/ 1011997 w 12217395"/>
              <a:gd name="connsiteY8607" fmla="*/ 1066977 h 2289324"/>
              <a:gd name="connsiteX8608" fmla="*/ 1005332 w 12217395"/>
              <a:gd name="connsiteY8608" fmla="*/ 1059916 h 2289324"/>
              <a:gd name="connsiteX8609" fmla="*/ 1011997 w 12217395"/>
              <a:gd name="connsiteY8609" fmla="*/ 1053253 h 2289324"/>
              <a:gd name="connsiteX8610" fmla="*/ 10006303 w 12217395"/>
              <a:gd name="connsiteY8610" fmla="*/ 1052014 h 2289324"/>
              <a:gd name="connsiteX8611" fmla="*/ 10018769 w 12217395"/>
              <a:gd name="connsiteY8611" fmla="*/ 1064487 h 2289324"/>
              <a:gd name="connsiteX8612" fmla="*/ 10006303 w 12217395"/>
              <a:gd name="connsiteY8612" fmla="*/ 1076960 h 2289324"/>
              <a:gd name="connsiteX8613" fmla="*/ 9994246 w 12217395"/>
              <a:gd name="connsiteY8613" fmla="*/ 1064487 h 2289324"/>
              <a:gd name="connsiteX8614" fmla="*/ 10006303 w 12217395"/>
              <a:gd name="connsiteY8614" fmla="*/ 1052014 h 2289324"/>
              <a:gd name="connsiteX8615" fmla="*/ 10127701 w 12217395"/>
              <a:gd name="connsiteY8615" fmla="*/ 1051593 h 2289324"/>
              <a:gd name="connsiteX8616" fmla="*/ 10141009 w 12217395"/>
              <a:gd name="connsiteY8616" fmla="*/ 1064908 h 2289324"/>
              <a:gd name="connsiteX8617" fmla="*/ 10127701 w 12217395"/>
              <a:gd name="connsiteY8617" fmla="*/ 1078199 h 2289324"/>
              <a:gd name="connsiteX8618" fmla="*/ 10114393 w 12217395"/>
              <a:gd name="connsiteY8618" fmla="*/ 1064908 h 2289324"/>
              <a:gd name="connsiteX8619" fmla="*/ 10127701 w 12217395"/>
              <a:gd name="connsiteY8619" fmla="*/ 1051593 h 2289324"/>
              <a:gd name="connsiteX8620" fmla="*/ 9886565 w 12217395"/>
              <a:gd name="connsiteY8620" fmla="*/ 1045772 h 2289324"/>
              <a:gd name="connsiteX8621" fmla="*/ 9898212 w 12217395"/>
              <a:gd name="connsiteY8621" fmla="*/ 1057427 h 2289324"/>
              <a:gd name="connsiteX8622" fmla="*/ 9886565 w 12217395"/>
              <a:gd name="connsiteY8622" fmla="*/ 1068648 h 2289324"/>
              <a:gd name="connsiteX8623" fmla="*/ 9886565 w 12217395"/>
              <a:gd name="connsiteY8623" fmla="*/ 1068637 h 2289324"/>
              <a:gd name="connsiteX8624" fmla="*/ 9875338 w 12217395"/>
              <a:gd name="connsiteY8624" fmla="*/ 1057414 h 2289324"/>
              <a:gd name="connsiteX8625" fmla="*/ 9886565 w 12217395"/>
              <a:gd name="connsiteY8625" fmla="*/ 1045772 h 2289324"/>
              <a:gd name="connsiteX8626" fmla="*/ 10526347 w 12217395"/>
              <a:gd name="connsiteY8626" fmla="*/ 1044942 h 2289324"/>
              <a:gd name="connsiteX8627" fmla="*/ 10543071 w 12217395"/>
              <a:gd name="connsiteY8627" fmla="*/ 1061565 h 2289324"/>
              <a:gd name="connsiteX8628" fmla="*/ 10526347 w 12217395"/>
              <a:gd name="connsiteY8628" fmla="*/ 1078199 h 2289324"/>
              <a:gd name="connsiteX8629" fmla="*/ 10509740 w 12217395"/>
              <a:gd name="connsiteY8629" fmla="*/ 1061565 h 2289324"/>
              <a:gd name="connsiteX8630" fmla="*/ 10526347 w 12217395"/>
              <a:gd name="connsiteY8630" fmla="*/ 1044942 h 2289324"/>
              <a:gd name="connsiteX8631" fmla="*/ 2452135 w 12217395"/>
              <a:gd name="connsiteY8631" fmla="*/ 1044111 h 2289324"/>
              <a:gd name="connsiteX8632" fmla="*/ 2457538 w 12217395"/>
              <a:gd name="connsiteY8632" fmla="*/ 1049932 h 2289324"/>
              <a:gd name="connsiteX8633" fmla="*/ 2452135 w 12217395"/>
              <a:gd name="connsiteY8633" fmla="*/ 1055345 h 2289324"/>
              <a:gd name="connsiteX8634" fmla="*/ 2452135 w 12217395"/>
              <a:gd name="connsiteY8634" fmla="*/ 1055334 h 2289324"/>
              <a:gd name="connsiteX8635" fmla="*/ 2446312 w 12217395"/>
              <a:gd name="connsiteY8635" fmla="*/ 1049932 h 2289324"/>
              <a:gd name="connsiteX8636" fmla="*/ 2446312 w 12217395"/>
              <a:gd name="connsiteY8636" fmla="*/ 1049652 h 2289324"/>
              <a:gd name="connsiteX8637" fmla="*/ 2452135 w 12217395"/>
              <a:gd name="connsiteY8637" fmla="*/ 1044111 h 2289324"/>
              <a:gd name="connsiteX8638" fmla="*/ 10687729 w 12217395"/>
              <a:gd name="connsiteY8638" fmla="*/ 1043703 h 2289324"/>
              <a:gd name="connsiteX8639" fmla="*/ 10705619 w 12217395"/>
              <a:gd name="connsiteY8639" fmla="*/ 1061565 h 2289324"/>
              <a:gd name="connsiteX8640" fmla="*/ 10687729 w 12217395"/>
              <a:gd name="connsiteY8640" fmla="*/ 1079450 h 2289324"/>
              <a:gd name="connsiteX8641" fmla="*/ 10669836 w 12217395"/>
              <a:gd name="connsiteY8641" fmla="*/ 1061565 h 2289324"/>
              <a:gd name="connsiteX8642" fmla="*/ 10687729 w 12217395"/>
              <a:gd name="connsiteY8642" fmla="*/ 1043703 h 2289324"/>
              <a:gd name="connsiteX8643" fmla="*/ 2724448 w 12217395"/>
              <a:gd name="connsiteY8643" fmla="*/ 1043282 h 2289324"/>
              <a:gd name="connsiteX8644" fmla="*/ 2729021 w 12217395"/>
              <a:gd name="connsiteY8644" fmla="*/ 1047864 h 2289324"/>
              <a:gd name="connsiteX8645" fmla="*/ 2724448 w 12217395"/>
              <a:gd name="connsiteY8645" fmla="*/ 1052423 h 2289324"/>
              <a:gd name="connsiteX8646" fmla="*/ 2719876 w 12217395"/>
              <a:gd name="connsiteY8646" fmla="*/ 1047852 h 2289324"/>
              <a:gd name="connsiteX8647" fmla="*/ 2724448 w 12217395"/>
              <a:gd name="connsiteY8647" fmla="*/ 1043282 h 2289324"/>
              <a:gd name="connsiteX8648" fmla="*/ 10249894 w 12217395"/>
              <a:gd name="connsiteY8648" fmla="*/ 1043281 h 2289324"/>
              <a:gd name="connsiteX8649" fmla="*/ 10264044 w 12217395"/>
              <a:gd name="connsiteY8649" fmla="*/ 1057414 h 2289324"/>
              <a:gd name="connsiteX8650" fmla="*/ 10264044 w 12217395"/>
              <a:gd name="connsiteY8650" fmla="*/ 1057635 h 2289324"/>
              <a:gd name="connsiteX8651" fmla="*/ 10249894 w 12217395"/>
              <a:gd name="connsiteY8651" fmla="*/ 1071558 h 2289324"/>
              <a:gd name="connsiteX8652" fmla="*/ 10249661 w 12217395"/>
              <a:gd name="connsiteY8652" fmla="*/ 1071558 h 2289324"/>
              <a:gd name="connsiteX8653" fmla="*/ 10235744 w 12217395"/>
              <a:gd name="connsiteY8653" fmla="*/ 1057425 h 2289324"/>
              <a:gd name="connsiteX8654" fmla="*/ 10235744 w 12217395"/>
              <a:gd name="connsiteY8654" fmla="*/ 1057203 h 2289324"/>
              <a:gd name="connsiteX8655" fmla="*/ 10249894 w 12217395"/>
              <a:gd name="connsiteY8655" fmla="*/ 1043281 h 2289324"/>
              <a:gd name="connsiteX8656" fmla="*/ 10893899 w 12217395"/>
              <a:gd name="connsiteY8656" fmla="*/ 1040372 h 2289324"/>
              <a:gd name="connsiteX8657" fmla="*/ 10913895 w 12217395"/>
              <a:gd name="connsiteY8657" fmla="*/ 1060326 h 2289324"/>
              <a:gd name="connsiteX8658" fmla="*/ 10893899 w 12217395"/>
              <a:gd name="connsiteY8658" fmla="*/ 1080279 h 2289324"/>
              <a:gd name="connsiteX8659" fmla="*/ 10874017 w 12217395"/>
              <a:gd name="connsiteY8659" fmla="*/ 1060326 h 2289324"/>
              <a:gd name="connsiteX8660" fmla="*/ 10893899 w 12217395"/>
              <a:gd name="connsiteY8660" fmla="*/ 1040372 h 2289324"/>
              <a:gd name="connsiteX8661" fmla="*/ 2075884 w 12217395"/>
              <a:gd name="connsiteY8661" fmla="*/ 1040371 h 2289324"/>
              <a:gd name="connsiteX8662" fmla="*/ 2082117 w 12217395"/>
              <a:gd name="connsiteY8662" fmla="*/ 1046601 h 2289324"/>
              <a:gd name="connsiteX8663" fmla="*/ 2075884 w 12217395"/>
              <a:gd name="connsiteY8663" fmla="*/ 1053252 h 2289324"/>
              <a:gd name="connsiteX8664" fmla="*/ 2075884 w 12217395"/>
              <a:gd name="connsiteY8664" fmla="*/ 1053264 h 2289324"/>
              <a:gd name="connsiteX8665" fmla="*/ 2069230 w 12217395"/>
              <a:gd name="connsiteY8665" fmla="*/ 1046601 h 2289324"/>
              <a:gd name="connsiteX8666" fmla="*/ 2075884 w 12217395"/>
              <a:gd name="connsiteY8666" fmla="*/ 1040371 h 2289324"/>
              <a:gd name="connsiteX8667" fmla="*/ 1595660 w 12217395"/>
              <a:gd name="connsiteY8667" fmla="*/ 1040371 h 2289324"/>
              <a:gd name="connsiteX8668" fmla="*/ 1602794 w 12217395"/>
              <a:gd name="connsiteY8668" fmla="*/ 1047443 h 2289324"/>
              <a:gd name="connsiteX8669" fmla="*/ 1602794 w 12217395"/>
              <a:gd name="connsiteY8669" fmla="*/ 1047607 h 2289324"/>
              <a:gd name="connsiteX8670" fmla="*/ 1595660 w 12217395"/>
              <a:gd name="connsiteY8670" fmla="*/ 1054503 h 2289324"/>
              <a:gd name="connsiteX8671" fmla="*/ 1588993 w 12217395"/>
              <a:gd name="connsiteY8671" fmla="*/ 1047443 h 2289324"/>
              <a:gd name="connsiteX8672" fmla="*/ 1595660 w 12217395"/>
              <a:gd name="connsiteY8672" fmla="*/ 1040371 h 2289324"/>
              <a:gd name="connsiteX8673" fmla="*/ 8476340 w 12217395"/>
              <a:gd name="connsiteY8673" fmla="*/ 1039962 h 2289324"/>
              <a:gd name="connsiteX8674" fmla="*/ 8478012 w 12217395"/>
              <a:gd name="connsiteY8674" fmla="*/ 1041622 h 2289324"/>
              <a:gd name="connsiteX8675" fmla="*/ 8476340 w 12217395"/>
              <a:gd name="connsiteY8675" fmla="*/ 1043282 h 2289324"/>
              <a:gd name="connsiteX8676" fmla="*/ 8474679 w 12217395"/>
              <a:gd name="connsiteY8676" fmla="*/ 1041622 h 2289324"/>
              <a:gd name="connsiteX8677" fmla="*/ 8476340 w 12217395"/>
              <a:gd name="connsiteY8677" fmla="*/ 1039962 h 2289324"/>
              <a:gd name="connsiteX8678" fmla="*/ 9432979 w 12217395"/>
              <a:gd name="connsiteY8678" fmla="*/ 1039541 h 2289324"/>
              <a:gd name="connsiteX8679" fmla="*/ 9441293 w 12217395"/>
              <a:gd name="connsiteY8679" fmla="*/ 1047864 h 2289324"/>
              <a:gd name="connsiteX8680" fmla="*/ 9432979 w 12217395"/>
              <a:gd name="connsiteY8680" fmla="*/ 1056164 h 2289324"/>
              <a:gd name="connsiteX8681" fmla="*/ 9424663 w 12217395"/>
              <a:gd name="connsiteY8681" fmla="*/ 1047853 h 2289324"/>
              <a:gd name="connsiteX8682" fmla="*/ 9432979 w 12217395"/>
              <a:gd name="connsiteY8682" fmla="*/ 1039541 h 2289324"/>
              <a:gd name="connsiteX8683" fmla="*/ 3075351 w 12217395"/>
              <a:gd name="connsiteY8683" fmla="*/ 1039541 h 2289324"/>
              <a:gd name="connsiteX8684" fmla="*/ 3077012 w 12217395"/>
              <a:gd name="connsiteY8684" fmla="*/ 1041201 h 2289324"/>
              <a:gd name="connsiteX8685" fmla="*/ 3075351 w 12217395"/>
              <a:gd name="connsiteY8685" fmla="*/ 1042872 h 2289324"/>
              <a:gd name="connsiteX8686" fmla="*/ 3073692 w 12217395"/>
              <a:gd name="connsiteY8686" fmla="*/ 1041201 h 2289324"/>
              <a:gd name="connsiteX8687" fmla="*/ 3075351 w 12217395"/>
              <a:gd name="connsiteY8687" fmla="*/ 1039541 h 2289324"/>
              <a:gd name="connsiteX8688" fmla="*/ 8682136 w 12217395"/>
              <a:gd name="connsiteY8688" fmla="*/ 1037051 h 2289324"/>
              <a:gd name="connsiteX8689" fmla="*/ 8685047 w 12217395"/>
              <a:gd name="connsiteY8689" fmla="*/ 1039962 h 2289324"/>
              <a:gd name="connsiteX8690" fmla="*/ 8685047 w 12217395"/>
              <a:gd name="connsiteY8690" fmla="*/ 1040102 h 2289324"/>
              <a:gd name="connsiteX8691" fmla="*/ 8682136 w 12217395"/>
              <a:gd name="connsiteY8691" fmla="*/ 1042872 h 2289324"/>
              <a:gd name="connsiteX8692" fmla="*/ 8679235 w 12217395"/>
              <a:gd name="connsiteY8692" fmla="*/ 1039973 h 2289324"/>
              <a:gd name="connsiteX8693" fmla="*/ 8682136 w 12217395"/>
              <a:gd name="connsiteY8693" fmla="*/ 1037051 h 2289324"/>
              <a:gd name="connsiteX8694" fmla="*/ 897628 w 12217395"/>
              <a:gd name="connsiteY8694" fmla="*/ 1034141 h 2289324"/>
              <a:gd name="connsiteX8695" fmla="*/ 904293 w 12217395"/>
              <a:gd name="connsiteY8695" fmla="*/ 1040793 h 2289324"/>
              <a:gd name="connsiteX8696" fmla="*/ 897628 w 12217395"/>
              <a:gd name="connsiteY8696" fmla="*/ 1047864 h 2289324"/>
              <a:gd name="connsiteX8697" fmla="*/ 897628 w 12217395"/>
              <a:gd name="connsiteY8697" fmla="*/ 1047853 h 2289324"/>
              <a:gd name="connsiteX8698" fmla="*/ 890609 w 12217395"/>
              <a:gd name="connsiteY8698" fmla="*/ 1040804 h 2289324"/>
              <a:gd name="connsiteX8699" fmla="*/ 897628 w 12217395"/>
              <a:gd name="connsiteY8699" fmla="*/ 1034141 h 2289324"/>
              <a:gd name="connsiteX8700" fmla="*/ 9768909 w 12217395"/>
              <a:gd name="connsiteY8700" fmla="*/ 1033719 h 2289324"/>
              <a:gd name="connsiteX8701" fmla="*/ 9779305 w 12217395"/>
              <a:gd name="connsiteY8701" fmla="*/ 1044111 h 2289324"/>
              <a:gd name="connsiteX8702" fmla="*/ 9768909 w 12217395"/>
              <a:gd name="connsiteY8702" fmla="*/ 1054503 h 2289324"/>
              <a:gd name="connsiteX8703" fmla="*/ 9768709 w 12217395"/>
              <a:gd name="connsiteY8703" fmla="*/ 1054503 h 2289324"/>
              <a:gd name="connsiteX8704" fmla="*/ 9758512 w 12217395"/>
              <a:gd name="connsiteY8704" fmla="*/ 1044122 h 2289324"/>
              <a:gd name="connsiteX8705" fmla="*/ 9758512 w 12217395"/>
              <a:gd name="connsiteY8705" fmla="*/ 1043900 h 2289324"/>
              <a:gd name="connsiteX8706" fmla="*/ 9768909 w 12217395"/>
              <a:gd name="connsiteY8706" fmla="*/ 1033719 h 2289324"/>
              <a:gd name="connsiteX8707" fmla="*/ 8892924 w 12217395"/>
              <a:gd name="connsiteY8707" fmla="*/ 1031651 h 2289324"/>
              <a:gd name="connsiteX8708" fmla="*/ 8897497 w 12217395"/>
              <a:gd name="connsiteY8708" fmla="*/ 1036641 h 2289324"/>
              <a:gd name="connsiteX8709" fmla="*/ 8892924 w 12217395"/>
              <a:gd name="connsiteY8709" fmla="*/ 1041200 h 2289324"/>
              <a:gd name="connsiteX8710" fmla="*/ 8887931 w 12217395"/>
              <a:gd name="connsiteY8710" fmla="*/ 1036630 h 2289324"/>
              <a:gd name="connsiteX8711" fmla="*/ 8887931 w 12217395"/>
              <a:gd name="connsiteY8711" fmla="*/ 1036233 h 2289324"/>
              <a:gd name="connsiteX8712" fmla="*/ 8892924 w 12217395"/>
              <a:gd name="connsiteY8712" fmla="*/ 1031651 h 2289324"/>
              <a:gd name="connsiteX8713" fmla="*/ 6699020 w 12217395"/>
              <a:gd name="connsiteY8713" fmla="*/ 1030809 h 2289324"/>
              <a:gd name="connsiteX8714" fmla="*/ 6731448 w 12217395"/>
              <a:gd name="connsiteY8714" fmla="*/ 1063235 h 2289324"/>
              <a:gd name="connsiteX8715" fmla="*/ 6699020 w 12217395"/>
              <a:gd name="connsiteY8715" fmla="*/ 1095663 h 2289324"/>
              <a:gd name="connsiteX8716" fmla="*/ 6666591 w 12217395"/>
              <a:gd name="connsiteY8716" fmla="*/ 1063235 h 2289324"/>
              <a:gd name="connsiteX8717" fmla="*/ 6699020 w 12217395"/>
              <a:gd name="connsiteY8717" fmla="*/ 1030809 h 2289324"/>
              <a:gd name="connsiteX8718" fmla="*/ 2894904 w 12217395"/>
              <a:gd name="connsiteY8718" fmla="*/ 1030809 h 2289324"/>
              <a:gd name="connsiteX8719" fmla="*/ 2897817 w 12217395"/>
              <a:gd name="connsiteY8719" fmla="*/ 1033310 h 2289324"/>
              <a:gd name="connsiteX8720" fmla="*/ 2897817 w 12217395"/>
              <a:gd name="connsiteY8720" fmla="*/ 1033450 h 2289324"/>
              <a:gd name="connsiteX8721" fmla="*/ 2894904 w 12217395"/>
              <a:gd name="connsiteY8721" fmla="*/ 1036220 h 2289324"/>
              <a:gd name="connsiteX8722" fmla="*/ 2894904 w 12217395"/>
              <a:gd name="connsiteY8722" fmla="*/ 1036233 h 2289324"/>
              <a:gd name="connsiteX8723" fmla="*/ 2892414 w 12217395"/>
              <a:gd name="connsiteY8723" fmla="*/ 1033310 h 2289324"/>
              <a:gd name="connsiteX8724" fmla="*/ 2894904 w 12217395"/>
              <a:gd name="connsiteY8724" fmla="*/ 1030809 h 2289324"/>
              <a:gd name="connsiteX8725" fmla="*/ 10371749 w 12217395"/>
              <a:gd name="connsiteY8725" fmla="*/ 1026659 h 2289324"/>
              <a:gd name="connsiteX8726" fmla="*/ 10386717 w 12217395"/>
              <a:gd name="connsiteY8726" fmla="*/ 1041622 h 2289324"/>
              <a:gd name="connsiteX8727" fmla="*/ 10371749 w 12217395"/>
              <a:gd name="connsiteY8727" fmla="*/ 1056584 h 2289324"/>
              <a:gd name="connsiteX8728" fmla="*/ 10356780 w 12217395"/>
              <a:gd name="connsiteY8728" fmla="*/ 1041622 h 2289324"/>
              <a:gd name="connsiteX8729" fmla="*/ 10371749 w 12217395"/>
              <a:gd name="connsiteY8729" fmla="*/ 1026659 h 2289324"/>
              <a:gd name="connsiteX8730" fmla="*/ 9107035 w 12217395"/>
              <a:gd name="connsiteY8730" fmla="*/ 1024170 h 2289324"/>
              <a:gd name="connsiteX8731" fmla="*/ 9107304 w 12217395"/>
              <a:gd name="connsiteY8731" fmla="*/ 1024170 h 2289324"/>
              <a:gd name="connsiteX8732" fmla="*/ 9112859 w 12217395"/>
              <a:gd name="connsiteY8732" fmla="*/ 1029979 h 2289324"/>
              <a:gd name="connsiteX8733" fmla="*/ 9112859 w 12217395"/>
              <a:gd name="connsiteY8733" fmla="*/ 1030259 h 2289324"/>
              <a:gd name="connsiteX8734" fmla="*/ 9107035 w 12217395"/>
              <a:gd name="connsiteY8734" fmla="*/ 1035800 h 2289324"/>
              <a:gd name="connsiteX8735" fmla="*/ 9100802 w 12217395"/>
              <a:gd name="connsiteY8735" fmla="*/ 1029979 h 2289324"/>
              <a:gd name="connsiteX8736" fmla="*/ 9107035 w 12217395"/>
              <a:gd name="connsiteY8736" fmla="*/ 1024170 h 2289324"/>
              <a:gd name="connsiteX8737" fmla="*/ 10852384 w 12217395"/>
              <a:gd name="connsiteY8737" fmla="*/ 1019597 h 2289324"/>
              <a:gd name="connsiteX8738" fmla="*/ 10852501 w 12217395"/>
              <a:gd name="connsiteY8738" fmla="*/ 1019597 h 2289324"/>
              <a:gd name="connsiteX8739" fmla="*/ 10871445 w 12217395"/>
              <a:gd name="connsiteY8739" fmla="*/ 1038722 h 2289324"/>
              <a:gd name="connsiteX8740" fmla="*/ 10852384 w 12217395"/>
              <a:gd name="connsiteY8740" fmla="*/ 1058244 h 2289324"/>
              <a:gd name="connsiteX8741" fmla="*/ 10833205 w 12217395"/>
              <a:gd name="connsiteY8741" fmla="*/ 1038711 h 2289324"/>
              <a:gd name="connsiteX8742" fmla="*/ 10852384 w 12217395"/>
              <a:gd name="connsiteY8742" fmla="*/ 1019597 h 2289324"/>
              <a:gd name="connsiteX8743" fmla="*/ 1481756 w 12217395"/>
              <a:gd name="connsiteY8743" fmla="*/ 1017507 h 2289324"/>
              <a:gd name="connsiteX8744" fmla="*/ 1488890 w 12217395"/>
              <a:gd name="connsiteY8744" fmla="*/ 1024170 h 2289324"/>
              <a:gd name="connsiteX8745" fmla="*/ 1481756 w 12217395"/>
              <a:gd name="connsiteY8745" fmla="*/ 1030809 h 2289324"/>
              <a:gd name="connsiteX8746" fmla="*/ 1475093 w 12217395"/>
              <a:gd name="connsiteY8746" fmla="*/ 1024170 h 2289324"/>
              <a:gd name="connsiteX8747" fmla="*/ 1481756 w 12217395"/>
              <a:gd name="connsiteY8747" fmla="*/ 1017507 h 2289324"/>
              <a:gd name="connsiteX8748" fmla="*/ 9653333 w 12217395"/>
              <a:gd name="connsiteY8748" fmla="*/ 1016689 h 2289324"/>
              <a:gd name="connsiteX8749" fmla="*/ 9662478 w 12217395"/>
              <a:gd name="connsiteY8749" fmla="*/ 1025830 h 2289324"/>
              <a:gd name="connsiteX8750" fmla="*/ 9653333 w 12217395"/>
              <a:gd name="connsiteY8750" fmla="*/ 1034970 h 2289324"/>
              <a:gd name="connsiteX8751" fmla="*/ 9643767 w 12217395"/>
              <a:gd name="connsiteY8751" fmla="*/ 1025830 h 2289324"/>
              <a:gd name="connsiteX8752" fmla="*/ 9653333 w 12217395"/>
              <a:gd name="connsiteY8752" fmla="*/ 1016689 h 2289324"/>
              <a:gd name="connsiteX8753" fmla="*/ 782906 w 12217395"/>
              <a:gd name="connsiteY8753" fmla="*/ 1015437 h 2289324"/>
              <a:gd name="connsiteX8754" fmla="*/ 789571 w 12217395"/>
              <a:gd name="connsiteY8754" fmla="*/ 1022077 h 2289324"/>
              <a:gd name="connsiteX8755" fmla="*/ 782906 w 12217395"/>
              <a:gd name="connsiteY8755" fmla="*/ 1028741 h 2289324"/>
              <a:gd name="connsiteX8756" fmla="*/ 776240 w 12217395"/>
              <a:gd name="connsiteY8756" fmla="*/ 1022089 h 2289324"/>
              <a:gd name="connsiteX8757" fmla="*/ 782906 w 12217395"/>
              <a:gd name="connsiteY8757" fmla="*/ 1015437 h 2289324"/>
              <a:gd name="connsiteX8758" fmla="*/ 6827903 w 12217395"/>
              <a:gd name="connsiteY8758" fmla="*/ 1015436 h 2289324"/>
              <a:gd name="connsiteX8759" fmla="*/ 6861570 w 12217395"/>
              <a:gd name="connsiteY8759" fmla="*/ 1049103 h 2289324"/>
              <a:gd name="connsiteX8760" fmla="*/ 6827903 w 12217395"/>
              <a:gd name="connsiteY8760" fmla="*/ 1083189 h 2289324"/>
              <a:gd name="connsiteX8761" fmla="*/ 6793802 w 12217395"/>
              <a:gd name="connsiteY8761" fmla="*/ 1049103 h 2289324"/>
              <a:gd name="connsiteX8762" fmla="*/ 6827903 w 12217395"/>
              <a:gd name="connsiteY8762" fmla="*/ 1015436 h 2289324"/>
              <a:gd name="connsiteX8763" fmla="*/ 2339882 w 12217395"/>
              <a:gd name="connsiteY8763" fmla="*/ 1013356 h 2289324"/>
              <a:gd name="connsiteX8764" fmla="*/ 2345706 w 12217395"/>
              <a:gd name="connsiteY8764" fmla="*/ 1018768 h 2289324"/>
              <a:gd name="connsiteX8765" fmla="*/ 2345706 w 12217395"/>
              <a:gd name="connsiteY8765" fmla="*/ 1019037 h 2289324"/>
              <a:gd name="connsiteX8766" fmla="*/ 2339882 w 12217395"/>
              <a:gd name="connsiteY8766" fmla="*/ 1024578 h 2289324"/>
              <a:gd name="connsiteX8767" fmla="*/ 2334479 w 12217395"/>
              <a:gd name="connsiteY8767" fmla="*/ 1018768 h 2289324"/>
              <a:gd name="connsiteX8768" fmla="*/ 2339882 w 12217395"/>
              <a:gd name="connsiteY8768" fmla="*/ 1013356 h 2289324"/>
              <a:gd name="connsiteX8769" fmla="*/ 1962800 w 12217395"/>
              <a:gd name="connsiteY8769" fmla="*/ 1013356 h 2289324"/>
              <a:gd name="connsiteX8770" fmla="*/ 1969033 w 12217395"/>
              <a:gd name="connsiteY8770" fmla="*/ 1019599 h 2289324"/>
              <a:gd name="connsiteX8771" fmla="*/ 1962800 w 12217395"/>
              <a:gd name="connsiteY8771" fmla="*/ 1025830 h 2289324"/>
              <a:gd name="connsiteX8772" fmla="*/ 1956567 w 12217395"/>
              <a:gd name="connsiteY8772" fmla="*/ 1019599 h 2289324"/>
              <a:gd name="connsiteX8773" fmla="*/ 1962800 w 12217395"/>
              <a:gd name="connsiteY8773" fmla="*/ 1013356 h 2289324"/>
              <a:gd name="connsiteX8774" fmla="*/ 9322807 w 12217395"/>
              <a:gd name="connsiteY8774" fmla="*/ 1012526 h 2289324"/>
              <a:gd name="connsiteX8775" fmla="*/ 9329882 w 12217395"/>
              <a:gd name="connsiteY8775" fmla="*/ 1019599 h 2289324"/>
              <a:gd name="connsiteX8776" fmla="*/ 9329882 w 12217395"/>
              <a:gd name="connsiteY8776" fmla="*/ 1019704 h 2289324"/>
              <a:gd name="connsiteX8777" fmla="*/ 9322807 w 12217395"/>
              <a:gd name="connsiteY8777" fmla="*/ 1026659 h 2289324"/>
              <a:gd name="connsiteX8778" fmla="*/ 9315745 w 12217395"/>
              <a:gd name="connsiteY8778" fmla="*/ 1019599 h 2289324"/>
              <a:gd name="connsiteX8779" fmla="*/ 9315745 w 12217395"/>
              <a:gd name="connsiteY8779" fmla="*/ 1019493 h 2289324"/>
              <a:gd name="connsiteX8780" fmla="*/ 9322807 w 12217395"/>
              <a:gd name="connsiteY8780" fmla="*/ 1012526 h 2289324"/>
              <a:gd name="connsiteX8781" fmla="*/ 6964678 w 12217395"/>
              <a:gd name="connsiteY8781" fmla="*/ 1010866 h 2289324"/>
              <a:gd name="connsiteX8782" fmla="*/ 6964725 w 12217395"/>
              <a:gd name="connsiteY8782" fmla="*/ 1010866 h 2289324"/>
              <a:gd name="connsiteX8783" fmla="*/ 7000019 w 12217395"/>
              <a:gd name="connsiteY8783" fmla="*/ 1046193 h 2289324"/>
              <a:gd name="connsiteX8784" fmla="*/ 6964678 w 12217395"/>
              <a:gd name="connsiteY8784" fmla="*/ 1081531 h 2289324"/>
              <a:gd name="connsiteX8785" fmla="*/ 6929339 w 12217395"/>
              <a:gd name="connsiteY8785" fmla="*/ 1046193 h 2289324"/>
              <a:gd name="connsiteX8786" fmla="*/ 6929339 w 12217395"/>
              <a:gd name="connsiteY8786" fmla="*/ 1046145 h 2289324"/>
              <a:gd name="connsiteX8787" fmla="*/ 6964678 w 12217395"/>
              <a:gd name="connsiteY8787" fmla="*/ 1010866 h 2289324"/>
              <a:gd name="connsiteX8788" fmla="*/ 10651125 w 12217395"/>
              <a:gd name="connsiteY8788" fmla="*/ 1010036 h 2289324"/>
              <a:gd name="connsiteX8789" fmla="*/ 10668198 w 12217395"/>
              <a:gd name="connsiteY8789" fmla="*/ 1027489 h 2289324"/>
              <a:gd name="connsiteX8790" fmla="*/ 10651125 w 12217395"/>
              <a:gd name="connsiteY8790" fmla="*/ 1044532 h 2289324"/>
              <a:gd name="connsiteX8791" fmla="*/ 10634051 w 12217395"/>
              <a:gd name="connsiteY8791" fmla="*/ 1027489 h 2289324"/>
              <a:gd name="connsiteX8792" fmla="*/ 10651125 w 12217395"/>
              <a:gd name="connsiteY8792" fmla="*/ 1010036 h 2289324"/>
              <a:gd name="connsiteX8793" fmla="*/ 2613447 w 12217395"/>
              <a:gd name="connsiteY8793" fmla="*/ 1008786 h 2289324"/>
              <a:gd name="connsiteX8794" fmla="*/ 2617610 w 12217395"/>
              <a:gd name="connsiteY8794" fmla="*/ 1013356 h 2289324"/>
              <a:gd name="connsiteX8795" fmla="*/ 2613447 w 12217395"/>
              <a:gd name="connsiteY8795" fmla="*/ 1017927 h 2289324"/>
              <a:gd name="connsiteX8796" fmla="*/ 2608874 w 12217395"/>
              <a:gd name="connsiteY8796" fmla="*/ 1013345 h 2289324"/>
              <a:gd name="connsiteX8797" fmla="*/ 2613447 w 12217395"/>
              <a:gd name="connsiteY8797" fmla="*/ 1008786 h 2289324"/>
              <a:gd name="connsiteX8798" fmla="*/ 10494423 w 12217395"/>
              <a:gd name="connsiteY8798" fmla="*/ 1003384 h 2289324"/>
              <a:gd name="connsiteX8799" fmla="*/ 10510209 w 12217395"/>
              <a:gd name="connsiteY8799" fmla="*/ 1019178 h 2289324"/>
              <a:gd name="connsiteX8800" fmla="*/ 10494423 w 12217395"/>
              <a:gd name="connsiteY8800" fmla="*/ 1034548 h 2289324"/>
              <a:gd name="connsiteX8801" fmla="*/ 10478635 w 12217395"/>
              <a:gd name="connsiteY8801" fmla="*/ 1019178 h 2289324"/>
              <a:gd name="connsiteX8802" fmla="*/ 10494423 w 12217395"/>
              <a:gd name="connsiteY8802" fmla="*/ 1003384 h 2289324"/>
              <a:gd name="connsiteX8803" fmla="*/ 8585681 w 12217395"/>
              <a:gd name="connsiteY8803" fmla="*/ 1000474 h 2289324"/>
              <a:gd name="connsiteX8804" fmla="*/ 8587353 w 12217395"/>
              <a:gd name="connsiteY8804" fmla="*/ 1002134 h 2289324"/>
              <a:gd name="connsiteX8805" fmla="*/ 8585681 w 12217395"/>
              <a:gd name="connsiteY8805" fmla="*/ 1004215 h 2289324"/>
              <a:gd name="connsiteX8806" fmla="*/ 8584021 w 12217395"/>
              <a:gd name="connsiteY8806" fmla="*/ 1002134 h 2289324"/>
              <a:gd name="connsiteX8807" fmla="*/ 8585681 w 12217395"/>
              <a:gd name="connsiteY8807" fmla="*/ 1000474 h 2289324"/>
              <a:gd name="connsiteX8808" fmla="*/ 8791477 w 12217395"/>
              <a:gd name="connsiteY8808" fmla="*/ 997973 h 2289324"/>
              <a:gd name="connsiteX8809" fmla="*/ 8791629 w 12217395"/>
              <a:gd name="connsiteY8809" fmla="*/ 997973 h 2289324"/>
              <a:gd name="connsiteX8810" fmla="*/ 8794389 w 12217395"/>
              <a:gd name="connsiteY8810" fmla="*/ 1000895 h 2289324"/>
              <a:gd name="connsiteX8811" fmla="*/ 8791477 w 12217395"/>
              <a:gd name="connsiteY8811" fmla="*/ 1003384 h 2289324"/>
              <a:gd name="connsiteX8812" fmla="*/ 8788578 w 12217395"/>
              <a:gd name="connsiteY8812" fmla="*/ 1000895 h 2289324"/>
              <a:gd name="connsiteX8813" fmla="*/ 8788578 w 12217395"/>
              <a:gd name="connsiteY8813" fmla="*/ 1000754 h 2289324"/>
              <a:gd name="connsiteX8814" fmla="*/ 8791477 w 12217395"/>
              <a:gd name="connsiteY8814" fmla="*/ 997973 h 2289324"/>
              <a:gd name="connsiteX8815" fmla="*/ 668185 w 12217395"/>
              <a:gd name="connsiteY8815" fmla="*/ 997564 h 2289324"/>
              <a:gd name="connsiteX8816" fmla="*/ 674382 w 12217395"/>
              <a:gd name="connsiteY8816" fmla="*/ 1003806 h 2289324"/>
              <a:gd name="connsiteX8817" fmla="*/ 668185 w 12217395"/>
              <a:gd name="connsiteY8817" fmla="*/ 1010446 h 2289324"/>
              <a:gd name="connsiteX8818" fmla="*/ 661519 w 12217395"/>
              <a:gd name="connsiteY8818" fmla="*/ 1003806 h 2289324"/>
              <a:gd name="connsiteX8819" fmla="*/ 668185 w 12217395"/>
              <a:gd name="connsiteY8819" fmla="*/ 997564 h 2289324"/>
              <a:gd name="connsiteX8820" fmla="*/ 2967250 w 12217395"/>
              <a:gd name="connsiteY8820" fmla="*/ 996734 h 2289324"/>
              <a:gd name="connsiteX8821" fmla="*/ 2968921 w 12217395"/>
              <a:gd name="connsiteY8821" fmla="*/ 998394 h 2289324"/>
              <a:gd name="connsiteX8822" fmla="*/ 2967250 w 12217395"/>
              <a:gd name="connsiteY8822" fmla="*/ 1000054 h 2289324"/>
              <a:gd name="connsiteX8823" fmla="*/ 2967250 w 12217395"/>
              <a:gd name="connsiteY8823" fmla="*/ 1000066 h 2289324"/>
              <a:gd name="connsiteX8824" fmla="*/ 2965588 w 12217395"/>
              <a:gd name="connsiteY8824" fmla="*/ 998394 h 2289324"/>
              <a:gd name="connsiteX8825" fmla="*/ 2967250 w 12217395"/>
              <a:gd name="connsiteY8825" fmla="*/ 996734 h 2289324"/>
              <a:gd name="connsiteX8826" fmla="*/ 10812857 w 12217395"/>
              <a:gd name="connsiteY8826" fmla="*/ 995495 h 2289324"/>
              <a:gd name="connsiteX8827" fmla="*/ 10831101 w 12217395"/>
              <a:gd name="connsiteY8827" fmla="*/ 1013778 h 2289324"/>
              <a:gd name="connsiteX8828" fmla="*/ 10812857 w 12217395"/>
              <a:gd name="connsiteY8828" fmla="*/ 1032480 h 2289324"/>
              <a:gd name="connsiteX8829" fmla="*/ 10794615 w 12217395"/>
              <a:gd name="connsiteY8829" fmla="*/ 1013778 h 2289324"/>
              <a:gd name="connsiteX8830" fmla="*/ 10812857 w 12217395"/>
              <a:gd name="connsiteY8830" fmla="*/ 995495 h 2289324"/>
              <a:gd name="connsiteX8831" fmla="*/ 10106804 w 12217395"/>
              <a:gd name="connsiteY8831" fmla="*/ 995191 h 2289324"/>
              <a:gd name="connsiteX8832" fmla="*/ 10119387 w 12217395"/>
              <a:gd name="connsiteY8832" fmla="*/ 1006716 h 2289324"/>
              <a:gd name="connsiteX8833" fmla="*/ 10107330 w 12217395"/>
              <a:gd name="connsiteY8833" fmla="*/ 1019178 h 2289324"/>
              <a:gd name="connsiteX8834" fmla="*/ 10095273 w 12217395"/>
              <a:gd name="connsiteY8834" fmla="*/ 1006716 h 2289324"/>
              <a:gd name="connsiteX8835" fmla="*/ 10106804 w 12217395"/>
              <a:gd name="connsiteY8835" fmla="*/ 995191 h 2289324"/>
              <a:gd name="connsiteX8836" fmla="*/ 9540250 w 12217395"/>
              <a:gd name="connsiteY8836" fmla="*/ 995074 h 2289324"/>
              <a:gd name="connsiteX8837" fmla="*/ 9548564 w 12217395"/>
              <a:gd name="connsiteY8837" fmla="*/ 1002977 h 2289324"/>
              <a:gd name="connsiteX8838" fmla="*/ 9540250 w 12217395"/>
              <a:gd name="connsiteY8838" fmla="*/ 1011276 h 2289324"/>
              <a:gd name="connsiteX8839" fmla="*/ 9532345 w 12217395"/>
              <a:gd name="connsiteY8839" fmla="*/ 1002977 h 2289324"/>
              <a:gd name="connsiteX8840" fmla="*/ 9532345 w 12217395"/>
              <a:gd name="connsiteY8840" fmla="*/ 1002954 h 2289324"/>
              <a:gd name="connsiteX8841" fmla="*/ 9540250 w 12217395"/>
              <a:gd name="connsiteY8841" fmla="*/ 995074 h 2289324"/>
              <a:gd name="connsiteX8842" fmla="*/ 1367856 w 12217395"/>
              <a:gd name="connsiteY8842" fmla="*/ 994653 h 2289324"/>
              <a:gd name="connsiteX8843" fmla="*/ 1374519 w 12217395"/>
              <a:gd name="connsiteY8843" fmla="*/ 1001293 h 2289324"/>
              <a:gd name="connsiteX8844" fmla="*/ 1367856 w 12217395"/>
              <a:gd name="connsiteY8844" fmla="*/ 1007955 h 2289324"/>
              <a:gd name="connsiteX8845" fmla="*/ 1361657 w 12217395"/>
              <a:gd name="connsiteY8845" fmla="*/ 1001305 h 2289324"/>
              <a:gd name="connsiteX8846" fmla="*/ 1367856 w 12217395"/>
              <a:gd name="connsiteY8846" fmla="*/ 994653 h 2289324"/>
              <a:gd name="connsiteX8847" fmla="*/ 2785154 w 12217395"/>
              <a:gd name="connsiteY8847" fmla="*/ 992573 h 2289324"/>
              <a:gd name="connsiteX8848" fmla="*/ 2788066 w 12217395"/>
              <a:gd name="connsiteY8848" fmla="*/ 995062 h 2289324"/>
              <a:gd name="connsiteX8849" fmla="*/ 2788066 w 12217395"/>
              <a:gd name="connsiteY8849" fmla="*/ 995191 h 2289324"/>
              <a:gd name="connsiteX8850" fmla="*/ 2785154 w 12217395"/>
              <a:gd name="connsiteY8850" fmla="*/ 997984 h 2289324"/>
              <a:gd name="connsiteX8851" fmla="*/ 2782663 w 12217395"/>
              <a:gd name="connsiteY8851" fmla="*/ 995074 h 2289324"/>
              <a:gd name="connsiteX8852" fmla="*/ 2785154 w 12217395"/>
              <a:gd name="connsiteY8852" fmla="*/ 992573 h 2289324"/>
              <a:gd name="connsiteX8853" fmla="*/ 9989673 w 12217395"/>
              <a:gd name="connsiteY8853" fmla="*/ 992164 h 2289324"/>
              <a:gd name="connsiteX8854" fmla="*/ 9989743 w 12217395"/>
              <a:gd name="connsiteY8854" fmla="*/ 992164 h 2289324"/>
              <a:gd name="connsiteX8855" fmla="*/ 10000899 w 12217395"/>
              <a:gd name="connsiteY8855" fmla="*/ 1003385 h 2289324"/>
              <a:gd name="connsiteX8856" fmla="*/ 9989673 w 12217395"/>
              <a:gd name="connsiteY8856" fmla="*/ 1014607 h 2289324"/>
              <a:gd name="connsiteX8857" fmla="*/ 9978447 w 12217395"/>
              <a:gd name="connsiteY8857" fmla="*/ 1003385 h 2289324"/>
              <a:gd name="connsiteX8858" fmla="*/ 9978447 w 12217395"/>
              <a:gd name="connsiteY8858" fmla="*/ 1003316 h 2289324"/>
              <a:gd name="connsiteX8859" fmla="*/ 9989673 w 12217395"/>
              <a:gd name="connsiteY8859" fmla="*/ 992164 h 2289324"/>
              <a:gd name="connsiteX8860" fmla="*/ 9001857 w 12217395"/>
              <a:gd name="connsiteY8860" fmla="*/ 991742 h 2289324"/>
              <a:gd name="connsiteX8861" fmla="*/ 9006429 w 12217395"/>
              <a:gd name="connsiteY8861" fmla="*/ 996734 h 2289324"/>
              <a:gd name="connsiteX8862" fmla="*/ 9001857 w 12217395"/>
              <a:gd name="connsiteY8862" fmla="*/ 1001304 h 2289324"/>
              <a:gd name="connsiteX8863" fmla="*/ 9001857 w 12217395"/>
              <a:gd name="connsiteY8863" fmla="*/ 1001293 h 2289324"/>
              <a:gd name="connsiteX8864" fmla="*/ 8997273 w 12217395"/>
              <a:gd name="connsiteY8864" fmla="*/ 996734 h 2289324"/>
              <a:gd name="connsiteX8865" fmla="*/ 9001857 w 12217395"/>
              <a:gd name="connsiteY8865" fmla="*/ 991742 h 2289324"/>
              <a:gd name="connsiteX8866" fmla="*/ 6590088 w 12217395"/>
              <a:gd name="connsiteY8866" fmla="*/ 990913 h 2289324"/>
              <a:gd name="connsiteX8867" fmla="*/ 6622516 w 12217395"/>
              <a:gd name="connsiteY8867" fmla="*/ 1023339 h 2289324"/>
              <a:gd name="connsiteX8868" fmla="*/ 6590088 w 12217395"/>
              <a:gd name="connsiteY8868" fmla="*/ 1055755 h 2289324"/>
              <a:gd name="connsiteX8869" fmla="*/ 6589667 w 12217395"/>
              <a:gd name="connsiteY8869" fmla="*/ 1055755 h 2289324"/>
              <a:gd name="connsiteX8870" fmla="*/ 6557659 w 12217395"/>
              <a:gd name="connsiteY8870" fmla="*/ 1023339 h 2289324"/>
              <a:gd name="connsiteX8871" fmla="*/ 6557659 w 12217395"/>
              <a:gd name="connsiteY8871" fmla="*/ 1022884 h 2289324"/>
              <a:gd name="connsiteX8872" fmla="*/ 6590088 w 12217395"/>
              <a:gd name="connsiteY8872" fmla="*/ 990913 h 2289324"/>
              <a:gd name="connsiteX8873" fmla="*/ 10226272 w 12217395"/>
              <a:gd name="connsiteY8873" fmla="*/ 990071 h 2289324"/>
              <a:gd name="connsiteX8874" fmla="*/ 10239487 w 12217395"/>
              <a:gd name="connsiteY8874" fmla="*/ 1003385 h 2289324"/>
              <a:gd name="connsiteX8875" fmla="*/ 10226272 w 12217395"/>
              <a:gd name="connsiteY8875" fmla="*/ 1016267 h 2289324"/>
              <a:gd name="connsiteX8876" fmla="*/ 10213293 w 12217395"/>
              <a:gd name="connsiteY8876" fmla="*/ 1003385 h 2289324"/>
              <a:gd name="connsiteX8877" fmla="*/ 10226272 w 12217395"/>
              <a:gd name="connsiteY8877" fmla="*/ 990071 h 2289324"/>
              <a:gd name="connsiteX8878" fmla="*/ 1849716 w 12217395"/>
              <a:gd name="connsiteY8878" fmla="*/ 986342 h 2289324"/>
              <a:gd name="connsiteX8879" fmla="*/ 1855950 w 12217395"/>
              <a:gd name="connsiteY8879" fmla="*/ 992573 h 2289324"/>
              <a:gd name="connsiteX8880" fmla="*/ 1849716 w 12217395"/>
              <a:gd name="connsiteY8880" fmla="*/ 998814 h 2289324"/>
              <a:gd name="connsiteX8881" fmla="*/ 1843483 w 12217395"/>
              <a:gd name="connsiteY8881" fmla="*/ 992573 h 2289324"/>
              <a:gd name="connsiteX8882" fmla="*/ 1849716 w 12217395"/>
              <a:gd name="connsiteY8882" fmla="*/ 986342 h 2289324"/>
              <a:gd name="connsiteX8883" fmla="*/ 9873257 w 12217395"/>
              <a:gd name="connsiteY8883" fmla="*/ 983010 h 2289324"/>
              <a:gd name="connsiteX8884" fmla="*/ 9873467 w 12217395"/>
              <a:gd name="connsiteY8884" fmla="*/ 983010 h 2289324"/>
              <a:gd name="connsiteX8885" fmla="*/ 9883653 w 12217395"/>
              <a:gd name="connsiteY8885" fmla="*/ 993402 h 2289324"/>
              <a:gd name="connsiteX8886" fmla="*/ 9873257 w 12217395"/>
              <a:gd name="connsiteY8886" fmla="*/ 1003384 h 2289324"/>
              <a:gd name="connsiteX8887" fmla="*/ 9862872 w 12217395"/>
              <a:gd name="connsiteY8887" fmla="*/ 993413 h 2289324"/>
              <a:gd name="connsiteX8888" fmla="*/ 9862872 w 12217395"/>
              <a:gd name="connsiteY8888" fmla="*/ 993203 h 2289324"/>
              <a:gd name="connsiteX8889" fmla="*/ 9873257 w 12217395"/>
              <a:gd name="connsiteY8889" fmla="*/ 983010 h 2289324"/>
              <a:gd name="connsiteX8890" fmla="*/ 9215547 w 12217395"/>
              <a:gd name="connsiteY8890" fmla="*/ 983010 h 2289324"/>
              <a:gd name="connsiteX8891" fmla="*/ 9215827 w 12217395"/>
              <a:gd name="connsiteY8891" fmla="*/ 983010 h 2289324"/>
              <a:gd name="connsiteX8892" fmla="*/ 9221370 w 12217395"/>
              <a:gd name="connsiteY8892" fmla="*/ 988831 h 2289324"/>
              <a:gd name="connsiteX8893" fmla="*/ 9215547 w 12217395"/>
              <a:gd name="connsiteY8893" fmla="*/ 995074 h 2289324"/>
              <a:gd name="connsiteX8894" fmla="*/ 9209723 w 12217395"/>
              <a:gd name="connsiteY8894" fmla="*/ 988831 h 2289324"/>
              <a:gd name="connsiteX8895" fmla="*/ 9209723 w 12217395"/>
              <a:gd name="connsiteY8895" fmla="*/ 988551 h 2289324"/>
              <a:gd name="connsiteX8896" fmla="*/ 9215547 w 12217395"/>
              <a:gd name="connsiteY8896" fmla="*/ 983010 h 2289324"/>
              <a:gd name="connsiteX8897" fmla="*/ 2228049 w 12217395"/>
              <a:gd name="connsiteY8897" fmla="*/ 983010 h 2289324"/>
              <a:gd name="connsiteX8898" fmla="*/ 2228377 w 12217395"/>
              <a:gd name="connsiteY8898" fmla="*/ 983010 h 2289324"/>
              <a:gd name="connsiteX8899" fmla="*/ 2233452 w 12217395"/>
              <a:gd name="connsiteY8899" fmla="*/ 988410 h 2289324"/>
              <a:gd name="connsiteX8900" fmla="*/ 2228049 w 12217395"/>
              <a:gd name="connsiteY8900" fmla="*/ 993402 h 2289324"/>
              <a:gd name="connsiteX8901" fmla="*/ 2222647 w 12217395"/>
              <a:gd name="connsiteY8901" fmla="*/ 988410 h 2289324"/>
              <a:gd name="connsiteX8902" fmla="*/ 2222647 w 12217395"/>
              <a:gd name="connsiteY8902" fmla="*/ 988084 h 2289324"/>
              <a:gd name="connsiteX8903" fmla="*/ 2228049 w 12217395"/>
              <a:gd name="connsiteY8903" fmla="*/ 983010 h 2289324"/>
              <a:gd name="connsiteX8904" fmla="*/ 11056916 w 12217395"/>
              <a:gd name="connsiteY8904" fmla="*/ 981350 h 2289324"/>
              <a:gd name="connsiteX8905" fmla="*/ 11078083 w 12217395"/>
              <a:gd name="connsiteY8905" fmla="*/ 1002544 h 2289324"/>
              <a:gd name="connsiteX8906" fmla="*/ 11056916 w 12217395"/>
              <a:gd name="connsiteY8906" fmla="*/ 1024170 h 2289324"/>
              <a:gd name="connsiteX8907" fmla="*/ 11035282 w 12217395"/>
              <a:gd name="connsiteY8907" fmla="*/ 1002555 h 2289324"/>
              <a:gd name="connsiteX8908" fmla="*/ 11056916 w 12217395"/>
              <a:gd name="connsiteY8908" fmla="*/ 981350 h 2289324"/>
              <a:gd name="connsiteX8909" fmla="*/ 552996 w 12217395"/>
              <a:gd name="connsiteY8909" fmla="*/ 980100 h 2289324"/>
              <a:gd name="connsiteX8910" fmla="*/ 559194 w 12217395"/>
              <a:gd name="connsiteY8910" fmla="*/ 985921 h 2289324"/>
              <a:gd name="connsiteX8911" fmla="*/ 552996 w 12217395"/>
              <a:gd name="connsiteY8911" fmla="*/ 992152 h 2289324"/>
              <a:gd name="connsiteX8912" fmla="*/ 547150 w 12217395"/>
              <a:gd name="connsiteY8912" fmla="*/ 985921 h 2289324"/>
              <a:gd name="connsiteX8913" fmla="*/ 552996 w 12217395"/>
              <a:gd name="connsiteY8913" fmla="*/ 980100 h 2289324"/>
              <a:gd name="connsiteX8914" fmla="*/ 10345905 w 12217395"/>
              <a:gd name="connsiteY8914" fmla="*/ 978018 h 2289324"/>
              <a:gd name="connsiteX8915" fmla="*/ 10359703 w 12217395"/>
              <a:gd name="connsiteY8915" fmla="*/ 991742 h 2289324"/>
              <a:gd name="connsiteX8916" fmla="*/ 10345905 w 12217395"/>
              <a:gd name="connsiteY8916" fmla="*/ 1005875 h 2289324"/>
              <a:gd name="connsiteX8917" fmla="*/ 10331871 w 12217395"/>
              <a:gd name="connsiteY8917" fmla="*/ 991742 h 2289324"/>
              <a:gd name="connsiteX8918" fmla="*/ 10345905 w 12217395"/>
              <a:gd name="connsiteY8918" fmla="*/ 978018 h 2289324"/>
              <a:gd name="connsiteX8919" fmla="*/ 2502445 w 12217395"/>
              <a:gd name="connsiteY8919" fmla="*/ 974698 h 2289324"/>
              <a:gd name="connsiteX8920" fmla="*/ 2506596 w 12217395"/>
              <a:gd name="connsiteY8920" fmla="*/ 978872 h 2289324"/>
              <a:gd name="connsiteX8921" fmla="*/ 2502445 w 12217395"/>
              <a:gd name="connsiteY8921" fmla="*/ 983431 h 2289324"/>
              <a:gd name="connsiteX8922" fmla="*/ 2497872 w 12217395"/>
              <a:gd name="connsiteY8922" fmla="*/ 978861 h 2289324"/>
              <a:gd name="connsiteX8923" fmla="*/ 2502445 w 12217395"/>
              <a:gd name="connsiteY8923" fmla="*/ 974698 h 2289324"/>
              <a:gd name="connsiteX8924" fmla="*/ 10617914 w 12217395"/>
              <a:gd name="connsiteY8924" fmla="*/ 973869 h 2289324"/>
              <a:gd name="connsiteX8925" fmla="*/ 10634051 w 12217395"/>
              <a:gd name="connsiteY8925" fmla="*/ 990071 h 2289324"/>
              <a:gd name="connsiteX8926" fmla="*/ 10617914 w 12217395"/>
              <a:gd name="connsiteY8926" fmla="*/ 1006295 h 2289324"/>
              <a:gd name="connsiteX8927" fmla="*/ 10601659 w 12217395"/>
              <a:gd name="connsiteY8927" fmla="*/ 990071 h 2289324"/>
              <a:gd name="connsiteX8928" fmla="*/ 10617914 w 12217395"/>
              <a:gd name="connsiteY8928" fmla="*/ 973869 h 2289324"/>
              <a:gd name="connsiteX8929" fmla="*/ 1253952 w 12217395"/>
              <a:gd name="connsiteY8929" fmla="*/ 972209 h 2289324"/>
              <a:gd name="connsiteX8930" fmla="*/ 1260619 w 12217395"/>
              <a:gd name="connsiteY8930" fmla="*/ 978861 h 2289324"/>
              <a:gd name="connsiteX8931" fmla="*/ 1253952 w 12217395"/>
              <a:gd name="connsiteY8931" fmla="*/ 985092 h 2289324"/>
              <a:gd name="connsiteX8932" fmla="*/ 1247756 w 12217395"/>
              <a:gd name="connsiteY8932" fmla="*/ 978873 h 2289324"/>
              <a:gd name="connsiteX8933" fmla="*/ 1253952 w 12217395"/>
              <a:gd name="connsiteY8933" fmla="*/ 972209 h 2289324"/>
              <a:gd name="connsiteX8934" fmla="*/ 11014934 w 12217395"/>
              <a:gd name="connsiteY8934" fmla="*/ 971379 h 2289324"/>
              <a:gd name="connsiteX8935" fmla="*/ 11035282 w 12217395"/>
              <a:gd name="connsiteY8935" fmla="*/ 991321 h 2289324"/>
              <a:gd name="connsiteX8936" fmla="*/ 11014934 w 12217395"/>
              <a:gd name="connsiteY8936" fmla="*/ 1011696 h 2289324"/>
              <a:gd name="connsiteX8937" fmla="*/ 10994938 w 12217395"/>
              <a:gd name="connsiteY8937" fmla="*/ 991321 h 2289324"/>
              <a:gd name="connsiteX8938" fmla="*/ 11014934 w 12217395"/>
              <a:gd name="connsiteY8938" fmla="*/ 971379 h 2289324"/>
              <a:gd name="connsiteX8939" fmla="*/ 9430909 w 12217395"/>
              <a:gd name="connsiteY8939" fmla="*/ 969708 h 2289324"/>
              <a:gd name="connsiteX8940" fmla="*/ 9437973 w 12217395"/>
              <a:gd name="connsiteY8940" fmla="*/ 976780 h 2289324"/>
              <a:gd name="connsiteX8941" fmla="*/ 9430909 w 12217395"/>
              <a:gd name="connsiteY8941" fmla="*/ 983840 h 2289324"/>
              <a:gd name="connsiteX8942" fmla="*/ 9430804 w 12217395"/>
              <a:gd name="connsiteY8942" fmla="*/ 983840 h 2289324"/>
              <a:gd name="connsiteX8943" fmla="*/ 9423834 w 12217395"/>
              <a:gd name="connsiteY8943" fmla="*/ 976780 h 2289324"/>
              <a:gd name="connsiteX8944" fmla="*/ 9423834 w 12217395"/>
              <a:gd name="connsiteY8944" fmla="*/ 976662 h 2289324"/>
              <a:gd name="connsiteX8945" fmla="*/ 9430909 w 12217395"/>
              <a:gd name="connsiteY8945" fmla="*/ 969708 h 2289324"/>
              <a:gd name="connsiteX8946" fmla="*/ 9758933 w 12217395"/>
              <a:gd name="connsiteY8946" fmla="*/ 968878 h 2289324"/>
              <a:gd name="connsiteX8947" fmla="*/ 9768078 w 12217395"/>
              <a:gd name="connsiteY8947" fmla="*/ 978019 h 2289324"/>
              <a:gd name="connsiteX8948" fmla="*/ 9758933 w 12217395"/>
              <a:gd name="connsiteY8948" fmla="*/ 986752 h 2289324"/>
              <a:gd name="connsiteX8949" fmla="*/ 9750197 w 12217395"/>
              <a:gd name="connsiteY8949" fmla="*/ 978019 h 2289324"/>
              <a:gd name="connsiteX8950" fmla="*/ 9758933 w 12217395"/>
              <a:gd name="connsiteY8950" fmla="*/ 968878 h 2289324"/>
              <a:gd name="connsiteX8951" fmla="*/ 6721460 w 12217395"/>
              <a:gd name="connsiteY8951" fmla="*/ 968468 h 2289324"/>
              <a:gd name="connsiteX8952" fmla="*/ 6721695 w 12217395"/>
              <a:gd name="connsiteY8952" fmla="*/ 968468 h 2289324"/>
              <a:gd name="connsiteX8953" fmla="*/ 6755562 w 12217395"/>
              <a:gd name="connsiteY8953" fmla="*/ 1002555 h 2289324"/>
              <a:gd name="connsiteX8954" fmla="*/ 6721460 w 12217395"/>
              <a:gd name="connsiteY8954" fmla="*/ 1036220 h 2289324"/>
              <a:gd name="connsiteX8955" fmla="*/ 6687373 w 12217395"/>
              <a:gd name="connsiteY8955" fmla="*/ 1002555 h 2289324"/>
              <a:gd name="connsiteX8956" fmla="*/ 6687373 w 12217395"/>
              <a:gd name="connsiteY8956" fmla="*/ 1002333 h 2289324"/>
              <a:gd name="connsiteX8957" fmla="*/ 6721460 w 12217395"/>
              <a:gd name="connsiteY8957" fmla="*/ 968468 h 2289324"/>
              <a:gd name="connsiteX8958" fmla="*/ 10775903 w 12217395"/>
              <a:gd name="connsiteY8958" fmla="*/ 968048 h 2289324"/>
              <a:gd name="connsiteX8959" fmla="*/ 10793327 w 12217395"/>
              <a:gd name="connsiteY8959" fmla="*/ 985500 h 2289324"/>
              <a:gd name="connsiteX8960" fmla="*/ 10775903 w 12217395"/>
              <a:gd name="connsiteY8960" fmla="*/ 1003385 h 2289324"/>
              <a:gd name="connsiteX8961" fmla="*/ 10758361 w 12217395"/>
              <a:gd name="connsiteY8961" fmla="*/ 985500 h 2289324"/>
              <a:gd name="connsiteX8962" fmla="*/ 10758361 w 12217395"/>
              <a:gd name="connsiteY8962" fmla="*/ 985197 h 2289324"/>
              <a:gd name="connsiteX8963" fmla="*/ 10775903 w 12217395"/>
              <a:gd name="connsiteY8963" fmla="*/ 968048 h 2289324"/>
              <a:gd name="connsiteX8964" fmla="*/ 438276 w 12217395"/>
              <a:gd name="connsiteY8964" fmla="*/ 962648 h 2289324"/>
              <a:gd name="connsiteX8965" fmla="*/ 444123 w 12217395"/>
              <a:gd name="connsiteY8965" fmla="*/ 968878 h 2289324"/>
              <a:gd name="connsiteX8966" fmla="*/ 438276 w 12217395"/>
              <a:gd name="connsiteY8966" fmla="*/ 974700 h 2289324"/>
              <a:gd name="connsiteX8967" fmla="*/ 432429 w 12217395"/>
              <a:gd name="connsiteY8967" fmla="*/ 968878 h 2289324"/>
              <a:gd name="connsiteX8968" fmla="*/ 438276 w 12217395"/>
              <a:gd name="connsiteY8968" fmla="*/ 962648 h 2289324"/>
              <a:gd name="connsiteX8969" fmla="*/ 8695023 w 12217395"/>
              <a:gd name="connsiteY8969" fmla="*/ 961396 h 2289324"/>
              <a:gd name="connsiteX8970" fmla="*/ 8696695 w 12217395"/>
              <a:gd name="connsiteY8970" fmla="*/ 963067 h 2289324"/>
              <a:gd name="connsiteX8971" fmla="*/ 8695023 w 12217395"/>
              <a:gd name="connsiteY8971" fmla="*/ 964727 h 2289324"/>
              <a:gd name="connsiteX8972" fmla="*/ 8693362 w 12217395"/>
              <a:gd name="connsiteY8972" fmla="*/ 963067 h 2289324"/>
              <a:gd name="connsiteX8973" fmla="*/ 8695023 w 12217395"/>
              <a:gd name="connsiteY8973" fmla="*/ 961396 h 2289324"/>
              <a:gd name="connsiteX8974" fmla="*/ 1736632 w 12217395"/>
              <a:gd name="connsiteY8974" fmla="*/ 960157 h 2289324"/>
              <a:gd name="connsiteX8975" fmla="*/ 1736901 w 12217395"/>
              <a:gd name="connsiteY8975" fmla="*/ 960157 h 2289324"/>
              <a:gd name="connsiteX8976" fmla="*/ 1742456 w 12217395"/>
              <a:gd name="connsiteY8976" fmla="*/ 965967 h 2289324"/>
              <a:gd name="connsiteX8977" fmla="*/ 1736632 w 12217395"/>
              <a:gd name="connsiteY8977" fmla="*/ 972209 h 2289324"/>
              <a:gd name="connsiteX8978" fmla="*/ 1730809 w 12217395"/>
              <a:gd name="connsiteY8978" fmla="*/ 965967 h 2289324"/>
              <a:gd name="connsiteX8979" fmla="*/ 1730809 w 12217395"/>
              <a:gd name="connsiteY8979" fmla="*/ 965697 h 2289324"/>
              <a:gd name="connsiteX8980" fmla="*/ 1736632 w 12217395"/>
              <a:gd name="connsiteY8980" fmla="*/ 960157 h 2289324"/>
              <a:gd name="connsiteX8981" fmla="*/ 10466473 w 12217395"/>
              <a:gd name="connsiteY8981" fmla="*/ 959327 h 2289324"/>
              <a:gd name="connsiteX8982" fmla="*/ 10481090 w 12217395"/>
              <a:gd name="connsiteY8982" fmla="*/ 974290 h 2289324"/>
              <a:gd name="connsiteX8983" fmla="*/ 10466473 w 12217395"/>
              <a:gd name="connsiteY8983" fmla="*/ 988832 h 2289324"/>
              <a:gd name="connsiteX8984" fmla="*/ 10451620 w 12217395"/>
              <a:gd name="connsiteY8984" fmla="*/ 974290 h 2289324"/>
              <a:gd name="connsiteX8985" fmla="*/ 10466473 w 12217395"/>
              <a:gd name="connsiteY8985" fmla="*/ 959327 h 2289324"/>
              <a:gd name="connsiteX8986" fmla="*/ 8900817 w 12217395"/>
              <a:gd name="connsiteY8986" fmla="*/ 958497 h 2289324"/>
              <a:gd name="connsiteX8987" fmla="*/ 8903730 w 12217395"/>
              <a:gd name="connsiteY8987" fmla="*/ 961396 h 2289324"/>
              <a:gd name="connsiteX8988" fmla="*/ 8900817 w 12217395"/>
              <a:gd name="connsiteY8988" fmla="*/ 964306 h 2289324"/>
              <a:gd name="connsiteX8989" fmla="*/ 8900817 w 12217395"/>
              <a:gd name="connsiteY8989" fmla="*/ 964319 h 2289324"/>
              <a:gd name="connsiteX8990" fmla="*/ 8897919 w 12217395"/>
              <a:gd name="connsiteY8990" fmla="*/ 961396 h 2289324"/>
              <a:gd name="connsiteX8991" fmla="*/ 8897919 w 12217395"/>
              <a:gd name="connsiteY8991" fmla="*/ 961255 h 2289324"/>
              <a:gd name="connsiteX8992" fmla="*/ 8900817 w 12217395"/>
              <a:gd name="connsiteY8992" fmla="*/ 958497 h 2289324"/>
              <a:gd name="connsiteX8993" fmla="*/ 10974588 w 12217395"/>
              <a:gd name="connsiteY8993" fmla="*/ 956827 h 2289324"/>
              <a:gd name="connsiteX8994" fmla="*/ 10994118 w 12217395"/>
              <a:gd name="connsiteY8994" fmla="*/ 976359 h 2289324"/>
              <a:gd name="connsiteX8995" fmla="*/ 10994118 w 12217395"/>
              <a:gd name="connsiteY8995" fmla="*/ 976395 h 2289324"/>
              <a:gd name="connsiteX8996" fmla="*/ 10974588 w 12217395"/>
              <a:gd name="connsiteY8996" fmla="*/ 995905 h 2289324"/>
              <a:gd name="connsiteX8997" fmla="*/ 10955060 w 12217395"/>
              <a:gd name="connsiteY8997" fmla="*/ 976359 h 2289324"/>
              <a:gd name="connsiteX8998" fmla="*/ 10955060 w 12217395"/>
              <a:gd name="connsiteY8998" fmla="*/ 976336 h 2289324"/>
              <a:gd name="connsiteX8999" fmla="*/ 10974588 w 12217395"/>
              <a:gd name="connsiteY8999" fmla="*/ 956827 h 2289324"/>
              <a:gd name="connsiteX9000" fmla="*/ 6861570 w 12217395"/>
              <a:gd name="connsiteY9000" fmla="*/ 956825 h 2289324"/>
              <a:gd name="connsiteX9001" fmla="*/ 6861617 w 12217395"/>
              <a:gd name="connsiteY9001" fmla="*/ 956825 h 2289324"/>
              <a:gd name="connsiteX9002" fmla="*/ 6896911 w 12217395"/>
              <a:gd name="connsiteY9002" fmla="*/ 992152 h 2289324"/>
              <a:gd name="connsiteX9003" fmla="*/ 6896911 w 12217395"/>
              <a:gd name="connsiteY9003" fmla="*/ 992211 h 2289324"/>
              <a:gd name="connsiteX9004" fmla="*/ 6861570 w 12217395"/>
              <a:gd name="connsiteY9004" fmla="*/ 1027489 h 2289324"/>
              <a:gd name="connsiteX9005" fmla="*/ 6861512 w 12217395"/>
              <a:gd name="connsiteY9005" fmla="*/ 1027489 h 2289324"/>
              <a:gd name="connsiteX9006" fmla="*/ 6826230 w 12217395"/>
              <a:gd name="connsiteY9006" fmla="*/ 992152 h 2289324"/>
              <a:gd name="connsiteX9007" fmla="*/ 6826230 w 12217395"/>
              <a:gd name="connsiteY9007" fmla="*/ 992105 h 2289324"/>
              <a:gd name="connsiteX9008" fmla="*/ 6861570 w 12217395"/>
              <a:gd name="connsiteY9008" fmla="*/ 956825 h 2289324"/>
              <a:gd name="connsiteX9009" fmla="*/ 2858751 w 12217395"/>
              <a:gd name="connsiteY9009" fmla="*/ 954336 h 2289324"/>
              <a:gd name="connsiteX9010" fmla="*/ 2860412 w 12217395"/>
              <a:gd name="connsiteY9010" fmla="*/ 955996 h 2289324"/>
              <a:gd name="connsiteX9011" fmla="*/ 2858751 w 12217395"/>
              <a:gd name="connsiteY9011" fmla="*/ 957656 h 2289324"/>
              <a:gd name="connsiteX9012" fmla="*/ 2857498 w 12217395"/>
              <a:gd name="connsiteY9012" fmla="*/ 955996 h 2289324"/>
              <a:gd name="connsiteX9013" fmla="*/ 2858751 w 12217395"/>
              <a:gd name="connsiteY9013" fmla="*/ 954336 h 2289324"/>
              <a:gd name="connsiteX9014" fmla="*/ 2675392 w 12217395"/>
              <a:gd name="connsiteY9014" fmla="*/ 954324 h 2289324"/>
              <a:gd name="connsiteX9015" fmla="*/ 2675519 w 12217395"/>
              <a:gd name="connsiteY9015" fmla="*/ 954324 h 2289324"/>
              <a:gd name="connsiteX9016" fmla="*/ 2678303 w 12217395"/>
              <a:gd name="connsiteY9016" fmla="*/ 957246 h 2289324"/>
              <a:gd name="connsiteX9017" fmla="*/ 2675392 w 12217395"/>
              <a:gd name="connsiteY9017" fmla="*/ 959736 h 2289324"/>
              <a:gd name="connsiteX9018" fmla="*/ 2672900 w 12217395"/>
              <a:gd name="connsiteY9018" fmla="*/ 957246 h 2289324"/>
              <a:gd name="connsiteX9019" fmla="*/ 2675392 w 12217395"/>
              <a:gd name="connsiteY9019" fmla="*/ 954324 h 2289324"/>
              <a:gd name="connsiteX9020" fmla="*/ 2115796 w 12217395"/>
              <a:gd name="connsiteY9020" fmla="*/ 952675 h 2289324"/>
              <a:gd name="connsiteX9021" fmla="*/ 2121199 w 12217395"/>
              <a:gd name="connsiteY9021" fmla="*/ 957656 h 2289324"/>
              <a:gd name="connsiteX9022" fmla="*/ 2115796 w 12217395"/>
              <a:gd name="connsiteY9022" fmla="*/ 963067 h 2289324"/>
              <a:gd name="connsiteX9023" fmla="*/ 2110393 w 12217395"/>
              <a:gd name="connsiteY9023" fmla="*/ 957656 h 2289324"/>
              <a:gd name="connsiteX9024" fmla="*/ 2115796 w 12217395"/>
              <a:gd name="connsiteY9024" fmla="*/ 952675 h 2289324"/>
              <a:gd name="connsiteX9025" fmla="*/ 9110778 w 12217395"/>
              <a:gd name="connsiteY9025" fmla="*/ 951846 h 2289324"/>
              <a:gd name="connsiteX9026" fmla="*/ 9115771 w 12217395"/>
              <a:gd name="connsiteY9026" fmla="*/ 956416 h 2289324"/>
              <a:gd name="connsiteX9027" fmla="*/ 9110778 w 12217395"/>
              <a:gd name="connsiteY9027" fmla="*/ 960987 h 2289324"/>
              <a:gd name="connsiteX9028" fmla="*/ 9106205 w 12217395"/>
              <a:gd name="connsiteY9028" fmla="*/ 956405 h 2289324"/>
              <a:gd name="connsiteX9029" fmla="*/ 9110778 w 12217395"/>
              <a:gd name="connsiteY9029" fmla="*/ 951846 h 2289324"/>
              <a:gd name="connsiteX9030" fmla="*/ 1140050 w 12217395"/>
              <a:gd name="connsiteY9030" fmla="*/ 950596 h 2289324"/>
              <a:gd name="connsiteX9031" fmla="*/ 1146249 w 12217395"/>
              <a:gd name="connsiteY9031" fmla="*/ 956417 h 2289324"/>
              <a:gd name="connsiteX9032" fmla="*/ 1140050 w 12217395"/>
              <a:gd name="connsiteY9032" fmla="*/ 962648 h 2289324"/>
              <a:gd name="connsiteX9033" fmla="*/ 1133851 w 12217395"/>
              <a:gd name="connsiteY9033" fmla="*/ 956417 h 2289324"/>
              <a:gd name="connsiteX9034" fmla="*/ 1140050 w 12217395"/>
              <a:gd name="connsiteY9034" fmla="*/ 950596 h 2289324"/>
              <a:gd name="connsiteX9035" fmla="*/ 9647509 w 12217395"/>
              <a:gd name="connsiteY9035" fmla="*/ 949765 h 2289324"/>
              <a:gd name="connsiteX9036" fmla="*/ 9655403 w 12217395"/>
              <a:gd name="connsiteY9036" fmla="*/ 957656 h 2289324"/>
              <a:gd name="connsiteX9037" fmla="*/ 9647509 w 12217395"/>
              <a:gd name="connsiteY9037" fmla="*/ 965570 h 2289324"/>
              <a:gd name="connsiteX9038" fmla="*/ 9647509 w 12217395"/>
              <a:gd name="connsiteY9038" fmla="*/ 965559 h 2289324"/>
              <a:gd name="connsiteX9039" fmla="*/ 9639605 w 12217395"/>
              <a:gd name="connsiteY9039" fmla="*/ 957656 h 2289324"/>
              <a:gd name="connsiteX9040" fmla="*/ 9639605 w 12217395"/>
              <a:gd name="connsiteY9040" fmla="*/ 957142 h 2289324"/>
              <a:gd name="connsiteX9041" fmla="*/ 9647509 w 12217395"/>
              <a:gd name="connsiteY9041" fmla="*/ 949765 h 2289324"/>
              <a:gd name="connsiteX9042" fmla="*/ 323086 w 12217395"/>
              <a:gd name="connsiteY9042" fmla="*/ 946025 h 2289324"/>
              <a:gd name="connsiteX9043" fmla="*/ 328934 w 12217395"/>
              <a:gd name="connsiteY9043" fmla="*/ 951846 h 2289324"/>
              <a:gd name="connsiteX9044" fmla="*/ 323086 w 12217395"/>
              <a:gd name="connsiteY9044" fmla="*/ 957656 h 2289324"/>
              <a:gd name="connsiteX9045" fmla="*/ 317708 w 12217395"/>
              <a:gd name="connsiteY9045" fmla="*/ 951846 h 2289324"/>
              <a:gd name="connsiteX9046" fmla="*/ 323086 w 12217395"/>
              <a:gd name="connsiteY9046" fmla="*/ 946025 h 2289324"/>
              <a:gd name="connsiteX9047" fmla="*/ 9324057 w 12217395"/>
              <a:gd name="connsiteY9047" fmla="*/ 941862 h 2289324"/>
              <a:gd name="connsiteX9048" fmla="*/ 9324315 w 12217395"/>
              <a:gd name="connsiteY9048" fmla="*/ 941862 h 2289324"/>
              <a:gd name="connsiteX9049" fmla="*/ 9329881 w 12217395"/>
              <a:gd name="connsiteY9049" fmla="*/ 947685 h 2289324"/>
              <a:gd name="connsiteX9050" fmla="*/ 9324057 w 12217395"/>
              <a:gd name="connsiteY9050" fmla="*/ 953506 h 2289324"/>
              <a:gd name="connsiteX9051" fmla="*/ 9318234 w 12217395"/>
              <a:gd name="connsiteY9051" fmla="*/ 947685 h 2289324"/>
              <a:gd name="connsiteX9052" fmla="*/ 9324057 w 12217395"/>
              <a:gd name="connsiteY9052" fmla="*/ 941862 h 2289324"/>
              <a:gd name="connsiteX9053" fmla="*/ 2391022 w 12217395"/>
              <a:gd name="connsiteY9053" fmla="*/ 940623 h 2289324"/>
              <a:gd name="connsiteX9054" fmla="*/ 2395594 w 12217395"/>
              <a:gd name="connsiteY9054" fmla="*/ 945194 h 2289324"/>
              <a:gd name="connsiteX9055" fmla="*/ 2391022 w 12217395"/>
              <a:gd name="connsiteY9055" fmla="*/ 949344 h 2289324"/>
              <a:gd name="connsiteX9056" fmla="*/ 2386870 w 12217395"/>
              <a:gd name="connsiteY9056" fmla="*/ 945182 h 2289324"/>
              <a:gd name="connsiteX9057" fmla="*/ 2391022 w 12217395"/>
              <a:gd name="connsiteY9057" fmla="*/ 940623 h 2289324"/>
              <a:gd name="connsiteX9058" fmla="*/ 10935880 w 12217395"/>
              <a:gd name="connsiteY9058" fmla="*/ 939372 h 2289324"/>
              <a:gd name="connsiteX9059" fmla="*/ 10954240 w 12217395"/>
              <a:gd name="connsiteY9059" fmla="*/ 957655 h 2289324"/>
              <a:gd name="connsiteX9060" fmla="*/ 10935880 w 12217395"/>
              <a:gd name="connsiteY9060" fmla="*/ 976358 h 2289324"/>
              <a:gd name="connsiteX9061" fmla="*/ 10917171 w 12217395"/>
              <a:gd name="connsiteY9061" fmla="*/ 957655 h 2289324"/>
              <a:gd name="connsiteX9062" fmla="*/ 10935880 w 12217395"/>
              <a:gd name="connsiteY9062" fmla="*/ 939372 h 2289324"/>
              <a:gd name="connsiteX9063" fmla="*/ 10741756 w 12217395"/>
              <a:gd name="connsiteY9063" fmla="*/ 937713 h 2289324"/>
              <a:gd name="connsiteX9064" fmla="*/ 10758361 w 12217395"/>
              <a:gd name="connsiteY9064" fmla="*/ 954335 h 2289324"/>
              <a:gd name="connsiteX9065" fmla="*/ 10741756 w 12217395"/>
              <a:gd name="connsiteY9065" fmla="*/ 970958 h 2289324"/>
              <a:gd name="connsiteX9066" fmla="*/ 10725149 w 12217395"/>
              <a:gd name="connsiteY9066" fmla="*/ 954335 h 2289324"/>
              <a:gd name="connsiteX9067" fmla="*/ 10741756 w 12217395"/>
              <a:gd name="connsiteY9067" fmla="*/ 937713 h 2289324"/>
              <a:gd name="connsiteX9068" fmla="*/ 10091531 w 12217395"/>
              <a:gd name="connsiteY9068" fmla="*/ 936884 h 2289324"/>
              <a:gd name="connsiteX9069" fmla="*/ 10102757 w 12217395"/>
              <a:gd name="connsiteY9069" fmla="*/ 947685 h 2289324"/>
              <a:gd name="connsiteX9070" fmla="*/ 10091531 w 12217395"/>
              <a:gd name="connsiteY9070" fmla="*/ 958907 h 2289324"/>
              <a:gd name="connsiteX9071" fmla="*/ 10080725 w 12217395"/>
              <a:gd name="connsiteY9071" fmla="*/ 947685 h 2289324"/>
              <a:gd name="connsiteX9072" fmla="*/ 10091531 w 12217395"/>
              <a:gd name="connsiteY9072" fmla="*/ 936884 h 2289324"/>
              <a:gd name="connsiteX9073" fmla="*/ 10207561 w 12217395"/>
              <a:gd name="connsiteY9073" fmla="*/ 935620 h 2289324"/>
              <a:gd name="connsiteX9074" fmla="*/ 10208263 w 12217395"/>
              <a:gd name="connsiteY9074" fmla="*/ 935620 h 2289324"/>
              <a:gd name="connsiteX9075" fmla="*/ 10219958 w 12217395"/>
              <a:gd name="connsiteY9075" fmla="*/ 948046 h 2289324"/>
              <a:gd name="connsiteX9076" fmla="*/ 10207561 w 12217395"/>
              <a:gd name="connsiteY9076" fmla="*/ 959736 h 2289324"/>
              <a:gd name="connsiteX9077" fmla="*/ 10195867 w 12217395"/>
              <a:gd name="connsiteY9077" fmla="*/ 948059 h 2289324"/>
              <a:gd name="connsiteX9078" fmla="*/ 10207561 w 12217395"/>
              <a:gd name="connsiteY9078" fmla="*/ 935620 h 2289324"/>
              <a:gd name="connsiteX9079" fmla="*/ 10588328 w 12217395"/>
              <a:gd name="connsiteY9079" fmla="*/ 935223 h 2289324"/>
              <a:gd name="connsiteX9080" fmla="*/ 10603295 w 12217395"/>
              <a:gd name="connsiteY9080" fmla="*/ 950594 h 2289324"/>
              <a:gd name="connsiteX9081" fmla="*/ 10588328 w 12217395"/>
              <a:gd name="connsiteY9081" fmla="*/ 965569 h 2289324"/>
              <a:gd name="connsiteX9082" fmla="*/ 10588328 w 12217395"/>
              <a:gd name="connsiteY9082" fmla="*/ 965558 h 2289324"/>
              <a:gd name="connsiteX9083" fmla="*/ 10573007 w 12217395"/>
              <a:gd name="connsiteY9083" fmla="*/ 950594 h 2289324"/>
              <a:gd name="connsiteX9084" fmla="*/ 10588328 w 12217395"/>
              <a:gd name="connsiteY9084" fmla="*/ 935223 h 2289324"/>
              <a:gd name="connsiteX9085" fmla="*/ 1623491 w 12217395"/>
              <a:gd name="connsiteY9085" fmla="*/ 933973 h 2289324"/>
              <a:gd name="connsiteX9086" fmla="*/ 1629337 w 12217395"/>
              <a:gd name="connsiteY9086" fmla="*/ 939794 h 2289324"/>
              <a:gd name="connsiteX9087" fmla="*/ 1623491 w 12217395"/>
              <a:gd name="connsiteY9087" fmla="*/ 945604 h 2289324"/>
              <a:gd name="connsiteX9088" fmla="*/ 1617761 w 12217395"/>
              <a:gd name="connsiteY9088" fmla="*/ 939794 h 2289324"/>
              <a:gd name="connsiteX9089" fmla="*/ 1623491 w 12217395"/>
              <a:gd name="connsiteY9089" fmla="*/ 933973 h 2289324"/>
              <a:gd name="connsiteX9090" fmla="*/ 9977195 w 12217395"/>
              <a:gd name="connsiteY9090" fmla="*/ 931482 h 2289324"/>
              <a:gd name="connsiteX9091" fmla="*/ 9977441 w 12217395"/>
              <a:gd name="connsiteY9091" fmla="*/ 931482 h 2289324"/>
              <a:gd name="connsiteX9092" fmla="*/ 9987183 w 12217395"/>
              <a:gd name="connsiteY9092" fmla="*/ 941454 h 2289324"/>
              <a:gd name="connsiteX9093" fmla="*/ 9977195 w 12217395"/>
              <a:gd name="connsiteY9093" fmla="*/ 951425 h 2289324"/>
              <a:gd name="connsiteX9094" fmla="*/ 9967220 w 12217395"/>
              <a:gd name="connsiteY9094" fmla="*/ 941454 h 2289324"/>
              <a:gd name="connsiteX9095" fmla="*/ 9967220 w 12217395"/>
              <a:gd name="connsiteY9095" fmla="*/ 941196 h 2289324"/>
              <a:gd name="connsiteX9096" fmla="*/ 9977195 w 12217395"/>
              <a:gd name="connsiteY9096" fmla="*/ 931482 h 2289324"/>
              <a:gd name="connsiteX9097" fmla="*/ 208365 w 12217395"/>
              <a:gd name="connsiteY9097" fmla="*/ 930232 h 2289324"/>
              <a:gd name="connsiteX9098" fmla="*/ 213746 w 12217395"/>
              <a:gd name="connsiteY9098" fmla="*/ 935633 h 2289324"/>
              <a:gd name="connsiteX9099" fmla="*/ 208365 w 12217395"/>
              <a:gd name="connsiteY9099" fmla="*/ 941022 h 2289324"/>
              <a:gd name="connsiteX9100" fmla="*/ 208365 w 12217395"/>
              <a:gd name="connsiteY9100" fmla="*/ 941033 h 2289324"/>
              <a:gd name="connsiteX9101" fmla="*/ 202986 w 12217395"/>
              <a:gd name="connsiteY9101" fmla="*/ 935633 h 2289324"/>
              <a:gd name="connsiteX9102" fmla="*/ 208365 w 12217395"/>
              <a:gd name="connsiteY9102" fmla="*/ 930232 h 2289324"/>
              <a:gd name="connsiteX9103" fmla="*/ 1025681 w 12217395"/>
              <a:gd name="connsiteY9103" fmla="*/ 928981 h 2289324"/>
              <a:gd name="connsiteX9104" fmla="*/ 1031995 w 12217395"/>
              <a:gd name="connsiteY9104" fmla="*/ 934802 h 2289324"/>
              <a:gd name="connsiteX9105" fmla="*/ 1025681 w 12217395"/>
              <a:gd name="connsiteY9105" fmla="*/ 941022 h 2289324"/>
              <a:gd name="connsiteX9106" fmla="*/ 1025681 w 12217395"/>
              <a:gd name="connsiteY9106" fmla="*/ 941033 h 2289324"/>
              <a:gd name="connsiteX9107" fmla="*/ 1019482 w 12217395"/>
              <a:gd name="connsiteY9107" fmla="*/ 934802 h 2289324"/>
              <a:gd name="connsiteX9108" fmla="*/ 1025681 w 12217395"/>
              <a:gd name="connsiteY9108" fmla="*/ 928981 h 2289324"/>
              <a:gd name="connsiteX9109" fmla="*/ 10324388 w 12217395"/>
              <a:gd name="connsiteY9109" fmla="*/ 927321 h 2289324"/>
              <a:gd name="connsiteX9110" fmla="*/ 10336783 w 12217395"/>
              <a:gd name="connsiteY9110" fmla="*/ 940204 h 2289324"/>
              <a:gd name="connsiteX9111" fmla="*/ 10324388 w 12217395"/>
              <a:gd name="connsiteY9111" fmla="*/ 953085 h 2289324"/>
              <a:gd name="connsiteX9112" fmla="*/ 10311406 w 12217395"/>
              <a:gd name="connsiteY9112" fmla="*/ 940204 h 2289324"/>
              <a:gd name="connsiteX9113" fmla="*/ 10324388 w 12217395"/>
              <a:gd name="connsiteY9113" fmla="*/ 927321 h 2289324"/>
              <a:gd name="connsiteX9114" fmla="*/ 9538578 w 12217395"/>
              <a:gd name="connsiteY9114" fmla="*/ 926492 h 2289324"/>
              <a:gd name="connsiteX9115" fmla="*/ 9545233 w 12217395"/>
              <a:gd name="connsiteY9115" fmla="*/ 933540 h 2289324"/>
              <a:gd name="connsiteX9116" fmla="*/ 9538578 w 12217395"/>
              <a:gd name="connsiteY9116" fmla="*/ 940204 h 2289324"/>
              <a:gd name="connsiteX9117" fmla="*/ 9531515 w 12217395"/>
              <a:gd name="connsiteY9117" fmla="*/ 933552 h 2289324"/>
              <a:gd name="connsiteX9118" fmla="*/ 9531515 w 12217395"/>
              <a:gd name="connsiteY9118" fmla="*/ 933435 h 2289324"/>
              <a:gd name="connsiteX9119" fmla="*/ 9538578 w 12217395"/>
              <a:gd name="connsiteY9119" fmla="*/ 926492 h 2289324"/>
              <a:gd name="connsiteX9120" fmla="*/ 2003543 w 12217395"/>
              <a:gd name="connsiteY9120" fmla="*/ 922739 h 2289324"/>
              <a:gd name="connsiteX9121" fmla="*/ 2003940 w 12217395"/>
              <a:gd name="connsiteY9121" fmla="*/ 922739 h 2289324"/>
              <a:gd name="connsiteX9122" fmla="*/ 2008536 w 12217395"/>
              <a:gd name="connsiteY9122" fmla="*/ 927742 h 2289324"/>
              <a:gd name="connsiteX9123" fmla="*/ 2003543 w 12217395"/>
              <a:gd name="connsiteY9123" fmla="*/ 933142 h 2289324"/>
              <a:gd name="connsiteX9124" fmla="*/ 1998140 w 12217395"/>
              <a:gd name="connsiteY9124" fmla="*/ 927742 h 2289324"/>
              <a:gd name="connsiteX9125" fmla="*/ 2003543 w 12217395"/>
              <a:gd name="connsiteY9125" fmla="*/ 922739 h 2289324"/>
              <a:gd name="connsiteX9126" fmla="*/ 8804785 w 12217395"/>
              <a:gd name="connsiteY9126" fmla="*/ 922329 h 2289324"/>
              <a:gd name="connsiteX9127" fmla="*/ 8806446 w 12217395"/>
              <a:gd name="connsiteY9127" fmla="*/ 923989 h 2289324"/>
              <a:gd name="connsiteX9128" fmla="*/ 8804785 w 12217395"/>
              <a:gd name="connsiteY9128" fmla="*/ 925649 h 2289324"/>
              <a:gd name="connsiteX9129" fmla="*/ 8803125 w 12217395"/>
              <a:gd name="connsiteY9129" fmla="*/ 923989 h 2289324"/>
              <a:gd name="connsiteX9130" fmla="*/ 8804785 w 12217395"/>
              <a:gd name="connsiteY9130" fmla="*/ 922329 h 2289324"/>
              <a:gd name="connsiteX9131" fmla="*/ 9864532 w 12217395"/>
              <a:gd name="connsiteY9131" fmla="*/ 920250 h 2289324"/>
              <a:gd name="connsiteX9132" fmla="*/ 9864942 w 12217395"/>
              <a:gd name="connsiteY9132" fmla="*/ 920250 h 2289324"/>
              <a:gd name="connsiteX9133" fmla="*/ 9873256 w 12217395"/>
              <a:gd name="connsiteY9133" fmla="*/ 928982 h 2289324"/>
              <a:gd name="connsiteX9134" fmla="*/ 9873256 w 12217395"/>
              <a:gd name="connsiteY9134" fmla="*/ 929367 h 2289324"/>
              <a:gd name="connsiteX9135" fmla="*/ 9864532 w 12217395"/>
              <a:gd name="connsiteY9135" fmla="*/ 937713 h 2289324"/>
              <a:gd name="connsiteX9136" fmla="*/ 9855796 w 12217395"/>
              <a:gd name="connsiteY9136" fmla="*/ 928982 h 2289324"/>
              <a:gd name="connsiteX9137" fmla="*/ 9855796 w 12217395"/>
              <a:gd name="connsiteY9137" fmla="*/ 928585 h 2289324"/>
              <a:gd name="connsiteX9138" fmla="*/ 9864532 w 12217395"/>
              <a:gd name="connsiteY9138" fmla="*/ 920250 h 2289324"/>
              <a:gd name="connsiteX9139" fmla="*/ 9010172 w 12217395"/>
              <a:gd name="connsiteY9139" fmla="*/ 918999 h 2289324"/>
              <a:gd name="connsiteX9140" fmla="*/ 9012662 w 12217395"/>
              <a:gd name="connsiteY9140" fmla="*/ 921909 h 2289324"/>
              <a:gd name="connsiteX9141" fmla="*/ 9010172 w 12217395"/>
              <a:gd name="connsiteY9141" fmla="*/ 924820 h 2289324"/>
              <a:gd name="connsiteX9142" fmla="*/ 9007260 w 12217395"/>
              <a:gd name="connsiteY9142" fmla="*/ 921921 h 2289324"/>
              <a:gd name="connsiteX9143" fmla="*/ 9007260 w 12217395"/>
              <a:gd name="connsiteY9143" fmla="*/ 921769 h 2289324"/>
              <a:gd name="connsiteX9144" fmla="*/ 9010172 w 12217395"/>
              <a:gd name="connsiteY9144" fmla="*/ 918999 h 2289324"/>
              <a:gd name="connsiteX9145" fmla="*/ 10898927 w 12217395"/>
              <a:gd name="connsiteY9145" fmla="*/ 918168 h 2289324"/>
              <a:gd name="connsiteX9146" fmla="*/ 10916820 w 12217395"/>
              <a:gd name="connsiteY9146" fmla="*/ 936053 h 2289324"/>
              <a:gd name="connsiteX9147" fmla="*/ 10898927 w 12217395"/>
              <a:gd name="connsiteY9147" fmla="*/ 953915 h 2289324"/>
              <a:gd name="connsiteX9148" fmla="*/ 10881034 w 12217395"/>
              <a:gd name="connsiteY9148" fmla="*/ 936053 h 2289324"/>
              <a:gd name="connsiteX9149" fmla="*/ 10898927 w 12217395"/>
              <a:gd name="connsiteY9149" fmla="*/ 918168 h 2289324"/>
              <a:gd name="connsiteX9150" fmla="*/ 2565640 w 12217395"/>
              <a:gd name="connsiteY9150" fmla="*/ 916508 h 2289324"/>
              <a:gd name="connsiteX9151" fmla="*/ 2568132 w 12217395"/>
              <a:gd name="connsiteY9151" fmla="*/ 919418 h 2289324"/>
              <a:gd name="connsiteX9152" fmla="*/ 2565640 w 12217395"/>
              <a:gd name="connsiteY9152" fmla="*/ 921909 h 2289324"/>
              <a:gd name="connsiteX9153" fmla="*/ 2562729 w 12217395"/>
              <a:gd name="connsiteY9153" fmla="*/ 919430 h 2289324"/>
              <a:gd name="connsiteX9154" fmla="*/ 2562729 w 12217395"/>
              <a:gd name="connsiteY9154" fmla="*/ 919278 h 2289324"/>
              <a:gd name="connsiteX9155" fmla="*/ 2565640 w 12217395"/>
              <a:gd name="connsiteY9155" fmla="*/ 916508 h 2289324"/>
              <a:gd name="connsiteX9156" fmla="*/ 93177 w 12217395"/>
              <a:gd name="connsiteY9156" fmla="*/ 914848 h 2289324"/>
              <a:gd name="connsiteX9157" fmla="*/ 98206 w 12217395"/>
              <a:gd name="connsiteY9157" fmla="*/ 919828 h 2289324"/>
              <a:gd name="connsiteX9158" fmla="*/ 93177 w 12217395"/>
              <a:gd name="connsiteY9158" fmla="*/ 924820 h 2289324"/>
              <a:gd name="connsiteX9159" fmla="*/ 87798 w 12217395"/>
              <a:gd name="connsiteY9159" fmla="*/ 919828 h 2289324"/>
              <a:gd name="connsiteX9160" fmla="*/ 93177 w 12217395"/>
              <a:gd name="connsiteY9160" fmla="*/ 914848 h 2289324"/>
              <a:gd name="connsiteX9161" fmla="*/ 10442383 w 12217395"/>
              <a:gd name="connsiteY9161" fmla="*/ 913597 h 2289324"/>
              <a:gd name="connsiteX9162" fmla="*/ 10456181 w 12217395"/>
              <a:gd name="connsiteY9162" fmla="*/ 927321 h 2289324"/>
              <a:gd name="connsiteX9163" fmla="*/ 10442383 w 12217395"/>
              <a:gd name="connsiteY9163" fmla="*/ 941021 h 2289324"/>
              <a:gd name="connsiteX9164" fmla="*/ 10442383 w 12217395"/>
              <a:gd name="connsiteY9164" fmla="*/ 941032 h 2289324"/>
              <a:gd name="connsiteX9165" fmla="*/ 10428700 w 12217395"/>
              <a:gd name="connsiteY9165" fmla="*/ 927321 h 2289324"/>
              <a:gd name="connsiteX9166" fmla="*/ 10442383 w 12217395"/>
              <a:gd name="connsiteY9166" fmla="*/ 913597 h 2289324"/>
              <a:gd name="connsiteX9167" fmla="*/ 2750650 w 12217395"/>
              <a:gd name="connsiteY9167" fmla="*/ 912347 h 2289324"/>
              <a:gd name="connsiteX9168" fmla="*/ 2751900 w 12217395"/>
              <a:gd name="connsiteY9168" fmla="*/ 914019 h 2289324"/>
              <a:gd name="connsiteX9169" fmla="*/ 2750650 w 12217395"/>
              <a:gd name="connsiteY9169" fmla="*/ 915679 h 2289324"/>
              <a:gd name="connsiteX9170" fmla="*/ 2748989 w 12217395"/>
              <a:gd name="connsiteY9170" fmla="*/ 914019 h 2289324"/>
              <a:gd name="connsiteX9171" fmla="*/ 2750650 w 12217395"/>
              <a:gd name="connsiteY9171" fmla="*/ 912347 h 2289324"/>
              <a:gd name="connsiteX9172" fmla="*/ 9220119 w 12217395"/>
              <a:gd name="connsiteY9172" fmla="*/ 911516 h 2289324"/>
              <a:gd name="connsiteX9173" fmla="*/ 9224691 w 12217395"/>
              <a:gd name="connsiteY9173" fmla="*/ 916098 h 2289324"/>
              <a:gd name="connsiteX9174" fmla="*/ 9220119 w 12217395"/>
              <a:gd name="connsiteY9174" fmla="*/ 920658 h 2289324"/>
              <a:gd name="connsiteX9175" fmla="*/ 9215547 w 12217395"/>
              <a:gd name="connsiteY9175" fmla="*/ 916087 h 2289324"/>
              <a:gd name="connsiteX9176" fmla="*/ 9220119 w 12217395"/>
              <a:gd name="connsiteY9176" fmla="*/ 911516 h 2289324"/>
              <a:gd name="connsiteX9177" fmla="*/ 6754731 w 12217395"/>
              <a:gd name="connsiteY9177" fmla="*/ 911108 h 2289324"/>
              <a:gd name="connsiteX9178" fmla="*/ 6754803 w 12217395"/>
              <a:gd name="connsiteY9178" fmla="*/ 911108 h 2289324"/>
              <a:gd name="connsiteX9179" fmla="*/ 6790060 w 12217395"/>
              <a:gd name="connsiteY9179" fmla="*/ 946445 h 2289324"/>
              <a:gd name="connsiteX9180" fmla="*/ 6790060 w 12217395"/>
              <a:gd name="connsiteY9180" fmla="*/ 946492 h 2289324"/>
              <a:gd name="connsiteX9181" fmla="*/ 6754731 w 12217395"/>
              <a:gd name="connsiteY9181" fmla="*/ 981760 h 2289324"/>
              <a:gd name="connsiteX9182" fmla="*/ 6754697 w 12217395"/>
              <a:gd name="connsiteY9182" fmla="*/ 981760 h 2289324"/>
              <a:gd name="connsiteX9183" fmla="*/ 6719392 w 12217395"/>
              <a:gd name="connsiteY9183" fmla="*/ 946445 h 2289324"/>
              <a:gd name="connsiteX9184" fmla="*/ 6719392 w 12217395"/>
              <a:gd name="connsiteY9184" fmla="*/ 946387 h 2289324"/>
              <a:gd name="connsiteX9185" fmla="*/ 6754731 w 12217395"/>
              <a:gd name="connsiteY9185" fmla="*/ 911108 h 2289324"/>
              <a:gd name="connsiteX9186" fmla="*/ 1510056 w 12217395"/>
              <a:gd name="connsiteY9186" fmla="*/ 908605 h 2289324"/>
              <a:gd name="connsiteX9187" fmla="*/ 1515903 w 12217395"/>
              <a:gd name="connsiteY9187" fmla="*/ 914018 h 2289324"/>
              <a:gd name="connsiteX9188" fmla="*/ 1510056 w 12217395"/>
              <a:gd name="connsiteY9188" fmla="*/ 919828 h 2289324"/>
              <a:gd name="connsiteX9189" fmla="*/ 1504209 w 12217395"/>
              <a:gd name="connsiteY9189" fmla="*/ 914018 h 2289324"/>
              <a:gd name="connsiteX9190" fmla="*/ 1510056 w 12217395"/>
              <a:gd name="connsiteY9190" fmla="*/ 908605 h 2289324"/>
              <a:gd name="connsiteX9191" fmla="*/ 911427 w 12217395"/>
              <a:gd name="connsiteY9191" fmla="*/ 907777 h 2289324"/>
              <a:gd name="connsiteX9192" fmla="*/ 917157 w 12217395"/>
              <a:gd name="connsiteY9192" fmla="*/ 914019 h 2289324"/>
              <a:gd name="connsiteX9193" fmla="*/ 911427 w 12217395"/>
              <a:gd name="connsiteY9193" fmla="*/ 919828 h 2289324"/>
              <a:gd name="connsiteX9194" fmla="*/ 905579 w 12217395"/>
              <a:gd name="connsiteY9194" fmla="*/ 914019 h 2289324"/>
              <a:gd name="connsiteX9195" fmla="*/ 911427 w 12217395"/>
              <a:gd name="connsiteY9195" fmla="*/ 907777 h 2289324"/>
              <a:gd name="connsiteX9196" fmla="*/ 2280019 w 12217395"/>
              <a:gd name="connsiteY9196" fmla="*/ 906945 h 2289324"/>
              <a:gd name="connsiteX9197" fmla="*/ 2284171 w 12217395"/>
              <a:gd name="connsiteY9197" fmla="*/ 911119 h 2289324"/>
              <a:gd name="connsiteX9198" fmla="*/ 2280019 w 12217395"/>
              <a:gd name="connsiteY9198" fmla="*/ 915678 h 2289324"/>
              <a:gd name="connsiteX9199" fmla="*/ 2275856 w 12217395"/>
              <a:gd name="connsiteY9199" fmla="*/ 911108 h 2289324"/>
              <a:gd name="connsiteX9200" fmla="*/ 2280019 w 12217395"/>
              <a:gd name="connsiteY9200" fmla="*/ 906945 h 2289324"/>
              <a:gd name="connsiteX9201" fmla="*/ 10711001 w 12217395"/>
              <a:gd name="connsiteY9201" fmla="*/ 904469 h 2289324"/>
              <a:gd name="connsiteX9202" fmla="*/ 10726320 w 12217395"/>
              <a:gd name="connsiteY9202" fmla="*/ 920249 h 2289324"/>
              <a:gd name="connsiteX9203" fmla="*/ 10711001 w 12217395"/>
              <a:gd name="connsiteY9203" fmla="*/ 936053 h 2289324"/>
              <a:gd name="connsiteX9204" fmla="*/ 10695213 w 12217395"/>
              <a:gd name="connsiteY9204" fmla="*/ 920261 h 2289324"/>
              <a:gd name="connsiteX9205" fmla="*/ 10711001 w 12217395"/>
              <a:gd name="connsiteY9205" fmla="*/ 904469 h 2289324"/>
              <a:gd name="connsiteX9206" fmla="*/ 9753951 w 12217395"/>
              <a:gd name="connsiteY9206" fmla="*/ 903615 h 2289324"/>
              <a:gd name="connsiteX9207" fmla="*/ 9761845 w 12217395"/>
              <a:gd name="connsiteY9207" fmla="*/ 911518 h 2289324"/>
              <a:gd name="connsiteX9208" fmla="*/ 9753939 w 12217395"/>
              <a:gd name="connsiteY9208" fmla="*/ 918999 h 2289324"/>
              <a:gd name="connsiteX9209" fmla="*/ 9746046 w 12217395"/>
              <a:gd name="connsiteY9209" fmla="*/ 911518 h 2289324"/>
              <a:gd name="connsiteX9210" fmla="*/ 9753951 w 12217395"/>
              <a:gd name="connsiteY9210" fmla="*/ 903615 h 2289324"/>
              <a:gd name="connsiteX9211" fmla="*/ 9432569 w 12217395"/>
              <a:gd name="connsiteY9211" fmla="*/ 900295 h 2289324"/>
              <a:gd name="connsiteX9212" fmla="*/ 9438394 w 12217395"/>
              <a:gd name="connsiteY9212" fmla="*/ 905708 h 2289324"/>
              <a:gd name="connsiteX9213" fmla="*/ 9438394 w 12217395"/>
              <a:gd name="connsiteY9213" fmla="*/ 905975 h 2289324"/>
              <a:gd name="connsiteX9214" fmla="*/ 9432569 w 12217395"/>
              <a:gd name="connsiteY9214" fmla="*/ 911516 h 2289324"/>
              <a:gd name="connsiteX9215" fmla="*/ 9427166 w 12217395"/>
              <a:gd name="connsiteY9215" fmla="*/ 905708 h 2289324"/>
              <a:gd name="connsiteX9216" fmla="*/ 9432569 w 12217395"/>
              <a:gd name="connsiteY9216" fmla="*/ 900295 h 2289324"/>
              <a:gd name="connsiteX9217" fmla="*/ 6187641 w 12217395"/>
              <a:gd name="connsiteY9217" fmla="*/ 896975 h 2289324"/>
              <a:gd name="connsiteX9218" fmla="*/ 6223401 w 12217395"/>
              <a:gd name="connsiteY9218" fmla="*/ 932721 h 2289324"/>
              <a:gd name="connsiteX9219" fmla="*/ 6187641 w 12217395"/>
              <a:gd name="connsiteY9219" fmla="*/ 968469 h 2289324"/>
              <a:gd name="connsiteX9220" fmla="*/ 6186314 w 12217395"/>
              <a:gd name="connsiteY9220" fmla="*/ 967909 h 2289324"/>
              <a:gd name="connsiteX9221" fmla="*/ 6177613 w 12217395"/>
              <a:gd name="connsiteY9221" fmla="*/ 988784 h 2289324"/>
              <a:gd name="connsiteX9222" fmla="*/ 6163782 w 12217395"/>
              <a:gd name="connsiteY9222" fmla="*/ 994550 h 2289324"/>
              <a:gd name="connsiteX9223" fmla="*/ 6164357 w 12217395"/>
              <a:gd name="connsiteY9223" fmla="*/ 995905 h 2289324"/>
              <a:gd name="connsiteX9224" fmla="*/ 6154642 w 12217395"/>
              <a:gd name="connsiteY9224" fmla="*/ 1018815 h 2289324"/>
              <a:gd name="connsiteX9225" fmla="*/ 6147792 w 12217395"/>
              <a:gd name="connsiteY9225" fmla="*/ 1021630 h 2289324"/>
              <a:gd name="connsiteX9226" fmla="*/ 6151060 w 12217395"/>
              <a:gd name="connsiteY9226" fmla="*/ 1029569 h 2289324"/>
              <a:gd name="connsiteX9227" fmla="*/ 6142373 w 12217395"/>
              <a:gd name="connsiteY9227" fmla="*/ 1050950 h 2289324"/>
              <a:gd name="connsiteX9228" fmla="*/ 6149400 w 12217395"/>
              <a:gd name="connsiteY9228" fmla="*/ 1068227 h 2289324"/>
              <a:gd name="connsiteX9229" fmla="*/ 6140929 w 12217395"/>
              <a:gd name="connsiteY9229" fmla="*/ 1089059 h 2289324"/>
              <a:gd name="connsiteX9230" fmla="*/ 6139401 w 12217395"/>
              <a:gd name="connsiteY9230" fmla="*/ 1089702 h 2289324"/>
              <a:gd name="connsiteX9231" fmla="*/ 6150372 w 12217395"/>
              <a:gd name="connsiteY9231" fmla="*/ 1094238 h 2289324"/>
              <a:gd name="connsiteX9232" fmla="*/ 6158545 w 12217395"/>
              <a:gd name="connsiteY9232" fmla="*/ 1113934 h 2289324"/>
              <a:gd name="connsiteX9233" fmla="*/ 6130690 w 12217395"/>
              <a:gd name="connsiteY9233" fmla="*/ 1141801 h 2289324"/>
              <a:gd name="connsiteX9234" fmla="*/ 6102810 w 12217395"/>
              <a:gd name="connsiteY9234" fmla="*/ 1113957 h 2289324"/>
              <a:gd name="connsiteX9235" fmla="*/ 6110963 w 12217395"/>
              <a:gd name="connsiteY9235" fmla="*/ 1094258 h 2289324"/>
              <a:gd name="connsiteX9236" fmla="*/ 6111456 w 12217395"/>
              <a:gd name="connsiteY9236" fmla="*/ 1094054 h 2289324"/>
              <a:gd name="connsiteX9237" fmla="*/ 6099453 w 12217395"/>
              <a:gd name="connsiteY9237" fmla="*/ 1089059 h 2289324"/>
              <a:gd name="connsiteX9238" fmla="*/ 6090778 w 12217395"/>
              <a:gd name="connsiteY9238" fmla="*/ 1068227 h 2289324"/>
              <a:gd name="connsiteX9239" fmla="*/ 6097993 w 12217395"/>
              <a:gd name="connsiteY9239" fmla="*/ 1051079 h 2289324"/>
              <a:gd name="connsiteX9240" fmla="*/ 6089116 w 12217395"/>
              <a:gd name="connsiteY9240" fmla="*/ 1029569 h 2289324"/>
              <a:gd name="connsiteX9241" fmla="*/ 6094380 w 12217395"/>
              <a:gd name="connsiteY9241" fmla="*/ 1017106 h 2289324"/>
              <a:gd name="connsiteX9242" fmla="*/ 6084545 w 12217395"/>
              <a:gd name="connsiteY9242" fmla="*/ 1021259 h 2289324"/>
              <a:gd name="connsiteX9243" fmla="*/ 6084532 w 12217395"/>
              <a:gd name="connsiteY9243" fmla="*/ 1021259 h 2289324"/>
              <a:gd name="connsiteX9244" fmla="*/ 6077560 w 12217395"/>
              <a:gd name="connsiteY9244" fmla="*/ 1018369 h 2289324"/>
              <a:gd name="connsiteX9245" fmla="*/ 6070659 w 12217395"/>
              <a:gd name="connsiteY9245" fmla="*/ 1034515 h 2289324"/>
              <a:gd name="connsiteX9246" fmla="*/ 6049394 w 12217395"/>
              <a:gd name="connsiteY9246" fmla="*/ 1043043 h 2289324"/>
              <a:gd name="connsiteX9247" fmla="*/ 6044268 w 12217395"/>
              <a:gd name="connsiteY9247" fmla="*/ 1055398 h 2289324"/>
              <a:gd name="connsiteX9248" fmla="*/ 6036853 w 12217395"/>
              <a:gd name="connsiteY9248" fmla="*/ 1058474 h 2289324"/>
              <a:gd name="connsiteX9249" fmla="*/ 6030494 w 12217395"/>
              <a:gd name="connsiteY9249" fmla="*/ 1073772 h 2289324"/>
              <a:gd name="connsiteX9250" fmla="*/ 6034236 w 12217395"/>
              <a:gd name="connsiteY9250" fmla="*/ 1082757 h 2289324"/>
              <a:gd name="connsiteX9251" fmla="*/ 6029188 w 12217395"/>
              <a:gd name="connsiteY9251" fmla="*/ 1094669 h 2289324"/>
              <a:gd name="connsiteX9252" fmla="*/ 6034026 w 12217395"/>
              <a:gd name="connsiteY9252" fmla="*/ 1096697 h 2289324"/>
              <a:gd name="connsiteX9253" fmla="*/ 6042128 w 12217395"/>
              <a:gd name="connsiteY9253" fmla="*/ 1116026 h 2289324"/>
              <a:gd name="connsiteX9254" fmla="*/ 6035250 w 12217395"/>
              <a:gd name="connsiteY9254" fmla="*/ 1132740 h 2289324"/>
              <a:gd name="connsiteX9255" fmla="*/ 6035474 w 12217395"/>
              <a:gd name="connsiteY9255" fmla="*/ 1132648 h 2289324"/>
              <a:gd name="connsiteX9256" fmla="*/ 6035708 w 12217395"/>
              <a:gd name="connsiteY9256" fmla="*/ 1132648 h 2289324"/>
              <a:gd name="connsiteX9257" fmla="*/ 6061669 w 12217395"/>
              <a:gd name="connsiteY9257" fmla="*/ 1158833 h 2289324"/>
              <a:gd name="connsiteX9258" fmla="*/ 6061669 w 12217395"/>
              <a:gd name="connsiteY9258" fmla="*/ 1159067 h 2289324"/>
              <a:gd name="connsiteX9259" fmla="*/ 6035474 w 12217395"/>
              <a:gd name="connsiteY9259" fmla="*/ 1185017 h 2289324"/>
              <a:gd name="connsiteX9260" fmla="*/ 6035253 w 12217395"/>
              <a:gd name="connsiteY9260" fmla="*/ 1185017 h 2289324"/>
              <a:gd name="connsiteX9261" fmla="*/ 6009292 w 12217395"/>
              <a:gd name="connsiteY9261" fmla="*/ 1158833 h 2289324"/>
              <a:gd name="connsiteX9262" fmla="*/ 6009292 w 12217395"/>
              <a:gd name="connsiteY9262" fmla="*/ 1158611 h 2289324"/>
              <a:gd name="connsiteX9263" fmla="*/ 6015627 w 12217395"/>
              <a:gd name="connsiteY9263" fmla="*/ 1143489 h 2289324"/>
              <a:gd name="connsiteX9264" fmla="*/ 6014694 w 12217395"/>
              <a:gd name="connsiteY9264" fmla="*/ 1143883 h 2289324"/>
              <a:gd name="connsiteX9265" fmla="*/ 6014683 w 12217395"/>
              <a:gd name="connsiteY9265" fmla="*/ 1143883 h 2289324"/>
              <a:gd name="connsiteX9266" fmla="*/ 5986838 w 12217395"/>
              <a:gd name="connsiteY9266" fmla="*/ 1116026 h 2289324"/>
              <a:gd name="connsiteX9267" fmla="*/ 5990997 w 12217395"/>
              <a:gd name="connsiteY9267" fmla="*/ 1106169 h 2289324"/>
              <a:gd name="connsiteX9268" fmla="*/ 5984157 w 12217395"/>
              <a:gd name="connsiteY9268" fmla="*/ 1103324 h 2289324"/>
              <a:gd name="connsiteX9269" fmla="*/ 5976890 w 12217395"/>
              <a:gd name="connsiteY9269" fmla="*/ 1085843 h 2289324"/>
              <a:gd name="connsiteX9270" fmla="*/ 5972646 w 12217395"/>
              <a:gd name="connsiteY9270" fmla="*/ 1096019 h 2289324"/>
              <a:gd name="connsiteX9271" fmla="*/ 5948586 w 12217395"/>
              <a:gd name="connsiteY9271" fmla="*/ 1106043 h 2289324"/>
              <a:gd name="connsiteX9272" fmla="*/ 5943351 w 12217395"/>
              <a:gd name="connsiteY9272" fmla="*/ 1103862 h 2289324"/>
              <a:gd name="connsiteX9273" fmla="*/ 5941076 w 12217395"/>
              <a:gd name="connsiteY9273" fmla="*/ 1109246 h 2289324"/>
              <a:gd name="connsiteX9274" fmla="*/ 5932932 w 12217395"/>
              <a:gd name="connsiteY9274" fmla="*/ 1112552 h 2289324"/>
              <a:gd name="connsiteX9275" fmla="*/ 5941522 w 12217395"/>
              <a:gd name="connsiteY9275" fmla="*/ 1133069 h 2289324"/>
              <a:gd name="connsiteX9276" fmla="*/ 5936830 w 12217395"/>
              <a:gd name="connsiteY9276" fmla="*/ 1144395 h 2289324"/>
              <a:gd name="connsiteX9277" fmla="*/ 5938124 w 12217395"/>
              <a:gd name="connsiteY9277" fmla="*/ 1144937 h 2289324"/>
              <a:gd name="connsiteX9278" fmla="*/ 5945674 w 12217395"/>
              <a:gd name="connsiteY9278" fmla="*/ 1163404 h 2289324"/>
              <a:gd name="connsiteX9279" fmla="*/ 5919492 w 12217395"/>
              <a:gd name="connsiteY9279" fmla="*/ 1189191 h 2289324"/>
              <a:gd name="connsiteX9280" fmla="*/ 5919492 w 12217395"/>
              <a:gd name="connsiteY9280" fmla="*/ 1189178 h 2289324"/>
              <a:gd name="connsiteX9281" fmla="*/ 5900933 w 12217395"/>
              <a:gd name="connsiteY9281" fmla="*/ 1181596 h 2289324"/>
              <a:gd name="connsiteX9282" fmla="*/ 5893423 w 12217395"/>
              <a:gd name="connsiteY9282" fmla="*/ 1163705 h 2289324"/>
              <a:gd name="connsiteX9283" fmla="*/ 5887647 w 12217395"/>
              <a:gd name="connsiteY9283" fmla="*/ 1161312 h 2289324"/>
              <a:gd name="connsiteX9284" fmla="*/ 5883677 w 12217395"/>
              <a:gd name="connsiteY9284" fmla="*/ 1170838 h 2289324"/>
              <a:gd name="connsiteX9285" fmla="*/ 5859615 w 12217395"/>
              <a:gd name="connsiteY9285" fmla="*/ 1180867 h 2289324"/>
              <a:gd name="connsiteX9286" fmla="*/ 5847575 w 12217395"/>
              <a:gd name="connsiteY9286" fmla="*/ 1175848 h 2289324"/>
              <a:gd name="connsiteX9287" fmla="*/ 5847195 w 12217395"/>
              <a:gd name="connsiteY9287" fmla="*/ 1176763 h 2289324"/>
              <a:gd name="connsiteX9288" fmla="*/ 5830643 w 12217395"/>
              <a:gd name="connsiteY9288" fmla="*/ 1183630 h 2289324"/>
              <a:gd name="connsiteX9289" fmla="*/ 5829623 w 12217395"/>
              <a:gd name="connsiteY9289" fmla="*/ 1186069 h 2289324"/>
              <a:gd name="connsiteX9290" fmla="*/ 5830101 w 12217395"/>
              <a:gd name="connsiteY9290" fmla="*/ 1185871 h 2289324"/>
              <a:gd name="connsiteX9291" fmla="*/ 5830825 w 12217395"/>
              <a:gd name="connsiteY9291" fmla="*/ 1186170 h 2289324"/>
              <a:gd name="connsiteX9292" fmla="*/ 5834672 w 12217395"/>
              <a:gd name="connsiteY9292" fmla="*/ 1184609 h 2289324"/>
              <a:gd name="connsiteX9293" fmla="*/ 5851726 w 12217395"/>
              <a:gd name="connsiteY9293" fmla="*/ 1191677 h 2289324"/>
              <a:gd name="connsiteX9294" fmla="*/ 5853301 w 12217395"/>
              <a:gd name="connsiteY9294" fmla="*/ 1195479 h 2289324"/>
              <a:gd name="connsiteX9295" fmla="*/ 5855378 w 12217395"/>
              <a:gd name="connsiteY9295" fmla="*/ 1196339 h 2289324"/>
              <a:gd name="connsiteX9296" fmla="*/ 5865850 w 12217395"/>
              <a:gd name="connsiteY9296" fmla="*/ 1221606 h 2289324"/>
              <a:gd name="connsiteX9297" fmla="*/ 5861638 w 12217395"/>
              <a:gd name="connsiteY9297" fmla="*/ 1231584 h 2289324"/>
              <a:gd name="connsiteX9298" fmla="*/ 5875836 w 12217395"/>
              <a:gd name="connsiteY9298" fmla="*/ 1225755 h 2289324"/>
              <a:gd name="connsiteX9299" fmla="*/ 5898698 w 12217395"/>
              <a:gd name="connsiteY9299" fmla="*/ 1248608 h 2289324"/>
              <a:gd name="connsiteX9300" fmla="*/ 5875836 w 12217395"/>
              <a:gd name="connsiteY9300" fmla="*/ 1271485 h 2289324"/>
              <a:gd name="connsiteX9301" fmla="*/ 5875685 w 12217395"/>
              <a:gd name="connsiteY9301" fmla="*/ 1271485 h 2289324"/>
              <a:gd name="connsiteX9302" fmla="*/ 5852962 w 12217395"/>
              <a:gd name="connsiteY9302" fmla="*/ 1248608 h 2289324"/>
              <a:gd name="connsiteX9303" fmla="*/ 5852962 w 12217395"/>
              <a:gd name="connsiteY9303" fmla="*/ 1248480 h 2289324"/>
              <a:gd name="connsiteX9304" fmla="*/ 5853429 w 12217395"/>
              <a:gd name="connsiteY9304" fmla="*/ 1247367 h 2289324"/>
              <a:gd name="connsiteX9305" fmla="*/ 5830101 w 12217395"/>
              <a:gd name="connsiteY9305" fmla="*/ 1256933 h 2289324"/>
              <a:gd name="connsiteX9306" fmla="*/ 5807077 w 12217395"/>
              <a:gd name="connsiteY9306" fmla="*/ 1247488 h 2289324"/>
              <a:gd name="connsiteX9307" fmla="*/ 5803853 w 12217395"/>
              <a:gd name="connsiteY9307" fmla="*/ 1255209 h 2289324"/>
              <a:gd name="connsiteX9308" fmla="*/ 5779794 w 12217395"/>
              <a:gd name="connsiteY9308" fmla="*/ 1265243 h 2289324"/>
              <a:gd name="connsiteX9309" fmla="*/ 5777537 w 12217395"/>
              <a:gd name="connsiteY9309" fmla="*/ 1264301 h 2289324"/>
              <a:gd name="connsiteX9310" fmla="*/ 5775567 w 12217395"/>
              <a:gd name="connsiteY9310" fmla="*/ 1269007 h 2289324"/>
              <a:gd name="connsiteX9311" fmla="*/ 5759421 w 12217395"/>
              <a:gd name="connsiteY9311" fmla="*/ 1275635 h 2289324"/>
              <a:gd name="connsiteX9312" fmla="*/ 5743316 w 12217395"/>
              <a:gd name="connsiteY9312" fmla="*/ 1268880 h 2289324"/>
              <a:gd name="connsiteX9313" fmla="*/ 5741385 w 12217395"/>
              <a:gd name="connsiteY9313" fmla="*/ 1264275 h 2289324"/>
              <a:gd name="connsiteX9314" fmla="*/ 5739050 w 12217395"/>
              <a:gd name="connsiteY9314" fmla="*/ 1265243 h 2289324"/>
              <a:gd name="connsiteX9315" fmla="*/ 5717503 w 12217395"/>
              <a:gd name="connsiteY9315" fmla="*/ 1256296 h 2289324"/>
              <a:gd name="connsiteX9316" fmla="*/ 5707872 w 12217395"/>
              <a:gd name="connsiteY9316" fmla="*/ 1260263 h 2289324"/>
              <a:gd name="connsiteX9317" fmla="*/ 5707872 w 12217395"/>
              <a:gd name="connsiteY9317" fmla="*/ 1260251 h 2289324"/>
              <a:gd name="connsiteX9318" fmla="*/ 5707732 w 12217395"/>
              <a:gd name="connsiteY9318" fmla="*/ 1260251 h 2289324"/>
              <a:gd name="connsiteX9319" fmla="*/ 5689275 w 12217395"/>
              <a:gd name="connsiteY9319" fmla="*/ 1252562 h 2289324"/>
              <a:gd name="connsiteX9320" fmla="*/ 5688755 w 12217395"/>
              <a:gd name="connsiteY9320" fmla="*/ 1252781 h 2289324"/>
              <a:gd name="connsiteX9321" fmla="*/ 5688755 w 12217395"/>
              <a:gd name="connsiteY9321" fmla="*/ 1252770 h 2289324"/>
              <a:gd name="connsiteX9322" fmla="*/ 5668118 w 12217395"/>
              <a:gd name="connsiteY9322" fmla="*/ 1244094 h 2289324"/>
              <a:gd name="connsiteX9323" fmla="*/ 5665668 w 12217395"/>
              <a:gd name="connsiteY9323" fmla="*/ 1238076 h 2289324"/>
              <a:gd name="connsiteX9324" fmla="*/ 5664428 w 12217395"/>
              <a:gd name="connsiteY9324" fmla="*/ 1237552 h 2289324"/>
              <a:gd name="connsiteX9325" fmla="*/ 5656323 w 12217395"/>
              <a:gd name="connsiteY9325" fmla="*/ 1217866 h 2289324"/>
              <a:gd name="connsiteX9326" fmla="*/ 5683760 w 12217395"/>
              <a:gd name="connsiteY9326" fmla="*/ 1190419 h 2289324"/>
              <a:gd name="connsiteX9327" fmla="*/ 5683805 w 12217395"/>
              <a:gd name="connsiteY9327" fmla="*/ 1190419 h 2289324"/>
              <a:gd name="connsiteX9328" fmla="*/ 5690996 w 12217395"/>
              <a:gd name="connsiteY9328" fmla="*/ 1193407 h 2289324"/>
              <a:gd name="connsiteX9329" fmla="*/ 5694156 w 12217395"/>
              <a:gd name="connsiteY9329" fmla="*/ 1192090 h 2289324"/>
              <a:gd name="connsiteX9330" fmla="*/ 5712702 w 12217395"/>
              <a:gd name="connsiteY9330" fmla="*/ 1199676 h 2289324"/>
              <a:gd name="connsiteX9331" fmla="*/ 5713219 w 12217395"/>
              <a:gd name="connsiteY9331" fmla="*/ 1200904 h 2289324"/>
              <a:gd name="connsiteX9332" fmla="*/ 5725503 w 12217395"/>
              <a:gd name="connsiteY9332" fmla="*/ 1206023 h 2289324"/>
              <a:gd name="connsiteX9333" fmla="*/ 5739050 w 12217395"/>
              <a:gd name="connsiteY9333" fmla="*/ 1200401 h 2289324"/>
              <a:gd name="connsiteX9334" fmla="*/ 5755658 w 12217395"/>
              <a:gd name="connsiteY9334" fmla="*/ 1207292 h 2289324"/>
              <a:gd name="connsiteX9335" fmla="*/ 5755735 w 12217395"/>
              <a:gd name="connsiteY9335" fmla="*/ 1207103 h 2289324"/>
              <a:gd name="connsiteX9336" fmla="*/ 5779794 w 12217395"/>
              <a:gd name="connsiteY9336" fmla="*/ 1197069 h 2289324"/>
              <a:gd name="connsiteX9337" fmla="*/ 5785981 w 12217395"/>
              <a:gd name="connsiteY9337" fmla="*/ 1199649 h 2289324"/>
              <a:gd name="connsiteX9338" fmla="*/ 5783417 w 12217395"/>
              <a:gd name="connsiteY9338" fmla="*/ 1193548 h 2289324"/>
              <a:gd name="connsiteX9339" fmla="*/ 5769247 w 12217395"/>
              <a:gd name="connsiteY9339" fmla="*/ 1187719 h 2289324"/>
              <a:gd name="connsiteX9340" fmla="*/ 5766884 w 12217395"/>
              <a:gd name="connsiteY9340" fmla="*/ 1182116 h 2289324"/>
              <a:gd name="connsiteX9341" fmla="*/ 5766310 w 12217395"/>
              <a:gd name="connsiteY9341" fmla="*/ 1181878 h 2289324"/>
              <a:gd name="connsiteX9342" fmla="*/ 5757759 w 12217395"/>
              <a:gd name="connsiteY9342" fmla="*/ 1161334 h 2289324"/>
              <a:gd name="connsiteX9343" fmla="*/ 5766306 w 12217395"/>
              <a:gd name="connsiteY9343" fmla="*/ 1140779 h 2289324"/>
              <a:gd name="connsiteX9344" fmla="*/ 5777270 w 12217395"/>
              <a:gd name="connsiteY9344" fmla="*/ 1136219 h 2289324"/>
              <a:gd name="connsiteX9345" fmla="*/ 5777351 w 12217395"/>
              <a:gd name="connsiteY9345" fmla="*/ 1136028 h 2289324"/>
              <a:gd name="connsiteX9346" fmla="*/ 5799331 w 12217395"/>
              <a:gd name="connsiteY9346" fmla="*/ 1126826 h 2289324"/>
              <a:gd name="connsiteX9347" fmla="*/ 5805246 w 12217395"/>
              <a:gd name="connsiteY9347" fmla="*/ 1129325 h 2289324"/>
              <a:gd name="connsiteX9348" fmla="*/ 5824278 w 12217395"/>
              <a:gd name="connsiteY9348" fmla="*/ 1121427 h 2289324"/>
              <a:gd name="connsiteX9349" fmla="*/ 5834356 w 12217395"/>
              <a:gd name="connsiteY9349" fmla="*/ 1125609 h 2289324"/>
              <a:gd name="connsiteX9350" fmla="*/ 5835556 w 12217395"/>
              <a:gd name="connsiteY9350" fmla="*/ 1122728 h 2289324"/>
              <a:gd name="connsiteX9351" fmla="*/ 5859615 w 12217395"/>
              <a:gd name="connsiteY9351" fmla="*/ 1112695 h 2289324"/>
              <a:gd name="connsiteX9352" fmla="*/ 5864018 w 12217395"/>
              <a:gd name="connsiteY9352" fmla="*/ 1114530 h 2289324"/>
              <a:gd name="connsiteX9353" fmla="*/ 5863780 w 12217395"/>
              <a:gd name="connsiteY9353" fmla="*/ 1113945 h 2289324"/>
              <a:gd name="connsiteX9354" fmla="*/ 5869116 w 12217395"/>
              <a:gd name="connsiteY9354" fmla="*/ 1100830 h 2289324"/>
              <a:gd name="connsiteX9355" fmla="*/ 5868353 w 12217395"/>
              <a:gd name="connsiteY9355" fmla="*/ 1098982 h 2289324"/>
              <a:gd name="connsiteX9356" fmla="*/ 5868353 w 12217395"/>
              <a:gd name="connsiteY9356" fmla="*/ 1098842 h 2289324"/>
              <a:gd name="connsiteX9357" fmla="*/ 5877392 w 12217395"/>
              <a:gd name="connsiteY9357" fmla="*/ 1077164 h 2289324"/>
              <a:gd name="connsiteX9358" fmla="*/ 5891900 w 12217395"/>
              <a:gd name="connsiteY9358" fmla="*/ 1071196 h 2289324"/>
              <a:gd name="connsiteX9359" fmla="*/ 5895320 w 12217395"/>
              <a:gd name="connsiteY9359" fmla="*/ 1062821 h 2289324"/>
              <a:gd name="connsiteX9360" fmla="*/ 5918238 w 12217395"/>
              <a:gd name="connsiteY9360" fmla="*/ 1053253 h 2289324"/>
              <a:gd name="connsiteX9361" fmla="*/ 5921700 w 12217395"/>
              <a:gd name="connsiteY9361" fmla="*/ 1054688 h 2289324"/>
              <a:gd name="connsiteX9362" fmla="*/ 5924525 w 12217395"/>
              <a:gd name="connsiteY9362" fmla="*/ 1047910 h 2289324"/>
              <a:gd name="connsiteX9363" fmla="*/ 5948586 w 12217395"/>
              <a:gd name="connsiteY9363" fmla="*/ 1037880 h 2289324"/>
              <a:gd name="connsiteX9364" fmla="*/ 5959131 w 12217395"/>
              <a:gd name="connsiteY9364" fmla="*/ 1042276 h 2289324"/>
              <a:gd name="connsiteX9365" fmla="*/ 5964882 w 12217395"/>
              <a:gd name="connsiteY9365" fmla="*/ 1028395 h 2289324"/>
              <a:gd name="connsiteX9366" fmla="*/ 5990159 w 12217395"/>
              <a:gd name="connsiteY9366" fmla="*/ 1017927 h 2289324"/>
              <a:gd name="connsiteX9367" fmla="*/ 5990698 w 12217395"/>
              <a:gd name="connsiteY9367" fmla="*/ 1017927 h 2289324"/>
              <a:gd name="connsiteX9368" fmla="*/ 5994324 w 12217395"/>
              <a:gd name="connsiteY9368" fmla="*/ 1019461 h 2289324"/>
              <a:gd name="connsiteX9369" fmla="*/ 5998429 w 12217395"/>
              <a:gd name="connsiteY9369" fmla="*/ 1009571 h 2289324"/>
              <a:gd name="connsiteX9370" fmla="*/ 6015812 w 12217395"/>
              <a:gd name="connsiteY9370" fmla="*/ 1002361 h 2289324"/>
              <a:gd name="connsiteX9371" fmla="*/ 6022640 w 12217395"/>
              <a:gd name="connsiteY9371" fmla="*/ 985984 h 2289324"/>
              <a:gd name="connsiteX9372" fmla="*/ 6046701 w 12217395"/>
              <a:gd name="connsiteY9372" fmla="*/ 975950 h 2289324"/>
              <a:gd name="connsiteX9373" fmla="*/ 6051723 w 12217395"/>
              <a:gd name="connsiteY9373" fmla="*/ 978029 h 2289324"/>
              <a:gd name="connsiteX9374" fmla="*/ 6059371 w 12217395"/>
              <a:gd name="connsiteY9374" fmla="*/ 959966 h 2289324"/>
              <a:gd name="connsiteX9375" fmla="*/ 6084545 w 12217395"/>
              <a:gd name="connsiteY9375" fmla="*/ 949765 h 2289324"/>
              <a:gd name="connsiteX9376" fmla="*/ 6109537 w 12217395"/>
              <a:gd name="connsiteY9376" fmla="*/ 960155 h 2289324"/>
              <a:gd name="connsiteX9377" fmla="*/ 6113877 w 12217395"/>
              <a:gd name="connsiteY9377" fmla="*/ 970797 h 2289324"/>
              <a:gd name="connsiteX9378" fmla="*/ 6120795 w 12217395"/>
              <a:gd name="connsiteY9378" fmla="*/ 967926 h 2289324"/>
              <a:gd name="connsiteX9379" fmla="*/ 6119462 w 12217395"/>
              <a:gd name="connsiteY9379" fmla="*/ 964727 h 2289324"/>
              <a:gd name="connsiteX9380" fmla="*/ 6129490 w 12217395"/>
              <a:gd name="connsiteY9380" fmla="*/ 940308 h 2289324"/>
              <a:gd name="connsiteX9381" fmla="*/ 6153275 w 12217395"/>
              <a:gd name="connsiteY9381" fmla="*/ 930348 h 2289324"/>
              <a:gd name="connsiteX9382" fmla="*/ 6162642 w 12217395"/>
              <a:gd name="connsiteY9382" fmla="*/ 907520 h 2289324"/>
              <a:gd name="connsiteX9383" fmla="*/ 6187641 w 12217395"/>
              <a:gd name="connsiteY9383" fmla="*/ 896975 h 2289324"/>
              <a:gd name="connsiteX9384" fmla="*/ 10562599 w 12217395"/>
              <a:gd name="connsiteY9384" fmla="*/ 894485 h 2289324"/>
              <a:gd name="connsiteX9385" fmla="*/ 10576750 w 12217395"/>
              <a:gd name="connsiteY9385" fmla="*/ 908607 h 2289324"/>
              <a:gd name="connsiteX9386" fmla="*/ 10562599 w 12217395"/>
              <a:gd name="connsiteY9386" fmla="*/ 923160 h 2289324"/>
              <a:gd name="connsiteX9387" fmla="*/ 10547981 w 12217395"/>
              <a:gd name="connsiteY9387" fmla="*/ 908607 h 2289324"/>
              <a:gd name="connsiteX9388" fmla="*/ 10562599 w 12217395"/>
              <a:gd name="connsiteY9388" fmla="*/ 894485 h 2289324"/>
              <a:gd name="connsiteX9389" fmla="*/ 10864429 w 12217395"/>
              <a:gd name="connsiteY9389" fmla="*/ 893656 h 2289324"/>
              <a:gd name="connsiteX9390" fmla="*/ 10881502 w 12217395"/>
              <a:gd name="connsiteY9390" fmla="*/ 910687 h 2289324"/>
              <a:gd name="connsiteX9391" fmla="*/ 10864429 w 12217395"/>
              <a:gd name="connsiteY9391" fmla="*/ 927742 h 2289324"/>
              <a:gd name="connsiteX9392" fmla="*/ 10847822 w 12217395"/>
              <a:gd name="connsiteY9392" fmla="*/ 910687 h 2289324"/>
              <a:gd name="connsiteX9393" fmla="*/ 10864429 w 12217395"/>
              <a:gd name="connsiteY9393" fmla="*/ 893656 h 2289324"/>
              <a:gd name="connsiteX9394" fmla="*/ 1891290 w 12217395"/>
              <a:gd name="connsiteY9394" fmla="*/ 893234 h 2289324"/>
              <a:gd name="connsiteX9395" fmla="*/ 1896282 w 12217395"/>
              <a:gd name="connsiteY9395" fmla="*/ 898225 h 2289324"/>
              <a:gd name="connsiteX9396" fmla="*/ 1891290 w 12217395"/>
              <a:gd name="connsiteY9396" fmla="*/ 903205 h 2289324"/>
              <a:gd name="connsiteX9397" fmla="*/ 1885887 w 12217395"/>
              <a:gd name="connsiteY9397" fmla="*/ 898225 h 2289324"/>
              <a:gd name="connsiteX9398" fmla="*/ 1891290 w 12217395"/>
              <a:gd name="connsiteY9398" fmla="*/ 893234 h 2289324"/>
              <a:gd name="connsiteX9399" fmla="*/ 11131760 w 12217395"/>
              <a:gd name="connsiteY9399" fmla="*/ 892814 h 2289324"/>
              <a:gd name="connsiteX9400" fmla="*/ 11152576 w 12217395"/>
              <a:gd name="connsiteY9400" fmla="*/ 913598 h 2289324"/>
              <a:gd name="connsiteX9401" fmla="*/ 11131760 w 12217395"/>
              <a:gd name="connsiteY9401" fmla="*/ 934802 h 2289324"/>
              <a:gd name="connsiteX9402" fmla="*/ 11110944 w 12217395"/>
              <a:gd name="connsiteY9402" fmla="*/ 913598 h 2289324"/>
              <a:gd name="connsiteX9403" fmla="*/ 11131760 w 12217395"/>
              <a:gd name="connsiteY9403" fmla="*/ 892814 h 2289324"/>
              <a:gd name="connsiteX9404" fmla="*/ 797057 w 12217395"/>
              <a:gd name="connsiteY9404" fmla="*/ 887414 h 2289324"/>
              <a:gd name="connsiteX9405" fmla="*/ 797243 w 12217395"/>
              <a:gd name="connsiteY9405" fmla="*/ 887414 h 2289324"/>
              <a:gd name="connsiteX9406" fmla="*/ 802904 w 12217395"/>
              <a:gd name="connsiteY9406" fmla="*/ 893235 h 2289324"/>
              <a:gd name="connsiteX9407" fmla="*/ 797057 w 12217395"/>
              <a:gd name="connsiteY9407" fmla="*/ 899056 h 2289324"/>
              <a:gd name="connsiteX9408" fmla="*/ 791209 w 12217395"/>
              <a:gd name="connsiteY9408" fmla="*/ 893235 h 2289324"/>
              <a:gd name="connsiteX9409" fmla="*/ 797057 w 12217395"/>
              <a:gd name="connsiteY9409" fmla="*/ 887414 h 2289324"/>
              <a:gd name="connsiteX9410" fmla="*/ 11093051 w 12217395"/>
              <a:gd name="connsiteY9410" fmla="*/ 885753 h 2289324"/>
              <a:gd name="connsiteX9411" fmla="*/ 11112582 w 12217395"/>
              <a:gd name="connsiteY9411" fmla="*/ 905298 h 2289324"/>
              <a:gd name="connsiteX9412" fmla="*/ 11093051 w 12217395"/>
              <a:gd name="connsiteY9412" fmla="*/ 924818 h 2289324"/>
              <a:gd name="connsiteX9413" fmla="*/ 11073522 w 12217395"/>
              <a:gd name="connsiteY9413" fmla="*/ 905286 h 2289324"/>
              <a:gd name="connsiteX9414" fmla="*/ 11073522 w 12217395"/>
              <a:gd name="connsiteY9414" fmla="*/ 905262 h 2289324"/>
              <a:gd name="connsiteX9415" fmla="*/ 11093051 w 12217395"/>
              <a:gd name="connsiteY9415" fmla="*/ 885753 h 2289324"/>
              <a:gd name="connsiteX9416" fmla="*/ 8914126 w 12217395"/>
              <a:gd name="connsiteY9416" fmla="*/ 883672 h 2289324"/>
              <a:gd name="connsiteX9417" fmla="*/ 8915787 w 12217395"/>
              <a:gd name="connsiteY9417" fmla="*/ 885332 h 2289324"/>
              <a:gd name="connsiteX9418" fmla="*/ 8914126 w 12217395"/>
              <a:gd name="connsiteY9418" fmla="*/ 887004 h 2289324"/>
              <a:gd name="connsiteX9419" fmla="*/ 8912466 w 12217395"/>
              <a:gd name="connsiteY9419" fmla="*/ 885332 h 2289324"/>
              <a:gd name="connsiteX9420" fmla="*/ 8914126 w 12217395"/>
              <a:gd name="connsiteY9420" fmla="*/ 883672 h 2289324"/>
              <a:gd name="connsiteX9421" fmla="*/ 1396505 w 12217395"/>
              <a:gd name="connsiteY9421" fmla="*/ 883262 h 2289324"/>
              <a:gd name="connsiteX9422" fmla="*/ 1402352 w 12217395"/>
              <a:gd name="connsiteY9422" fmla="*/ 888664 h 2289324"/>
              <a:gd name="connsiteX9423" fmla="*/ 1396505 w 12217395"/>
              <a:gd name="connsiteY9423" fmla="*/ 894485 h 2289324"/>
              <a:gd name="connsiteX9424" fmla="*/ 1391125 w 12217395"/>
              <a:gd name="connsiteY9424" fmla="*/ 888664 h 2289324"/>
              <a:gd name="connsiteX9425" fmla="*/ 1396505 w 12217395"/>
              <a:gd name="connsiteY9425" fmla="*/ 883262 h 2289324"/>
              <a:gd name="connsiteX9426" fmla="*/ 9646259 w 12217395"/>
              <a:gd name="connsiteY9426" fmla="*/ 882831 h 2289324"/>
              <a:gd name="connsiteX9427" fmla="*/ 9652914 w 12217395"/>
              <a:gd name="connsiteY9427" fmla="*/ 889494 h 2289324"/>
              <a:gd name="connsiteX9428" fmla="*/ 9646259 w 12217395"/>
              <a:gd name="connsiteY9428" fmla="*/ 896145 h 2289324"/>
              <a:gd name="connsiteX9429" fmla="*/ 9646259 w 12217395"/>
              <a:gd name="connsiteY9429" fmla="*/ 896157 h 2289324"/>
              <a:gd name="connsiteX9430" fmla="*/ 9639606 w 12217395"/>
              <a:gd name="connsiteY9430" fmla="*/ 889494 h 2289324"/>
              <a:gd name="connsiteX9431" fmla="*/ 9639606 w 12217395"/>
              <a:gd name="connsiteY9431" fmla="*/ 889319 h 2289324"/>
              <a:gd name="connsiteX9432" fmla="*/ 9646259 w 12217395"/>
              <a:gd name="connsiteY9432" fmla="*/ 882831 h 2289324"/>
              <a:gd name="connsiteX9433" fmla="*/ 10192943 w 12217395"/>
              <a:gd name="connsiteY9433" fmla="*/ 880341 h 2289324"/>
              <a:gd name="connsiteX9434" fmla="*/ 10203819 w 12217395"/>
              <a:gd name="connsiteY9434" fmla="*/ 890745 h 2289324"/>
              <a:gd name="connsiteX9435" fmla="*/ 10203819 w 12217395"/>
              <a:gd name="connsiteY9435" fmla="*/ 890886 h 2289324"/>
              <a:gd name="connsiteX9436" fmla="*/ 10192943 w 12217395"/>
              <a:gd name="connsiteY9436" fmla="*/ 901546 h 2289324"/>
              <a:gd name="connsiteX9437" fmla="*/ 10182185 w 12217395"/>
              <a:gd name="connsiteY9437" fmla="*/ 890745 h 2289324"/>
              <a:gd name="connsiteX9438" fmla="*/ 10192943 w 12217395"/>
              <a:gd name="connsiteY9438" fmla="*/ 880341 h 2289324"/>
              <a:gd name="connsiteX9439" fmla="*/ 9119513 w 12217395"/>
              <a:gd name="connsiteY9439" fmla="*/ 879932 h 2289324"/>
              <a:gd name="connsiteX9440" fmla="*/ 9122003 w 12217395"/>
              <a:gd name="connsiteY9440" fmla="*/ 882433 h 2289324"/>
              <a:gd name="connsiteX9441" fmla="*/ 9119513 w 12217395"/>
              <a:gd name="connsiteY9441" fmla="*/ 885332 h 2289324"/>
              <a:gd name="connsiteX9442" fmla="*/ 9116602 w 12217395"/>
              <a:gd name="connsiteY9442" fmla="*/ 882433 h 2289324"/>
              <a:gd name="connsiteX9443" fmla="*/ 9119513 w 12217395"/>
              <a:gd name="connsiteY9443" fmla="*/ 879932 h 2289324"/>
              <a:gd name="connsiteX9444" fmla="*/ 2455469 w 12217395"/>
              <a:gd name="connsiteY9444" fmla="*/ 879522 h 2289324"/>
              <a:gd name="connsiteX9445" fmla="*/ 2457959 w 12217395"/>
              <a:gd name="connsiteY9445" fmla="*/ 882012 h 2289324"/>
              <a:gd name="connsiteX9446" fmla="*/ 2455469 w 12217395"/>
              <a:gd name="connsiteY9446" fmla="*/ 884501 h 2289324"/>
              <a:gd name="connsiteX9447" fmla="*/ 2452966 w 12217395"/>
              <a:gd name="connsiteY9447" fmla="*/ 882012 h 2289324"/>
              <a:gd name="connsiteX9448" fmla="*/ 2455469 w 12217395"/>
              <a:gd name="connsiteY9448" fmla="*/ 879522 h 2289324"/>
              <a:gd name="connsiteX9449" fmla="*/ 10080304 w 12217395"/>
              <a:gd name="connsiteY9449" fmla="*/ 878272 h 2289324"/>
              <a:gd name="connsiteX9450" fmla="*/ 10090279 w 12217395"/>
              <a:gd name="connsiteY9450" fmla="*/ 887833 h 2289324"/>
              <a:gd name="connsiteX9451" fmla="*/ 10090279 w 12217395"/>
              <a:gd name="connsiteY9451" fmla="*/ 888091 h 2289324"/>
              <a:gd name="connsiteX9452" fmla="*/ 10080304 w 12217395"/>
              <a:gd name="connsiteY9452" fmla="*/ 897805 h 2289324"/>
              <a:gd name="connsiteX9453" fmla="*/ 10070738 w 12217395"/>
              <a:gd name="connsiteY9453" fmla="*/ 887833 h 2289324"/>
              <a:gd name="connsiteX9454" fmla="*/ 10070738 w 12217395"/>
              <a:gd name="connsiteY9454" fmla="*/ 887529 h 2289324"/>
              <a:gd name="connsiteX9455" fmla="*/ 10080304 w 12217395"/>
              <a:gd name="connsiteY9455" fmla="*/ 878272 h 2289324"/>
              <a:gd name="connsiteX9456" fmla="*/ 6644139 w 12217395"/>
              <a:gd name="connsiteY9456" fmla="*/ 875783 h 2289324"/>
              <a:gd name="connsiteX9457" fmla="*/ 6644185 w 12217395"/>
              <a:gd name="connsiteY9457" fmla="*/ 875783 h 2289324"/>
              <a:gd name="connsiteX9458" fmla="*/ 6679478 w 12217395"/>
              <a:gd name="connsiteY9458" fmla="*/ 911108 h 2289324"/>
              <a:gd name="connsiteX9459" fmla="*/ 6644139 w 12217395"/>
              <a:gd name="connsiteY9459" fmla="*/ 946854 h 2289324"/>
              <a:gd name="connsiteX9460" fmla="*/ 6636585 w 12217395"/>
              <a:gd name="connsiteY9460" fmla="*/ 943695 h 2289324"/>
              <a:gd name="connsiteX9461" fmla="*/ 6645390 w 12217395"/>
              <a:gd name="connsiteY9461" fmla="*/ 965137 h 2289324"/>
              <a:gd name="connsiteX9462" fmla="*/ 6645390 w 12217395"/>
              <a:gd name="connsiteY9462" fmla="*/ 965359 h 2289324"/>
              <a:gd name="connsiteX9463" fmla="*/ 6611289 w 12217395"/>
              <a:gd name="connsiteY9463" fmla="*/ 999235 h 2289324"/>
              <a:gd name="connsiteX9464" fmla="*/ 6577621 w 12217395"/>
              <a:gd name="connsiteY9464" fmla="*/ 965137 h 2289324"/>
              <a:gd name="connsiteX9465" fmla="*/ 6611289 w 12217395"/>
              <a:gd name="connsiteY9465" fmla="*/ 931062 h 2289324"/>
              <a:gd name="connsiteX9466" fmla="*/ 6617874 w 12217395"/>
              <a:gd name="connsiteY9466" fmla="*/ 933786 h 2289324"/>
              <a:gd name="connsiteX9467" fmla="*/ 6608378 w 12217395"/>
              <a:gd name="connsiteY9467" fmla="*/ 911108 h 2289324"/>
              <a:gd name="connsiteX9468" fmla="*/ 6644139 w 12217395"/>
              <a:gd name="connsiteY9468" fmla="*/ 875783 h 2289324"/>
              <a:gd name="connsiteX9469" fmla="*/ 10306846 w 12217395"/>
              <a:gd name="connsiteY9469" fmla="*/ 875781 h 2289324"/>
              <a:gd name="connsiteX9470" fmla="*/ 10306963 w 12217395"/>
              <a:gd name="connsiteY9470" fmla="*/ 875781 h 2289324"/>
              <a:gd name="connsiteX9471" fmla="*/ 10318541 w 12217395"/>
              <a:gd name="connsiteY9471" fmla="*/ 887413 h 2289324"/>
              <a:gd name="connsiteX9472" fmla="*/ 10318541 w 12217395"/>
              <a:gd name="connsiteY9472" fmla="*/ 887448 h 2289324"/>
              <a:gd name="connsiteX9473" fmla="*/ 10306846 w 12217395"/>
              <a:gd name="connsiteY9473" fmla="*/ 899056 h 2289324"/>
              <a:gd name="connsiteX9474" fmla="*/ 10295269 w 12217395"/>
              <a:gd name="connsiteY9474" fmla="*/ 887413 h 2289324"/>
              <a:gd name="connsiteX9475" fmla="*/ 10295269 w 12217395"/>
              <a:gd name="connsiteY9475" fmla="*/ 886852 h 2289324"/>
              <a:gd name="connsiteX9476" fmla="*/ 10306846 w 12217395"/>
              <a:gd name="connsiteY9476" fmla="*/ 875781 h 2289324"/>
              <a:gd name="connsiteX9477" fmla="*/ 11055278 w 12217395"/>
              <a:gd name="connsiteY9477" fmla="*/ 874111 h 2289324"/>
              <a:gd name="connsiteX9478" fmla="*/ 11074340 w 12217395"/>
              <a:gd name="connsiteY9478" fmla="*/ 892814 h 2289324"/>
              <a:gd name="connsiteX9479" fmla="*/ 11055278 w 12217395"/>
              <a:gd name="connsiteY9479" fmla="*/ 911938 h 2289324"/>
              <a:gd name="connsiteX9480" fmla="*/ 11036569 w 12217395"/>
              <a:gd name="connsiteY9480" fmla="*/ 892814 h 2289324"/>
              <a:gd name="connsiteX9481" fmla="*/ 11055278 w 12217395"/>
              <a:gd name="connsiteY9481" fmla="*/ 874111 h 2289324"/>
              <a:gd name="connsiteX9482" fmla="*/ 2168596 w 12217395"/>
              <a:gd name="connsiteY9482" fmla="*/ 873701 h 2289324"/>
              <a:gd name="connsiteX9483" fmla="*/ 2172760 w 12217395"/>
              <a:gd name="connsiteY9483" fmla="*/ 877862 h 2289324"/>
              <a:gd name="connsiteX9484" fmla="*/ 2168596 w 12217395"/>
              <a:gd name="connsiteY9484" fmla="*/ 882012 h 2289324"/>
              <a:gd name="connsiteX9485" fmla="*/ 2164433 w 12217395"/>
              <a:gd name="connsiteY9485" fmla="*/ 877862 h 2289324"/>
              <a:gd name="connsiteX9486" fmla="*/ 2168596 w 12217395"/>
              <a:gd name="connsiteY9486" fmla="*/ 873701 h 2289324"/>
              <a:gd name="connsiteX9487" fmla="*/ 2641729 w 12217395"/>
              <a:gd name="connsiteY9487" fmla="*/ 871212 h 2289324"/>
              <a:gd name="connsiteX9488" fmla="*/ 2643389 w 12217395"/>
              <a:gd name="connsiteY9488" fmla="*/ 872871 h 2289324"/>
              <a:gd name="connsiteX9489" fmla="*/ 2641729 w 12217395"/>
              <a:gd name="connsiteY9489" fmla="*/ 874122 h 2289324"/>
              <a:gd name="connsiteX9490" fmla="*/ 2640478 w 12217395"/>
              <a:gd name="connsiteY9490" fmla="*/ 872871 h 2289324"/>
              <a:gd name="connsiteX9491" fmla="*/ 2641729 w 12217395"/>
              <a:gd name="connsiteY9491" fmla="*/ 871212 h 2289324"/>
              <a:gd name="connsiteX9492" fmla="*/ 9329051 w 12217395"/>
              <a:gd name="connsiteY9492" fmla="*/ 871210 h 2289324"/>
              <a:gd name="connsiteX9493" fmla="*/ 9333624 w 12217395"/>
              <a:gd name="connsiteY9493" fmla="*/ 875781 h 2289324"/>
              <a:gd name="connsiteX9494" fmla="*/ 9329051 w 12217395"/>
              <a:gd name="connsiteY9494" fmla="*/ 880352 h 2289324"/>
              <a:gd name="connsiteX9495" fmla="*/ 9324467 w 12217395"/>
              <a:gd name="connsiteY9495" fmla="*/ 875770 h 2289324"/>
              <a:gd name="connsiteX9496" fmla="*/ 9329051 w 12217395"/>
              <a:gd name="connsiteY9496" fmla="*/ 871210 h 2289324"/>
              <a:gd name="connsiteX9497" fmla="*/ 9969301 w 12217395"/>
              <a:gd name="connsiteY9497" fmla="*/ 870382 h 2289324"/>
              <a:gd name="connsiteX9498" fmla="*/ 9978025 w 12217395"/>
              <a:gd name="connsiteY9498" fmla="*/ 878693 h 2289324"/>
              <a:gd name="connsiteX9499" fmla="*/ 9969301 w 12217395"/>
              <a:gd name="connsiteY9499" fmla="*/ 887414 h 2289324"/>
              <a:gd name="connsiteX9500" fmla="*/ 9960566 w 12217395"/>
              <a:gd name="connsiteY9500" fmla="*/ 878682 h 2289324"/>
              <a:gd name="connsiteX9501" fmla="*/ 9969301 w 12217395"/>
              <a:gd name="connsiteY9501" fmla="*/ 870382 h 2289324"/>
              <a:gd name="connsiteX9502" fmla="*/ 10683520 w 12217395"/>
              <a:gd name="connsiteY9502" fmla="*/ 869130 h 2289324"/>
              <a:gd name="connsiteX9503" fmla="*/ 10698137 w 12217395"/>
              <a:gd name="connsiteY9503" fmla="*/ 884093 h 2289324"/>
              <a:gd name="connsiteX9504" fmla="*/ 10683520 w 12217395"/>
              <a:gd name="connsiteY9504" fmla="*/ 898634 h 2289324"/>
              <a:gd name="connsiteX9505" fmla="*/ 10668550 w 12217395"/>
              <a:gd name="connsiteY9505" fmla="*/ 884093 h 2289324"/>
              <a:gd name="connsiteX9506" fmla="*/ 10683520 w 12217395"/>
              <a:gd name="connsiteY9506" fmla="*/ 869130 h 2289324"/>
              <a:gd name="connsiteX9507" fmla="*/ 682686 w 12217395"/>
              <a:gd name="connsiteY9507" fmla="*/ 867471 h 2289324"/>
              <a:gd name="connsiteX9508" fmla="*/ 688065 w 12217395"/>
              <a:gd name="connsiteY9508" fmla="*/ 872871 h 2289324"/>
              <a:gd name="connsiteX9509" fmla="*/ 682686 w 12217395"/>
              <a:gd name="connsiteY9509" fmla="*/ 878693 h 2289324"/>
              <a:gd name="connsiteX9510" fmla="*/ 676839 w 12217395"/>
              <a:gd name="connsiteY9510" fmla="*/ 872871 h 2289324"/>
              <a:gd name="connsiteX9511" fmla="*/ 682686 w 12217395"/>
              <a:gd name="connsiteY9511" fmla="*/ 867471 h 2289324"/>
              <a:gd name="connsiteX9512" fmla="*/ 10833205 w 12217395"/>
              <a:gd name="connsiteY9512" fmla="*/ 866641 h 2289324"/>
              <a:gd name="connsiteX9513" fmla="*/ 10848992 w 12217395"/>
              <a:gd name="connsiteY9513" fmla="*/ 882842 h 2289324"/>
              <a:gd name="connsiteX9514" fmla="*/ 10848992 w 12217395"/>
              <a:gd name="connsiteY9514" fmla="*/ 882866 h 2289324"/>
              <a:gd name="connsiteX9515" fmla="*/ 10833205 w 12217395"/>
              <a:gd name="connsiteY9515" fmla="*/ 898635 h 2289324"/>
              <a:gd name="connsiteX9516" fmla="*/ 10816950 w 12217395"/>
              <a:gd name="connsiteY9516" fmla="*/ 882842 h 2289324"/>
              <a:gd name="connsiteX9517" fmla="*/ 10833205 w 12217395"/>
              <a:gd name="connsiteY9517" fmla="*/ 866641 h 2289324"/>
              <a:gd name="connsiteX9518" fmla="*/ 10422853 w 12217395"/>
              <a:gd name="connsiteY9518" fmla="*/ 866220 h 2289324"/>
              <a:gd name="connsiteX9519" fmla="*/ 10435365 w 12217395"/>
              <a:gd name="connsiteY9519" fmla="*/ 878693 h 2289324"/>
              <a:gd name="connsiteX9520" fmla="*/ 10422853 w 12217395"/>
              <a:gd name="connsiteY9520" fmla="*/ 891575 h 2289324"/>
              <a:gd name="connsiteX9521" fmla="*/ 10410458 w 12217395"/>
              <a:gd name="connsiteY9521" fmla="*/ 878693 h 2289324"/>
              <a:gd name="connsiteX9522" fmla="*/ 10422853 w 12217395"/>
              <a:gd name="connsiteY9522" fmla="*/ 866220 h 2289324"/>
              <a:gd name="connsiteX9523" fmla="*/ 1778626 w 12217395"/>
              <a:gd name="connsiteY9523" fmla="*/ 864139 h 2289324"/>
              <a:gd name="connsiteX9524" fmla="*/ 1783608 w 12217395"/>
              <a:gd name="connsiteY9524" fmla="*/ 868709 h 2289324"/>
              <a:gd name="connsiteX9525" fmla="*/ 1783608 w 12217395"/>
              <a:gd name="connsiteY9525" fmla="*/ 869072 h 2289324"/>
              <a:gd name="connsiteX9526" fmla="*/ 1778626 w 12217395"/>
              <a:gd name="connsiteY9526" fmla="*/ 873690 h 2289324"/>
              <a:gd name="connsiteX9527" fmla="*/ 1778626 w 12217395"/>
              <a:gd name="connsiteY9527" fmla="*/ 873701 h 2289324"/>
              <a:gd name="connsiteX9528" fmla="*/ 1773633 w 12217395"/>
              <a:gd name="connsiteY9528" fmla="*/ 868698 h 2289324"/>
              <a:gd name="connsiteX9529" fmla="*/ 1778626 w 12217395"/>
              <a:gd name="connsiteY9529" fmla="*/ 864139 h 2289324"/>
              <a:gd name="connsiteX9530" fmla="*/ 6298654 w 12217395"/>
              <a:gd name="connsiteY9530" fmla="*/ 862900 h 2289324"/>
              <a:gd name="connsiteX9531" fmla="*/ 6334403 w 12217395"/>
              <a:gd name="connsiteY9531" fmla="*/ 898635 h 2289324"/>
              <a:gd name="connsiteX9532" fmla="*/ 6323857 w 12217395"/>
              <a:gd name="connsiteY9532" fmla="*/ 923628 h 2289324"/>
              <a:gd name="connsiteX9533" fmla="*/ 6299112 w 12217395"/>
              <a:gd name="connsiteY9533" fmla="*/ 933785 h 2289324"/>
              <a:gd name="connsiteX9534" fmla="*/ 6300724 w 12217395"/>
              <a:gd name="connsiteY9534" fmla="*/ 937713 h 2289324"/>
              <a:gd name="connsiteX9535" fmla="*/ 6290696 w 12217395"/>
              <a:gd name="connsiteY9535" fmla="*/ 961764 h 2289324"/>
              <a:gd name="connsiteX9536" fmla="*/ 6274762 w 12217395"/>
              <a:gd name="connsiteY9536" fmla="*/ 968402 h 2289324"/>
              <a:gd name="connsiteX9537" fmla="*/ 6278691 w 12217395"/>
              <a:gd name="connsiteY9537" fmla="*/ 978019 h 2289324"/>
              <a:gd name="connsiteX9538" fmla="*/ 6269187 w 12217395"/>
              <a:gd name="connsiteY9538" fmla="*/ 1000936 h 2289324"/>
              <a:gd name="connsiteX9539" fmla="*/ 6259983 w 12217395"/>
              <a:gd name="connsiteY9539" fmla="*/ 1004755 h 2289324"/>
              <a:gd name="connsiteX9540" fmla="*/ 6267058 w 12217395"/>
              <a:gd name="connsiteY9540" fmla="*/ 1021667 h 2289324"/>
              <a:gd name="connsiteX9541" fmla="*/ 6257858 w 12217395"/>
              <a:gd name="connsiteY9541" fmla="*/ 1043436 h 2289324"/>
              <a:gd name="connsiteX9542" fmla="*/ 6249781 w 12217395"/>
              <a:gd name="connsiteY9542" fmla="*/ 1046736 h 2289324"/>
              <a:gd name="connsiteX9543" fmla="*/ 6257054 w 12217395"/>
              <a:gd name="connsiteY9543" fmla="*/ 1049806 h 2289324"/>
              <a:gd name="connsiteX9544" fmla="*/ 6265385 w 12217395"/>
              <a:gd name="connsiteY9544" fmla="*/ 1070308 h 2289324"/>
              <a:gd name="connsiteX9545" fmla="*/ 6236290 w 12217395"/>
              <a:gd name="connsiteY9545" fmla="*/ 1099812 h 2289324"/>
              <a:gd name="connsiteX9546" fmla="*/ 6206772 w 12217395"/>
              <a:gd name="connsiteY9546" fmla="*/ 1070308 h 2289324"/>
              <a:gd name="connsiteX9547" fmla="*/ 6215449 w 12217395"/>
              <a:gd name="connsiteY9547" fmla="*/ 1049670 h 2289324"/>
              <a:gd name="connsiteX9548" fmla="*/ 6222376 w 12217395"/>
              <a:gd name="connsiteY9548" fmla="*/ 1046854 h 2289324"/>
              <a:gd name="connsiteX9549" fmla="*/ 6214054 w 12217395"/>
              <a:gd name="connsiteY9549" fmla="*/ 1043389 h 2289324"/>
              <a:gd name="connsiteX9550" fmla="*/ 6205111 w 12217395"/>
              <a:gd name="connsiteY9550" fmla="*/ 1021667 h 2289324"/>
              <a:gd name="connsiteX9551" fmla="*/ 6214100 w 12217395"/>
              <a:gd name="connsiteY9551" fmla="*/ 999693 h 2289324"/>
              <a:gd name="connsiteX9552" fmla="*/ 6221523 w 12217395"/>
              <a:gd name="connsiteY9552" fmla="*/ 996555 h 2289324"/>
              <a:gd name="connsiteX9553" fmla="*/ 6213836 w 12217395"/>
              <a:gd name="connsiteY9553" fmla="*/ 978019 h 2289324"/>
              <a:gd name="connsiteX9554" fmla="*/ 6223345 w 12217395"/>
              <a:gd name="connsiteY9554" fmla="*/ 954752 h 2289324"/>
              <a:gd name="connsiteX9555" fmla="*/ 6237174 w 12217395"/>
              <a:gd name="connsiteY9555" fmla="*/ 948985 h 2289324"/>
              <a:gd name="connsiteX9556" fmla="*/ 6232547 w 12217395"/>
              <a:gd name="connsiteY9556" fmla="*/ 937713 h 2289324"/>
              <a:gd name="connsiteX9557" fmla="*/ 6232547 w 12217395"/>
              <a:gd name="connsiteY9557" fmla="*/ 936976 h 2289324"/>
              <a:gd name="connsiteX9558" fmla="*/ 6242679 w 12217395"/>
              <a:gd name="connsiteY9558" fmla="*/ 913244 h 2289324"/>
              <a:gd name="connsiteX9559" fmla="*/ 6265556 w 12217395"/>
              <a:gd name="connsiteY9559" fmla="*/ 904060 h 2289324"/>
              <a:gd name="connsiteX9560" fmla="*/ 6263315 w 12217395"/>
              <a:gd name="connsiteY9560" fmla="*/ 898635 h 2289324"/>
              <a:gd name="connsiteX9561" fmla="*/ 6298654 w 12217395"/>
              <a:gd name="connsiteY9561" fmla="*/ 862900 h 2289324"/>
              <a:gd name="connsiteX9562" fmla="*/ 11019496 w 12217395"/>
              <a:gd name="connsiteY9562" fmla="*/ 859158 h 2289324"/>
              <a:gd name="connsiteX9563" fmla="*/ 11037738 w 12217395"/>
              <a:gd name="connsiteY9563" fmla="*/ 877429 h 2289324"/>
              <a:gd name="connsiteX9564" fmla="*/ 11019496 w 12217395"/>
              <a:gd name="connsiteY9564" fmla="*/ 895314 h 2289324"/>
              <a:gd name="connsiteX9565" fmla="*/ 11019496 w 12217395"/>
              <a:gd name="connsiteY9565" fmla="*/ 895327 h 2289324"/>
              <a:gd name="connsiteX9566" fmla="*/ 11001603 w 12217395"/>
              <a:gd name="connsiteY9566" fmla="*/ 877441 h 2289324"/>
              <a:gd name="connsiteX9567" fmla="*/ 11019496 w 12217395"/>
              <a:gd name="connsiteY9567" fmla="*/ 859158 h 2289324"/>
              <a:gd name="connsiteX9568" fmla="*/ 1283070 w 12217395"/>
              <a:gd name="connsiteY9568" fmla="*/ 858739 h 2289324"/>
              <a:gd name="connsiteX9569" fmla="*/ 1283432 w 12217395"/>
              <a:gd name="connsiteY9569" fmla="*/ 858739 h 2289324"/>
              <a:gd name="connsiteX9570" fmla="*/ 1288450 w 12217395"/>
              <a:gd name="connsiteY9570" fmla="*/ 864139 h 2289324"/>
              <a:gd name="connsiteX9571" fmla="*/ 1283070 w 12217395"/>
              <a:gd name="connsiteY9571" fmla="*/ 869551 h 2289324"/>
              <a:gd name="connsiteX9572" fmla="*/ 1277690 w 12217395"/>
              <a:gd name="connsiteY9572" fmla="*/ 864139 h 2289324"/>
              <a:gd name="connsiteX9573" fmla="*/ 1283070 w 12217395"/>
              <a:gd name="connsiteY9573" fmla="*/ 858739 h 2289324"/>
              <a:gd name="connsiteX9574" fmla="*/ 9541080 w 12217395"/>
              <a:gd name="connsiteY9574" fmla="*/ 858329 h 2289324"/>
              <a:gd name="connsiteX9575" fmla="*/ 9546483 w 12217395"/>
              <a:gd name="connsiteY9575" fmla="*/ 863729 h 2289324"/>
              <a:gd name="connsiteX9576" fmla="*/ 9541080 w 12217395"/>
              <a:gd name="connsiteY9576" fmla="*/ 869131 h 2289324"/>
              <a:gd name="connsiteX9577" fmla="*/ 9535257 w 12217395"/>
              <a:gd name="connsiteY9577" fmla="*/ 863729 h 2289324"/>
              <a:gd name="connsiteX9578" fmla="*/ 9541080 w 12217395"/>
              <a:gd name="connsiteY9578" fmla="*/ 858329 h 2289324"/>
              <a:gd name="connsiteX9579" fmla="*/ 9860370 w 12217395"/>
              <a:gd name="connsiteY9579" fmla="*/ 856658 h 2289324"/>
              <a:gd name="connsiteX9580" fmla="*/ 9860440 w 12217395"/>
              <a:gd name="connsiteY9580" fmla="*/ 856658 h 2289324"/>
              <a:gd name="connsiteX9581" fmla="*/ 9867853 w 12217395"/>
              <a:gd name="connsiteY9581" fmla="*/ 864139 h 2289324"/>
              <a:gd name="connsiteX9582" fmla="*/ 9860370 w 12217395"/>
              <a:gd name="connsiteY9582" fmla="*/ 871620 h 2289324"/>
              <a:gd name="connsiteX9583" fmla="*/ 9852475 w 12217395"/>
              <a:gd name="connsiteY9583" fmla="*/ 864139 h 2289324"/>
              <a:gd name="connsiteX9584" fmla="*/ 9860370 w 12217395"/>
              <a:gd name="connsiteY9584" fmla="*/ 856658 h 2289324"/>
              <a:gd name="connsiteX9585" fmla="*/ 6529803 w 12217395"/>
              <a:gd name="connsiteY9585" fmla="*/ 854157 h 2289324"/>
              <a:gd name="connsiteX9586" fmla="*/ 6565565 w 12217395"/>
              <a:gd name="connsiteY9586" fmla="*/ 889493 h 2289324"/>
              <a:gd name="connsiteX9587" fmla="*/ 6529803 w 12217395"/>
              <a:gd name="connsiteY9587" fmla="*/ 924820 h 2289324"/>
              <a:gd name="connsiteX9588" fmla="*/ 6529757 w 12217395"/>
              <a:gd name="connsiteY9588" fmla="*/ 924820 h 2289324"/>
              <a:gd name="connsiteX9589" fmla="*/ 6524959 w 12217395"/>
              <a:gd name="connsiteY9589" fmla="*/ 922830 h 2289324"/>
              <a:gd name="connsiteX9590" fmla="*/ 6531885 w 12217395"/>
              <a:gd name="connsiteY9590" fmla="*/ 939794 h 2289324"/>
              <a:gd name="connsiteX9591" fmla="*/ 6522062 w 12217395"/>
              <a:gd name="connsiteY9591" fmla="*/ 963998 h 2289324"/>
              <a:gd name="connsiteX9592" fmla="*/ 6501072 w 12217395"/>
              <a:gd name="connsiteY9592" fmla="*/ 972683 h 2289324"/>
              <a:gd name="connsiteX9593" fmla="*/ 6509852 w 12217395"/>
              <a:gd name="connsiteY9593" fmla="*/ 993812 h 2289324"/>
              <a:gd name="connsiteX9594" fmla="*/ 6500345 w 12217395"/>
              <a:gd name="connsiteY9594" fmla="*/ 1016728 h 2289324"/>
              <a:gd name="connsiteX9595" fmla="*/ 6478057 w 12217395"/>
              <a:gd name="connsiteY9595" fmla="*/ 1025976 h 2289324"/>
              <a:gd name="connsiteX9596" fmla="*/ 6487770 w 12217395"/>
              <a:gd name="connsiteY9596" fmla="*/ 1030040 h 2289324"/>
              <a:gd name="connsiteX9597" fmla="*/ 6496966 w 12217395"/>
              <a:gd name="connsiteY9597" fmla="*/ 1052025 h 2289324"/>
              <a:gd name="connsiteX9598" fmla="*/ 6465777 w 12217395"/>
              <a:gd name="connsiteY9598" fmla="*/ 1082768 h 2289324"/>
              <a:gd name="connsiteX9599" fmla="*/ 6465777 w 12217395"/>
              <a:gd name="connsiteY9599" fmla="*/ 1082757 h 2289324"/>
              <a:gd name="connsiteX9600" fmla="*/ 6465650 w 12217395"/>
              <a:gd name="connsiteY9600" fmla="*/ 1082757 h 2289324"/>
              <a:gd name="connsiteX9601" fmla="*/ 6435010 w 12217395"/>
              <a:gd name="connsiteY9601" fmla="*/ 1052013 h 2289324"/>
              <a:gd name="connsiteX9602" fmla="*/ 6444005 w 12217395"/>
              <a:gd name="connsiteY9602" fmla="*/ 1030039 h 2289324"/>
              <a:gd name="connsiteX9603" fmla="*/ 6465100 w 12217395"/>
              <a:gd name="connsiteY9603" fmla="*/ 1021125 h 2289324"/>
              <a:gd name="connsiteX9604" fmla="*/ 6454501 w 12217395"/>
              <a:gd name="connsiteY9604" fmla="*/ 1016728 h 2289324"/>
              <a:gd name="connsiteX9605" fmla="*/ 6444997 w 12217395"/>
              <a:gd name="connsiteY9605" fmla="*/ 993812 h 2289324"/>
              <a:gd name="connsiteX9606" fmla="*/ 6454506 w 12217395"/>
              <a:gd name="connsiteY9606" fmla="*/ 970901 h 2289324"/>
              <a:gd name="connsiteX9607" fmla="*/ 6473458 w 12217395"/>
              <a:gd name="connsiteY9607" fmla="*/ 963041 h 2289324"/>
              <a:gd name="connsiteX9608" fmla="*/ 6464116 w 12217395"/>
              <a:gd name="connsiteY9608" fmla="*/ 939794 h 2289324"/>
              <a:gd name="connsiteX9609" fmla="*/ 6464116 w 12217395"/>
              <a:gd name="connsiteY9609" fmla="*/ 939572 h 2289324"/>
              <a:gd name="connsiteX9610" fmla="*/ 6498205 w 12217395"/>
              <a:gd name="connsiteY9610" fmla="*/ 905706 h 2289324"/>
              <a:gd name="connsiteX9611" fmla="*/ 6501793 w 12217395"/>
              <a:gd name="connsiteY9611" fmla="*/ 907215 h 2289324"/>
              <a:gd name="connsiteX9612" fmla="*/ 6494464 w 12217395"/>
              <a:gd name="connsiteY9612" fmla="*/ 889493 h 2289324"/>
              <a:gd name="connsiteX9613" fmla="*/ 6494464 w 12217395"/>
              <a:gd name="connsiteY9613" fmla="*/ 889436 h 2289324"/>
              <a:gd name="connsiteX9614" fmla="*/ 6529803 w 12217395"/>
              <a:gd name="connsiteY9614" fmla="*/ 854157 h 2289324"/>
              <a:gd name="connsiteX9615" fmla="*/ 10540496 w 12217395"/>
              <a:gd name="connsiteY9615" fmla="*/ 852075 h 2289324"/>
              <a:gd name="connsiteX9616" fmla="*/ 10553827 w 12217395"/>
              <a:gd name="connsiteY9616" fmla="*/ 864969 h 2289324"/>
              <a:gd name="connsiteX9617" fmla="*/ 10540496 w 12217395"/>
              <a:gd name="connsiteY9617" fmla="*/ 878271 h 2289324"/>
              <a:gd name="connsiteX9618" fmla="*/ 10527633 w 12217395"/>
              <a:gd name="connsiteY9618" fmla="*/ 864969 h 2289324"/>
              <a:gd name="connsiteX9619" fmla="*/ 10540496 w 12217395"/>
              <a:gd name="connsiteY9619" fmla="*/ 852075 h 2289324"/>
              <a:gd name="connsiteX9620" fmla="*/ 6413809 w 12217395"/>
              <a:gd name="connsiteY9620" fmla="*/ 848755 h 2289324"/>
              <a:gd name="connsiteX9621" fmla="*/ 6413831 w 12217395"/>
              <a:gd name="connsiteY9621" fmla="*/ 848755 h 2289324"/>
              <a:gd name="connsiteX9622" fmla="*/ 6449569 w 12217395"/>
              <a:gd name="connsiteY9622" fmla="*/ 884503 h 2289324"/>
              <a:gd name="connsiteX9623" fmla="*/ 6413809 w 12217395"/>
              <a:gd name="connsiteY9623" fmla="*/ 919828 h 2289324"/>
              <a:gd name="connsiteX9624" fmla="*/ 6413749 w 12217395"/>
              <a:gd name="connsiteY9624" fmla="*/ 919828 h 2289324"/>
              <a:gd name="connsiteX9625" fmla="*/ 6411896 w 12217395"/>
              <a:gd name="connsiteY9625" fmla="*/ 919059 h 2289324"/>
              <a:gd name="connsiteX9626" fmla="*/ 6416310 w 12217395"/>
              <a:gd name="connsiteY9626" fmla="*/ 929810 h 2289324"/>
              <a:gd name="connsiteX9627" fmla="*/ 6416310 w 12217395"/>
              <a:gd name="connsiteY9627" fmla="*/ 930021 h 2289324"/>
              <a:gd name="connsiteX9628" fmla="*/ 6406277 w 12217395"/>
              <a:gd name="connsiteY9628" fmla="*/ 954022 h 2289324"/>
              <a:gd name="connsiteX9629" fmla="*/ 6388328 w 12217395"/>
              <a:gd name="connsiteY9629" fmla="*/ 961388 h 2289324"/>
              <a:gd name="connsiteX9630" fmla="*/ 6395108 w 12217395"/>
              <a:gd name="connsiteY9630" fmla="*/ 978019 h 2289324"/>
              <a:gd name="connsiteX9631" fmla="*/ 6385543 w 12217395"/>
              <a:gd name="connsiteY9631" fmla="*/ 1000939 h 2289324"/>
              <a:gd name="connsiteX9632" fmla="*/ 6371181 w 12217395"/>
              <a:gd name="connsiteY9632" fmla="*/ 1006803 h 2289324"/>
              <a:gd name="connsiteX9633" fmla="*/ 6373691 w 12217395"/>
              <a:gd name="connsiteY9633" fmla="*/ 1007849 h 2289324"/>
              <a:gd name="connsiteX9634" fmla="*/ 6382631 w 12217395"/>
              <a:gd name="connsiteY9634" fmla="*/ 1029569 h 2289324"/>
              <a:gd name="connsiteX9635" fmla="*/ 6373642 w 12217395"/>
              <a:gd name="connsiteY9635" fmla="*/ 1051538 h 2289324"/>
              <a:gd name="connsiteX9636" fmla="*/ 6355595 w 12217395"/>
              <a:gd name="connsiteY9636" fmla="*/ 1059159 h 2289324"/>
              <a:gd name="connsiteX9637" fmla="*/ 6371927 w 12217395"/>
              <a:gd name="connsiteY9637" fmla="*/ 1066040 h 2289324"/>
              <a:gd name="connsiteX9638" fmla="*/ 6380549 w 12217395"/>
              <a:gd name="connsiteY9638" fmla="*/ 1086509 h 2289324"/>
              <a:gd name="connsiteX9639" fmla="*/ 6351454 w 12217395"/>
              <a:gd name="connsiteY9639" fmla="*/ 1116025 h 2289324"/>
              <a:gd name="connsiteX9640" fmla="*/ 6321926 w 12217395"/>
              <a:gd name="connsiteY9640" fmla="*/ 1086509 h 2289324"/>
              <a:gd name="connsiteX9641" fmla="*/ 6330608 w 12217395"/>
              <a:gd name="connsiteY9641" fmla="*/ 1066040 h 2289324"/>
              <a:gd name="connsiteX9642" fmla="*/ 6347692 w 12217395"/>
              <a:gd name="connsiteY9642" fmla="*/ 1058972 h 2289324"/>
              <a:gd name="connsiteX9643" fmla="*/ 6330090 w 12217395"/>
              <a:gd name="connsiteY9643" fmla="*/ 1051538 h 2289324"/>
              <a:gd name="connsiteX9644" fmla="*/ 6321096 w 12217395"/>
              <a:gd name="connsiteY9644" fmla="*/ 1029569 h 2289324"/>
              <a:gd name="connsiteX9645" fmla="*/ 6321096 w 12217395"/>
              <a:gd name="connsiteY9645" fmla="*/ 1029452 h 2289324"/>
              <a:gd name="connsiteX9646" fmla="*/ 6330134 w 12217395"/>
              <a:gd name="connsiteY9646" fmla="*/ 1007764 h 2289324"/>
              <a:gd name="connsiteX9647" fmla="*/ 6343012 w 12217395"/>
              <a:gd name="connsiteY9647" fmla="*/ 1002461 h 2289324"/>
              <a:gd name="connsiteX9648" fmla="*/ 6339335 w 12217395"/>
              <a:gd name="connsiteY9648" fmla="*/ 1000936 h 2289324"/>
              <a:gd name="connsiteX9649" fmla="*/ 6329831 w 12217395"/>
              <a:gd name="connsiteY9649" fmla="*/ 978019 h 2289324"/>
              <a:gd name="connsiteX9650" fmla="*/ 6339340 w 12217395"/>
              <a:gd name="connsiteY9650" fmla="*/ 954752 h 2289324"/>
              <a:gd name="connsiteX9651" fmla="*/ 6355682 w 12217395"/>
              <a:gd name="connsiteY9651" fmla="*/ 947937 h 2289324"/>
              <a:gd name="connsiteX9652" fmla="*/ 6348121 w 12217395"/>
              <a:gd name="connsiteY9652" fmla="*/ 929810 h 2289324"/>
              <a:gd name="connsiteX9653" fmla="*/ 6382210 w 12217395"/>
              <a:gd name="connsiteY9653" fmla="*/ 895724 h 2289324"/>
              <a:gd name="connsiteX9654" fmla="*/ 6383305 w 12217395"/>
              <a:gd name="connsiteY9654" fmla="*/ 896177 h 2289324"/>
              <a:gd name="connsiteX9655" fmla="*/ 6378479 w 12217395"/>
              <a:gd name="connsiteY9655" fmla="*/ 884503 h 2289324"/>
              <a:gd name="connsiteX9656" fmla="*/ 6413809 w 12217395"/>
              <a:gd name="connsiteY9656" fmla="*/ 848755 h 2289324"/>
              <a:gd name="connsiteX9657" fmla="*/ 567966 w 12217395"/>
              <a:gd name="connsiteY9657" fmla="*/ 847926 h 2289324"/>
              <a:gd name="connsiteX9658" fmla="*/ 573345 w 12217395"/>
              <a:gd name="connsiteY9658" fmla="*/ 853326 h 2289324"/>
              <a:gd name="connsiteX9659" fmla="*/ 567966 w 12217395"/>
              <a:gd name="connsiteY9659" fmla="*/ 858727 h 2289324"/>
              <a:gd name="connsiteX9660" fmla="*/ 567966 w 12217395"/>
              <a:gd name="connsiteY9660" fmla="*/ 858739 h 2289324"/>
              <a:gd name="connsiteX9661" fmla="*/ 562586 w 12217395"/>
              <a:gd name="connsiteY9661" fmla="*/ 853326 h 2289324"/>
              <a:gd name="connsiteX9662" fmla="*/ 567966 w 12217395"/>
              <a:gd name="connsiteY9662" fmla="*/ 847926 h 2289324"/>
              <a:gd name="connsiteX9663" fmla="*/ 9023889 w 12217395"/>
              <a:gd name="connsiteY9663" fmla="*/ 845015 h 2289324"/>
              <a:gd name="connsiteX9664" fmla="*/ 9025550 w 12217395"/>
              <a:gd name="connsiteY9664" fmla="*/ 846675 h 2289324"/>
              <a:gd name="connsiteX9665" fmla="*/ 9023889 w 12217395"/>
              <a:gd name="connsiteY9665" fmla="*/ 848335 h 2289324"/>
              <a:gd name="connsiteX9666" fmla="*/ 9022229 w 12217395"/>
              <a:gd name="connsiteY9666" fmla="*/ 846675 h 2289324"/>
              <a:gd name="connsiteX9667" fmla="*/ 9023889 w 12217395"/>
              <a:gd name="connsiteY9667" fmla="*/ 845015 h 2289324"/>
              <a:gd name="connsiteX9668" fmla="*/ 2345285 w 12217395"/>
              <a:gd name="connsiteY9668" fmla="*/ 842524 h 2289324"/>
              <a:gd name="connsiteX9669" fmla="*/ 2347787 w 12217395"/>
              <a:gd name="connsiteY9669" fmla="*/ 845015 h 2289324"/>
              <a:gd name="connsiteX9670" fmla="*/ 2345285 w 12217395"/>
              <a:gd name="connsiteY9670" fmla="*/ 847505 h 2289324"/>
              <a:gd name="connsiteX9671" fmla="*/ 2342794 w 12217395"/>
              <a:gd name="connsiteY9671" fmla="*/ 845015 h 2289324"/>
              <a:gd name="connsiteX9672" fmla="*/ 2345285 w 12217395"/>
              <a:gd name="connsiteY9672" fmla="*/ 842524 h 2289324"/>
              <a:gd name="connsiteX9673" fmla="*/ 10985817 w 12217395"/>
              <a:gd name="connsiteY9673" fmla="*/ 841274 h 2289324"/>
              <a:gd name="connsiteX9674" fmla="*/ 11002890 w 12217395"/>
              <a:gd name="connsiteY9674" fmla="*/ 858329 h 2289324"/>
              <a:gd name="connsiteX9675" fmla="*/ 10985817 w 12217395"/>
              <a:gd name="connsiteY9675" fmla="*/ 875781 h 2289324"/>
              <a:gd name="connsiteX9676" fmla="*/ 10968391 w 12217395"/>
              <a:gd name="connsiteY9676" fmla="*/ 858329 h 2289324"/>
              <a:gd name="connsiteX9677" fmla="*/ 10985817 w 12217395"/>
              <a:gd name="connsiteY9677" fmla="*/ 841274 h 2289324"/>
              <a:gd name="connsiteX9678" fmla="*/ 2056963 w 12217395"/>
              <a:gd name="connsiteY9678" fmla="*/ 841076 h 2289324"/>
              <a:gd name="connsiteX9679" fmla="*/ 2061336 w 12217395"/>
              <a:gd name="connsiteY9679" fmla="*/ 845015 h 2289324"/>
              <a:gd name="connsiteX9680" fmla="*/ 2057173 w 12217395"/>
              <a:gd name="connsiteY9680" fmla="*/ 849176 h 2289324"/>
              <a:gd name="connsiteX9681" fmla="*/ 2053022 w 12217395"/>
              <a:gd name="connsiteY9681" fmla="*/ 845015 h 2289324"/>
              <a:gd name="connsiteX9682" fmla="*/ 2056963 w 12217395"/>
              <a:gd name="connsiteY9682" fmla="*/ 841076 h 2289324"/>
              <a:gd name="connsiteX9683" fmla="*/ 9228855 w 12217395"/>
              <a:gd name="connsiteY9683" fmla="*/ 840854 h 2289324"/>
              <a:gd name="connsiteX9684" fmla="*/ 9231755 w 12217395"/>
              <a:gd name="connsiteY9684" fmla="*/ 843355 h 2289324"/>
              <a:gd name="connsiteX9685" fmla="*/ 9231755 w 12217395"/>
              <a:gd name="connsiteY9685" fmla="*/ 843484 h 2289324"/>
              <a:gd name="connsiteX9686" fmla="*/ 9228855 w 12217395"/>
              <a:gd name="connsiteY9686" fmla="*/ 846265 h 2289324"/>
              <a:gd name="connsiteX9687" fmla="*/ 9228855 w 12217395"/>
              <a:gd name="connsiteY9687" fmla="*/ 846277 h 2289324"/>
              <a:gd name="connsiteX9688" fmla="*/ 9226352 w 12217395"/>
              <a:gd name="connsiteY9688" fmla="*/ 843355 h 2289324"/>
              <a:gd name="connsiteX9689" fmla="*/ 9228855 w 12217395"/>
              <a:gd name="connsiteY9689" fmla="*/ 840854 h 2289324"/>
              <a:gd name="connsiteX9690" fmla="*/ 9753532 w 12217395"/>
              <a:gd name="connsiteY9690" fmla="*/ 838363 h 2289324"/>
              <a:gd name="connsiteX9691" fmla="*/ 9760173 w 12217395"/>
              <a:gd name="connsiteY9691" fmla="*/ 844594 h 2289324"/>
              <a:gd name="connsiteX9692" fmla="*/ 9753532 w 12217395"/>
              <a:gd name="connsiteY9692" fmla="*/ 851246 h 2289324"/>
              <a:gd name="connsiteX9693" fmla="*/ 9753532 w 12217395"/>
              <a:gd name="connsiteY9693" fmla="*/ 851257 h 2289324"/>
              <a:gd name="connsiteX9694" fmla="*/ 9746877 w 12217395"/>
              <a:gd name="connsiteY9694" fmla="*/ 844594 h 2289324"/>
              <a:gd name="connsiteX9695" fmla="*/ 9753532 w 12217395"/>
              <a:gd name="connsiteY9695" fmla="*/ 838363 h 2289324"/>
              <a:gd name="connsiteX9696" fmla="*/ 10804554 w 12217395"/>
              <a:gd name="connsiteY9696" fmla="*/ 836703 h 2289324"/>
              <a:gd name="connsiteX9697" fmla="*/ 10805138 w 12217395"/>
              <a:gd name="connsiteY9697" fmla="*/ 836703 h 2289324"/>
              <a:gd name="connsiteX9698" fmla="*/ 10819873 w 12217395"/>
              <a:gd name="connsiteY9698" fmla="*/ 852087 h 2289324"/>
              <a:gd name="connsiteX9699" fmla="*/ 10804554 w 12217395"/>
              <a:gd name="connsiteY9699" fmla="*/ 867050 h 2289324"/>
              <a:gd name="connsiteX9700" fmla="*/ 10804554 w 12217395"/>
              <a:gd name="connsiteY9700" fmla="*/ 867038 h 2289324"/>
              <a:gd name="connsiteX9701" fmla="*/ 10789586 w 12217395"/>
              <a:gd name="connsiteY9701" fmla="*/ 852075 h 2289324"/>
              <a:gd name="connsiteX9702" fmla="*/ 10804554 w 12217395"/>
              <a:gd name="connsiteY9702" fmla="*/ 836703 h 2289324"/>
              <a:gd name="connsiteX9703" fmla="*/ 1665941 w 12217395"/>
              <a:gd name="connsiteY9703" fmla="*/ 835044 h 2289324"/>
              <a:gd name="connsiteX9704" fmla="*/ 1670969 w 12217395"/>
              <a:gd name="connsiteY9704" fmla="*/ 840023 h 2289324"/>
              <a:gd name="connsiteX9705" fmla="*/ 1665941 w 12217395"/>
              <a:gd name="connsiteY9705" fmla="*/ 845015 h 2289324"/>
              <a:gd name="connsiteX9706" fmla="*/ 1661380 w 12217395"/>
              <a:gd name="connsiteY9706" fmla="*/ 840023 h 2289324"/>
              <a:gd name="connsiteX9707" fmla="*/ 1665941 w 12217395"/>
              <a:gd name="connsiteY9707" fmla="*/ 835044 h 2289324"/>
              <a:gd name="connsiteX9708" fmla="*/ 1169519 w 12217395"/>
              <a:gd name="connsiteY9708" fmla="*/ 834214 h 2289324"/>
              <a:gd name="connsiteX9709" fmla="*/ 1174898 w 12217395"/>
              <a:gd name="connsiteY9709" fmla="*/ 839615 h 2289324"/>
              <a:gd name="connsiteX9710" fmla="*/ 1169519 w 12217395"/>
              <a:gd name="connsiteY9710" fmla="*/ 845015 h 2289324"/>
              <a:gd name="connsiteX9711" fmla="*/ 1164139 w 12217395"/>
              <a:gd name="connsiteY9711" fmla="*/ 839615 h 2289324"/>
              <a:gd name="connsiteX9712" fmla="*/ 1169519 w 12217395"/>
              <a:gd name="connsiteY9712" fmla="*/ 834214 h 2289324"/>
              <a:gd name="connsiteX9713" fmla="*/ 10659897 w 12217395"/>
              <a:gd name="connsiteY9713" fmla="*/ 831712 h 2289324"/>
              <a:gd name="connsiteX9714" fmla="*/ 10673578 w 12217395"/>
              <a:gd name="connsiteY9714" fmla="*/ 845436 h 2289324"/>
              <a:gd name="connsiteX9715" fmla="*/ 10659897 w 12217395"/>
              <a:gd name="connsiteY9715" fmla="*/ 859160 h 2289324"/>
              <a:gd name="connsiteX9716" fmla="*/ 10646096 w 12217395"/>
              <a:gd name="connsiteY9716" fmla="*/ 845436 h 2289324"/>
              <a:gd name="connsiteX9717" fmla="*/ 10659897 w 12217395"/>
              <a:gd name="connsiteY9717" fmla="*/ 831712 h 2289324"/>
              <a:gd name="connsiteX9718" fmla="*/ 9437972 w 12217395"/>
              <a:gd name="connsiteY9718" fmla="*/ 830893 h 2289324"/>
              <a:gd name="connsiteX9719" fmla="*/ 9442544 w 12217395"/>
              <a:gd name="connsiteY9719" fmla="*/ 835452 h 2289324"/>
              <a:gd name="connsiteX9720" fmla="*/ 9437972 w 12217395"/>
              <a:gd name="connsiteY9720" fmla="*/ 839615 h 2289324"/>
              <a:gd name="connsiteX9721" fmla="*/ 9433399 w 12217395"/>
              <a:gd name="connsiteY9721" fmla="*/ 835452 h 2289324"/>
              <a:gd name="connsiteX9722" fmla="*/ 9437972 w 12217395"/>
              <a:gd name="connsiteY9722" fmla="*/ 830893 h 2289324"/>
              <a:gd name="connsiteX9723" fmla="*/ 2533217 w 12217395"/>
              <a:gd name="connsiteY9723" fmla="*/ 830474 h 2289324"/>
              <a:gd name="connsiteX9724" fmla="*/ 2534458 w 12217395"/>
              <a:gd name="connsiteY9724" fmla="*/ 831713 h 2289324"/>
              <a:gd name="connsiteX9725" fmla="*/ 2533217 w 12217395"/>
              <a:gd name="connsiteY9725" fmla="*/ 833384 h 2289324"/>
              <a:gd name="connsiteX9726" fmla="*/ 2531545 w 12217395"/>
              <a:gd name="connsiteY9726" fmla="*/ 831713 h 2289324"/>
              <a:gd name="connsiteX9727" fmla="*/ 2533217 w 12217395"/>
              <a:gd name="connsiteY9727" fmla="*/ 830474 h 2289324"/>
              <a:gd name="connsiteX9728" fmla="*/ 453244 w 12217395"/>
              <a:gd name="connsiteY9728" fmla="*/ 829222 h 2289324"/>
              <a:gd name="connsiteX9729" fmla="*/ 458624 w 12217395"/>
              <a:gd name="connsiteY9729" fmla="*/ 834214 h 2289324"/>
              <a:gd name="connsiteX9730" fmla="*/ 453244 w 12217395"/>
              <a:gd name="connsiteY9730" fmla="*/ 839615 h 2289324"/>
              <a:gd name="connsiteX9731" fmla="*/ 448216 w 12217395"/>
              <a:gd name="connsiteY9731" fmla="*/ 834214 h 2289324"/>
              <a:gd name="connsiteX9732" fmla="*/ 453244 w 12217395"/>
              <a:gd name="connsiteY9732" fmla="*/ 829222 h 2289324"/>
              <a:gd name="connsiteX9733" fmla="*/ 10183003 w 12217395"/>
              <a:gd name="connsiteY9733" fmla="*/ 823821 h 2289324"/>
              <a:gd name="connsiteX9734" fmla="*/ 10183354 w 12217395"/>
              <a:gd name="connsiteY9734" fmla="*/ 823821 h 2289324"/>
              <a:gd name="connsiteX9735" fmla="*/ 10192593 w 12217395"/>
              <a:gd name="connsiteY9735" fmla="*/ 833384 h 2289324"/>
              <a:gd name="connsiteX9736" fmla="*/ 10192593 w 12217395"/>
              <a:gd name="connsiteY9736" fmla="*/ 833710 h 2289324"/>
              <a:gd name="connsiteX9737" fmla="*/ 10183003 w 12217395"/>
              <a:gd name="connsiteY9737" fmla="*/ 842945 h 2289324"/>
              <a:gd name="connsiteX9738" fmla="*/ 10183003 w 12217395"/>
              <a:gd name="connsiteY9738" fmla="*/ 842933 h 2289324"/>
              <a:gd name="connsiteX9739" fmla="*/ 10173414 w 12217395"/>
              <a:gd name="connsiteY9739" fmla="*/ 833384 h 2289324"/>
              <a:gd name="connsiteX9740" fmla="*/ 10173414 w 12217395"/>
              <a:gd name="connsiteY9740" fmla="*/ 833067 h 2289324"/>
              <a:gd name="connsiteX9741" fmla="*/ 10183003 w 12217395"/>
              <a:gd name="connsiteY9741" fmla="*/ 823821 h 2289324"/>
              <a:gd name="connsiteX9742" fmla="*/ 10293982 w 12217395"/>
              <a:gd name="connsiteY9742" fmla="*/ 822992 h 2289324"/>
              <a:gd name="connsiteX9743" fmla="*/ 10304857 w 12217395"/>
              <a:gd name="connsiteY9743" fmla="*/ 833793 h 2289324"/>
              <a:gd name="connsiteX9744" fmla="*/ 10293982 w 12217395"/>
              <a:gd name="connsiteY9744" fmla="*/ 844186 h 2289324"/>
              <a:gd name="connsiteX9745" fmla="*/ 10293982 w 12217395"/>
              <a:gd name="connsiteY9745" fmla="*/ 844197 h 2289324"/>
              <a:gd name="connsiteX9746" fmla="*/ 10283574 w 12217395"/>
              <a:gd name="connsiteY9746" fmla="*/ 833793 h 2289324"/>
              <a:gd name="connsiteX9747" fmla="*/ 10293982 w 12217395"/>
              <a:gd name="connsiteY9747" fmla="*/ 822992 h 2289324"/>
              <a:gd name="connsiteX9748" fmla="*/ 10954240 w 12217395"/>
              <a:gd name="connsiteY9748" fmla="*/ 820082 h 2289324"/>
              <a:gd name="connsiteX9749" fmla="*/ 10970378 w 12217395"/>
              <a:gd name="connsiteY9749" fmla="*/ 836705 h 2289324"/>
              <a:gd name="connsiteX9750" fmla="*/ 10954240 w 12217395"/>
              <a:gd name="connsiteY9750" fmla="*/ 852906 h 2289324"/>
              <a:gd name="connsiteX9751" fmla="*/ 10937635 w 12217395"/>
              <a:gd name="connsiteY9751" fmla="*/ 836705 h 2289324"/>
              <a:gd name="connsiteX9752" fmla="*/ 10954240 w 12217395"/>
              <a:gd name="connsiteY9752" fmla="*/ 820082 h 2289324"/>
              <a:gd name="connsiteX9753" fmla="*/ 10073649 w 12217395"/>
              <a:gd name="connsiteY9753" fmla="*/ 819251 h 2289324"/>
              <a:gd name="connsiteX9754" fmla="*/ 10082385 w 12217395"/>
              <a:gd name="connsiteY9754" fmla="*/ 827563 h 2289324"/>
              <a:gd name="connsiteX9755" fmla="*/ 10073649 w 12217395"/>
              <a:gd name="connsiteY9755" fmla="*/ 836283 h 2289324"/>
              <a:gd name="connsiteX9756" fmla="*/ 10065335 w 12217395"/>
              <a:gd name="connsiteY9756" fmla="*/ 827563 h 2289324"/>
              <a:gd name="connsiteX9757" fmla="*/ 10073649 w 12217395"/>
              <a:gd name="connsiteY9757" fmla="*/ 819251 h 2289324"/>
              <a:gd name="connsiteX9758" fmla="*/ 10407535 w 12217395"/>
              <a:gd name="connsiteY9758" fmla="*/ 818000 h 2289324"/>
              <a:gd name="connsiteX9759" fmla="*/ 10419112 w 12217395"/>
              <a:gd name="connsiteY9759" fmla="*/ 829222 h 2289324"/>
              <a:gd name="connsiteX9760" fmla="*/ 10419112 w 12217395"/>
              <a:gd name="connsiteY9760" fmla="*/ 829257 h 2289324"/>
              <a:gd name="connsiteX9761" fmla="*/ 10407535 w 12217395"/>
              <a:gd name="connsiteY9761" fmla="*/ 840854 h 2289324"/>
              <a:gd name="connsiteX9762" fmla="*/ 10396307 w 12217395"/>
              <a:gd name="connsiteY9762" fmla="*/ 829222 h 2289324"/>
              <a:gd name="connsiteX9763" fmla="*/ 10396307 w 12217395"/>
              <a:gd name="connsiteY9763" fmla="*/ 829153 h 2289324"/>
              <a:gd name="connsiteX9764" fmla="*/ 10407535 w 12217395"/>
              <a:gd name="connsiteY9764" fmla="*/ 818000 h 2289324"/>
              <a:gd name="connsiteX9765" fmla="*/ 9649170 w 12217395"/>
              <a:gd name="connsiteY9765" fmla="*/ 815919 h 2289324"/>
              <a:gd name="connsiteX9766" fmla="*/ 9654573 w 12217395"/>
              <a:gd name="connsiteY9766" fmla="*/ 821332 h 2289324"/>
              <a:gd name="connsiteX9767" fmla="*/ 9649170 w 12217395"/>
              <a:gd name="connsiteY9767" fmla="*/ 826732 h 2289324"/>
              <a:gd name="connsiteX9768" fmla="*/ 9643767 w 12217395"/>
              <a:gd name="connsiteY9768" fmla="*/ 821332 h 2289324"/>
              <a:gd name="connsiteX9769" fmla="*/ 9649170 w 12217395"/>
              <a:gd name="connsiteY9769" fmla="*/ 815919 h 2289324"/>
              <a:gd name="connsiteX9770" fmla="*/ 338524 w 12217395"/>
              <a:gd name="connsiteY9770" fmla="*/ 810940 h 2289324"/>
              <a:gd name="connsiteX9771" fmla="*/ 338828 w 12217395"/>
              <a:gd name="connsiteY9771" fmla="*/ 810940 h 2289324"/>
              <a:gd name="connsiteX9772" fmla="*/ 343436 w 12217395"/>
              <a:gd name="connsiteY9772" fmla="*/ 815920 h 2289324"/>
              <a:gd name="connsiteX9773" fmla="*/ 343436 w 12217395"/>
              <a:gd name="connsiteY9773" fmla="*/ 816247 h 2289324"/>
              <a:gd name="connsiteX9774" fmla="*/ 338524 w 12217395"/>
              <a:gd name="connsiteY9774" fmla="*/ 820911 h 2289324"/>
              <a:gd name="connsiteX9775" fmla="*/ 333495 w 12217395"/>
              <a:gd name="connsiteY9775" fmla="*/ 815920 h 2289324"/>
              <a:gd name="connsiteX9776" fmla="*/ 338524 w 12217395"/>
              <a:gd name="connsiteY9776" fmla="*/ 810940 h 2289324"/>
              <a:gd name="connsiteX9777" fmla="*/ 1055615 w 12217395"/>
              <a:gd name="connsiteY9777" fmla="*/ 810519 h 2289324"/>
              <a:gd name="connsiteX9778" fmla="*/ 1060995 w 12217395"/>
              <a:gd name="connsiteY9778" fmla="*/ 815511 h 2289324"/>
              <a:gd name="connsiteX9779" fmla="*/ 1055615 w 12217395"/>
              <a:gd name="connsiteY9779" fmla="*/ 820911 h 2289324"/>
              <a:gd name="connsiteX9780" fmla="*/ 1050588 w 12217395"/>
              <a:gd name="connsiteY9780" fmla="*/ 815511 h 2289324"/>
              <a:gd name="connsiteX9781" fmla="*/ 1055615 w 12217395"/>
              <a:gd name="connsiteY9781" fmla="*/ 810519 h 2289324"/>
              <a:gd name="connsiteX9782" fmla="*/ 9965968 w 12217395"/>
              <a:gd name="connsiteY9782" fmla="*/ 808859 h 2289324"/>
              <a:gd name="connsiteX9783" fmla="*/ 9966039 w 12217395"/>
              <a:gd name="connsiteY9783" fmla="*/ 808859 h 2289324"/>
              <a:gd name="connsiteX9784" fmla="*/ 9973452 w 12217395"/>
              <a:gd name="connsiteY9784" fmla="*/ 816341 h 2289324"/>
              <a:gd name="connsiteX9785" fmla="*/ 9965968 w 12217395"/>
              <a:gd name="connsiteY9785" fmla="*/ 823822 h 2289324"/>
              <a:gd name="connsiteX9786" fmla="*/ 9958484 w 12217395"/>
              <a:gd name="connsiteY9786" fmla="*/ 816341 h 2289324"/>
              <a:gd name="connsiteX9787" fmla="*/ 9958484 w 12217395"/>
              <a:gd name="connsiteY9787" fmla="*/ 816271 h 2289324"/>
              <a:gd name="connsiteX9788" fmla="*/ 9965968 w 12217395"/>
              <a:gd name="connsiteY9788" fmla="*/ 808859 h 2289324"/>
              <a:gd name="connsiteX9789" fmla="*/ 1945750 w 12217395"/>
              <a:gd name="connsiteY9789" fmla="*/ 808438 h 2289324"/>
              <a:gd name="connsiteX9790" fmla="*/ 1949492 w 12217395"/>
              <a:gd name="connsiteY9790" fmla="*/ 812600 h 2289324"/>
              <a:gd name="connsiteX9791" fmla="*/ 1945750 w 12217395"/>
              <a:gd name="connsiteY9791" fmla="*/ 816340 h 2289324"/>
              <a:gd name="connsiteX9792" fmla="*/ 1941599 w 12217395"/>
              <a:gd name="connsiteY9792" fmla="*/ 812600 h 2289324"/>
              <a:gd name="connsiteX9793" fmla="*/ 1945750 w 12217395"/>
              <a:gd name="connsiteY9793" fmla="*/ 808438 h 2289324"/>
              <a:gd name="connsiteX9794" fmla="*/ 10523073 w 12217395"/>
              <a:gd name="connsiteY9794" fmla="*/ 808030 h 2289324"/>
              <a:gd name="connsiteX9795" fmla="*/ 10535586 w 12217395"/>
              <a:gd name="connsiteY9795" fmla="*/ 820082 h 2289324"/>
              <a:gd name="connsiteX9796" fmla="*/ 10523073 w 12217395"/>
              <a:gd name="connsiteY9796" fmla="*/ 832542 h 2289324"/>
              <a:gd name="connsiteX9797" fmla="*/ 10511029 w 12217395"/>
              <a:gd name="connsiteY9797" fmla="*/ 820082 h 2289324"/>
              <a:gd name="connsiteX9798" fmla="*/ 10523073 w 12217395"/>
              <a:gd name="connsiteY9798" fmla="*/ 808030 h 2289324"/>
              <a:gd name="connsiteX9799" fmla="*/ 9133640 w 12217395"/>
              <a:gd name="connsiteY9799" fmla="*/ 806778 h 2289324"/>
              <a:gd name="connsiteX9800" fmla="*/ 9134892 w 12217395"/>
              <a:gd name="connsiteY9800" fmla="*/ 808438 h 2289324"/>
              <a:gd name="connsiteX9801" fmla="*/ 9133640 w 12217395"/>
              <a:gd name="connsiteY9801" fmla="*/ 810098 h 2289324"/>
              <a:gd name="connsiteX9802" fmla="*/ 9133640 w 12217395"/>
              <a:gd name="connsiteY9802" fmla="*/ 810109 h 2289324"/>
              <a:gd name="connsiteX9803" fmla="*/ 9131979 w 12217395"/>
              <a:gd name="connsiteY9803" fmla="*/ 808438 h 2289324"/>
              <a:gd name="connsiteX9804" fmla="*/ 9133640 w 12217395"/>
              <a:gd name="connsiteY9804" fmla="*/ 806778 h 2289324"/>
              <a:gd name="connsiteX9805" fmla="*/ 1553325 w 12217395"/>
              <a:gd name="connsiteY9805" fmla="*/ 806778 h 2289324"/>
              <a:gd name="connsiteX9806" fmla="*/ 1557886 w 12217395"/>
              <a:gd name="connsiteY9806" fmla="*/ 811770 h 2289324"/>
              <a:gd name="connsiteX9807" fmla="*/ 1553325 w 12217395"/>
              <a:gd name="connsiteY9807" fmla="*/ 816340 h 2289324"/>
              <a:gd name="connsiteX9808" fmla="*/ 1553325 w 12217395"/>
              <a:gd name="connsiteY9808" fmla="*/ 816329 h 2289324"/>
              <a:gd name="connsiteX9809" fmla="*/ 1548763 w 12217395"/>
              <a:gd name="connsiteY9809" fmla="*/ 811770 h 2289324"/>
              <a:gd name="connsiteX9810" fmla="*/ 1553325 w 12217395"/>
              <a:gd name="connsiteY9810" fmla="*/ 806778 h 2289324"/>
              <a:gd name="connsiteX9811" fmla="*/ 2235113 w 12217395"/>
              <a:gd name="connsiteY9811" fmla="*/ 805948 h 2289324"/>
              <a:gd name="connsiteX9812" fmla="*/ 2237604 w 12217395"/>
              <a:gd name="connsiteY9812" fmla="*/ 808438 h 2289324"/>
              <a:gd name="connsiteX9813" fmla="*/ 2235113 w 12217395"/>
              <a:gd name="connsiteY9813" fmla="*/ 810940 h 2289324"/>
              <a:gd name="connsiteX9814" fmla="*/ 2232623 w 12217395"/>
              <a:gd name="connsiteY9814" fmla="*/ 808438 h 2289324"/>
              <a:gd name="connsiteX9815" fmla="*/ 2235113 w 12217395"/>
              <a:gd name="connsiteY9815" fmla="*/ 805948 h 2289324"/>
              <a:gd name="connsiteX9816" fmla="*/ 10779998 w 12217395"/>
              <a:gd name="connsiteY9816" fmla="*/ 804288 h 2289324"/>
              <a:gd name="connsiteX9817" fmla="*/ 10794147 w 12217395"/>
              <a:gd name="connsiteY9817" fmla="*/ 818830 h 2289324"/>
              <a:gd name="connsiteX9818" fmla="*/ 10779998 w 12217395"/>
              <a:gd name="connsiteY9818" fmla="*/ 833384 h 2289324"/>
              <a:gd name="connsiteX9819" fmla="*/ 10765497 w 12217395"/>
              <a:gd name="connsiteY9819" fmla="*/ 818830 h 2289324"/>
              <a:gd name="connsiteX9820" fmla="*/ 10779998 w 12217395"/>
              <a:gd name="connsiteY9820" fmla="*/ 804288 h 2289324"/>
              <a:gd name="connsiteX9821" fmla="*/ 9338196 w 12217395"/>
              <a:gd name="connsiteY9821" fmla="*/ 801366 h 2289324"/>
              <a:gd name="connsiteX9822" fmla="*/ 9338325 w 12217395"/>
              <a:gd name="connsiteY9822" fmla="*/ 801366 h 2289324"/>
              <a:gd name="connsiteX9823" fmla="*/ 9341108 w 12217395"/>
              <a:gd name="connsiteY9823" fmla="*/ 804288 h 2289324"/>
              <a:gd name="connsiteX9824" fmla="*/ 9338196 w 12217395"/>
              <a:gd name="connsiteY9824" fmla="*/ 806778 h 2289324"/>
              <a:gd name="connsiteX9825" fmla="*/ 9335693 w 12217395"/>
              <a:gd name="connsiteY9825" fmla="*/ 804288 h 2289324"/>
              <a:gd name="connsiteX9826" fmla="*/ 9338196 w 12217395"/>
              <a:gd name="connsiteY9826" fmla="*/ 801366 h 2289324"/>
              <a:gd name="connsiteX9827" fmla="*/ 11171287 w 12217395"/>
              <a:gd name="connsiteY9827" fmla="*/ 800127 h 2289324"/>
              <a:gd name="connsiteX9828" fmla="*/ 11184677 w 12217395"/>
              <a:gd name="connsiteY9828" fmla="*/ 805787 h 2289324"/>
              <a:gd name="connsiteX9829" fmla="*/ 11189678 w 12217395"/>
              <a:gd name="connsiteY9829" fmla="*/ 817660 h 2289324"/>
              <a:gd name="connsiteX9830" fmla="*/ 11192570 w 12217395"/>
              <a:gd name="connsiteY9830" fmla="*/ 810683 h 2289324"/>
              <a:gd name="connsiteX9831" fmla="*/ 11206955 w 12217395"/>
              <a:gd name="connsiteY9831" fmla="*/ 804710 h 2289324"/>
              <a:gd name="connsiteX9832" fmla="*/ 11227420 w 12217395"/>
              <a:gd name="connsiteY9832" fmla="*/ 825072 h 2289324"/>
              <a:gd name="connsiteX9833" fmla="*/ 11206955 w 12217395"/>
              <a:gd name="connsiteY9833" fmla="*/ 845436 h 2289324"/>
              <a:gd name="connsiteX9834" fmla="*/ 11192570 w 12217395"/>
              <a:gd name="connsiteY9834" fmla="*/ 839462 h 2289324"/>
              <a:gd name="connsiteX9835" fmla="*/ 11187245 w 12217395"/>
              <a:gd name="connsiteY9835" fmla="*/ 826614 h 2289324"/>
              <a:gd name="connsiteX9836" fmla="*/ 11184677 w 12217395"/>
              <a:gd name="connsiteY9836" fmla="*/ 832704 h 2289324"/>
              <a:gd name="connsiteX9837" fmla="*/ 11171287 w 12217395"/>
              <a:gd name="connsiteY9837" fmla="*/ 838363 h 2289324"/>
              <a:gd name="connsiteX9838" fmla="*/ 11152107 w 12217395"/>
              <a:gd name="connsiteY9838" fmla="*/ 819251 h 2289324"/>
              <a:gd name="connsiteX9839" fmla="*/ 11171287 w 12217395"/>
              <a:gd name="connsiteY9839" fmla="*/ 800127 h 2289324"/>
              <a:gd name="connsiteX9840" fmla="*/ 10925121 w 12217395"/>
              <a:gd name="connsiteY9840" fmla="*/ 796386 h 2289324"/>
              <a:gd name="connsiteX9841" fmla="*/ 10940910 w 12217395"/>
              <a:gd name="connsiteY9841" fmla="*/ 811770 h 2289324"/>
              <a:gd name="connsiteX9842" fmla="*/ 10925121 w 12217395"/>
              <a:gd name="connsiteY9842" fmla="*/ 827563 h 2289324"/>
              <a:gd name="connsiteX9843" fmla="*/ 10909686 w 12217395"/>
              <a:gd name="connsiteY9843" fmla="*/ 811770 h 2289324"/>
              <a:gd name="connsiteX9844" fmla="*/ 10925121 w 12217395"/>
              <a:gd name="connsiteY9844" fmla="*/ 796386 h 2289324"/>
              <a:gd name="connsiteX9845" fmla="*/ 223686 w 12217395"/>
              <a:gd name="connsiteY9845" fmla="*/ 793487 h 2289324"/>
              <a:gd name="connsiteX9846" fmla="*/ 228714 w 12217395"/>
              <a:gd name="connsiteY9846" fmla="*/ 798058 h 2289324"/>
              <a:gd name="connsiteX9847" fmla="*/ 223686 w 12217395"/>
              <a:gd name="connsiteY9847" fmla="*/ 802617 h 2289324"/>
              <a:gd name="connsiteX9848" fmla="*/ 223686 w 12217395"/>
              <a:gd name="connsiteY9848" fmla="*/ 802628 h 2289324"/>
              <a:gd name="connsiteX9849" fmla="*/ 219124 w 12217395"/>
              <a:gd name="connsiteY9849" fmla="*/ 798046 h 2289324"/>
              <a:gd name="connsiteX9850" fmla="*/ 223686 w 12217395"/>
              <a:gd name="connsiteY9850" fmla="*/ 793487 h 2289324"/>
              <a:gd name="connsiteX9851" fmla="*/ 9860370 w 12217395"/>
              <a:gd name="connsiteY9851" fmla="*/ 793054 h 2289324"/>
              <a:gd name="connsiteX9852" fmla="*/ 9867024 w 12217395"/>
              <a:gd name="connsiteY9852" fmla="*/ 799718 h 2289324"/>
              <a:gd name="connsiteX9853" fmla="*/ 9860370 w 12217395"/>
              <a:gd name="connsiteY9853" fmla="*/ 805948 h 2289324"/>
              <a:gd name="connsiteX9854" fmla="*/ 9854137 w 12217395"/>
              <a:gd name="connsiteY9854" fmla="*/ 799718 h 2289324"/>
              <a:gd name="connsiteX9855" fmla="*/ 9860370 w 12217395"/>
              <a:gd name="connsiteY9855" fmla="*/ 793054 h 2289324"/>
              <a:gd name="connsiteX9856" fmla="*/ 10640366 w 12217395"/>
              <a:gd name="connsiteY9856" fmla="*/ 792645 h 2289324"/>
              <a:gd name="connsiteX9857" fmla="*/ 10653229 w 12217395"/>
              <a:gd name="connsiteY9857" fmla="*/ 805117 h 2289324"/>
              <a:gd name="connsiteX9858" fmla="*/ 10640366 w 12217395"/>
              <a:gd name="connsiteY9858" fmla="*/ 818000 h 2289324"/>
              <a:gd name="connsiteX9859" fmla="*/ 10627386 w 12217395"/>
              <a:gd name="connsiteY9859" fmla="*/ 805117 h 2289324"/>
              <a:gd name="connsiteX9860" fmla="*/ 10640366 w 12217395"/>
              <a:gd name="connsiteY9860" fmla="*/ 792645 h 2289324"/>
              <a:gd name="connsiteX9861" fmla="*/ 11136672 w 12217395"/>
              <a:gd name="connsiteY9861" fmla="*/ 791817 h 2289324"/>
              <a:gd name="connsiteX9862" fmla="*/ 11155031 w 12217395"/>
              <a:gd name="connsiteY9862" fmla="*/ 810110 h 2289324"/>
              <a:gd name="connsiteX9863" fmla="*/ 11136672 w 12217395"/>
              <a:gd name="connsiteY9863" fmla="*/ 828393 h 2289324"/>
              <a:gd name="connsiteX9864" fmla="*/ 11118428 w 12217395"/>
              <a:gd name="connsiteY9864" fmla="*/ 810110 h 2289324"/>
              <a:gd name="connsiteX9865" fmla="*/ 11136672 w 12217395"/>
              <a:gd name="connsiteY9865" fmla="*/ 791817 h 2289324"/>
              <a:gd name="connsiteX9866" fmla="*/ 9546904 w 12217395"/>
              <a:gd name="connsiteY9866" fmla="*/ 790576 h 2289324"/>
              <a:gd name="connsiteX9867" fmla="*/ 9551055 w 12217395"/>
              <a:gd name="connsiteY9867" fmla="*/ 794727 h 2289324"/>
              <a:gd name="connsiteX9868" fmla="*/ 9546904 w 12217395"/>
              <a:gd name="connsiteY9868" fmla="*/ 798875 h 2289324"/>
              <a:gd name="connsiteX9869" fmla="*/ 9546904 w 12217395"/>
              <a:gd name="connsiteY9869" fmla="*/ 798888 h 2289324"/>
              <a:gd name="connsiteX9870" fmla="*/ 9542740 w 12217395"/>
              <a:gd name="connsiteY9870" fmla="*/ 794727 h 2289324"/>
              <a:gd name="connsiteX9871" fmla="*/ 9546904 w 12217395"/>
              <a:gd name="connsiteY9871" fmla="*/ 790576 h 2289324"/>
              <a:gd name="connsiteX9872" fmla="*/ 2424285 w 12217395"/>
              <a:gd name="connsiteY9872" fmla="*/ 789747 h 2289324"/>
              <a:gd name="connsiteX9873" fmla="*/ 2425536 w 12217395"/>
              <a:gd name="connsiteY9873" fmla="*/ 791407 h 2289324"/>
              <a:gd name="connsiteX9874" fmla="*/ 2424285 w 12217395"/>
              <a:gd name="connsiteY9874" fmla="*/ 793067 h 2289324"/>
              <a:gd name="connsiteX9875" fmla="*/ 2422625 w 12217395"/>
              <a:gd name="connsiteY9875" fmla="*/ 791407 h 2289324"/>
              <a:gd name="connsiteX9876" fmla="*/ 2424285 w 12217395"/>
              <a:gd name="connsiteY9876" fmla="*/ 789747 h 2289324"/>
              <a:gd name="connsiteX9877" fmla="*/ 941713 w 12217395"/>
              <a:gd name="connsiteY9877" fmla="*/ 787233 h 2289324"/>
              <a:gd name="connsiteX9878" fmla="*/ 946742 w 12217395"/>
              <a:gd name="connsiteY9878" fmla="*/ 792236 h 2289324"/>
              <a:gd name="connsiteX9879" fmla="*/ 941713 w 12217395"/>
              <a:gd name="connsiteY9879" fmla="*/ 797228 h 2289324"/>
              <a:gd name="connsiteX9880" fmla="*/ 936685 w 12217395"/>
              <a:gd name="connsiteY9880" fmla="*/ 792236 h 2289324"/>
              <a:gd name="connsiteX9881" fmla="*/ 941713 w 12217395"/>
              <a:gd name="connsiteY9881" fmla="*/ 787233 h 2289324"/>
              <a:gd name="connsiteX9882" fmla="*/ 11103928 w 12217395"/>
              <a:gd name="connsiteY9882" fmla="*/ 779751 h 2289324"/>
              <a:gd name="connsiteX9883" fmla="*/ 11121352 w 12217395"/>
              <a:gd name="connsiteY9883" fmla="*/ 797228 h 2289324"/>
              <a:gd name="connsiteX9884" fmla="*/ 11103928 w 12217395"/>
              <a:gd name="connsiteY9884" fmla="*/ 815089 h 2289324"/>
              <a:gd name="connsiteX9885" fmla="*/ 11086386 w 12217395"/>
              <a:gd name="connsiteY9885" fmla="*/ 797228 h 2289324"/>
              <a:gd name="connsiteX9886" fmla="*/ 11103928 w 12217395"/>
              <a:gd name="connsiteY9886" fmla="*/ 779751 h 2289324"/>
              <a:gd name="connsiteX9887" fmla="*/ 1440592 w 12217395"/>
              <a:gd name="connsiteY9887" fmla="*/ 779355 h 2289324"/>
              <a:gd name="connsiteX9888" fmla="*/ 1445153 w 12217395"/>
              <a:gd name="connsiteY9888" fmla="*/ 783914 h 2289324"/>
              <a:gd name="connsiteX9889" fmla="*/ 1445153 w 12217395"/>
              <a:gd name="connsiteY9889" fmla="*/ 783937 h 2289324"/>
              <a:gd name="connsiteX9890" fmla="*/ 1440592 w 12217395"/>
              <a:gd name="connsiteY9890" fmla="*/ 788496 h 2289324"/>
              <a:gd name="connsiteX9891" fmla="*/ 1436031 w 12217395"/>
              <a:gd name="connsiteY9891" fmla="*/ 783914 h 2289324"/>
              <a:gd name="connsiteX9892" fmla="*/ 1440592 w 12217395"/>
              <a:gd name="connsiteY9892" fmla="*/ 779355 h 2289324"/>
              <a:gd name="connsiteX9893" fmla="*/ 108965 w 12217395"/>
              <a:gd name="connsiteY9893" fmla="*/ 776444 h 2289324"/>
              <a:gd name="connsiteX9894" fmla="*/ 113174 w 12217395"/>
              <a:gd name="connsiteY9894" fmla="*/ 781004 h 2289324"/>
              <a:gd name="connsiteX9895" fmla="*/ 108965 w 12217395"/>
              <a:gd name="connsiteY9895" fmla="*/ 785165 h 2289324"/>
              <a:gd name="connsiteX9896" fmla="*/ 104404 w 12217395"/>
              <a:gd name="connsiteY9896" fmla="*/ 781004 h 2289324"/>
              <a:gd name="connsiteX9897" fmla="*/ 108965 w 12217395"/>
              <a:gd name="connsiteY9897" fmla="*/ 776444 h 2289324"/>
              <a:gd name="connsiteX9898" fmla="*/ 1833918 w 12217395"/>
              <a:gd name="connsiteY9898" fmla="*/ 776431 h 2289324"/>
              <a:gd name="connsiteX9899" fmla="*/ 1833964 w 12217395"/>
              <a:gd name="connsiteY9899" fmla="*/ 776431 h 2289324"/>
              <a:gd name="connsiteX9900" fmla="*/ 1837659 w 12217395"/>
              <a:gd name="connsiteY9900" fmla="*/ 780173 h 2289324"/>
              <a:gd name="connsiteX9901" fmla="*/ 1833918 w 12217395"/>
              <a:gd name="connsiteY9901" fmla="*/ 784322 h 2289324"/>
              <a:gd name="connsiteX9902" fmla="*/ 1830175 w 12217395"/>
              <a:gd name="connsiteY9902" fmla="*/ 780173 h 2289324"/>
              <a:gd name="connsiteX9903" fmla="*/ 1830175 w 12217395"/>
              <a:gd name="connsiteY9903" fmla="*/ 780127 h 2289324"/>
              <a:gd name="connsiteX9904" fmla="*/ 1833918 w 12217395"/>
              <a:gd name="connsiteY9904" fmla="*/ 776431 h 2289324"/>
              <a:gd name="connsiteX9905" fmla="*/ 9757272 w 12217395"/>
              <a:gd name="connsiteY9905" fmla="*/ 773112 h 2289324"/>
              <a:gd name="connsiteX9906" fmla="*/ 9762675 w 12217395"/>
              <a:gd name="connsiteY9906" fmla="*/ 778513 h 2289324"/>
              <a:gd name="connsiteX9907" fmla="*/ 9757272 w 12217395"/>
              <a:gd name="connsiteY9907" fmla="*/ 783914 h 2289324"/>
              <a:gd name="connsiteX9908" fmla="*/ 9751858 w 12217395"/>
              <a:gd name="connsiteY9908" fmla="*/ 778513 h 2289324"/>
              <a:gd name="connsiteX9909" fmla="*/ 9757272 w 12217395"/>
              <a:gd name="connsiteY9909" fmla="*/ 773112 h 2289324"/>
              <a:gd name="connsiteX9910" fmla="*/ 10758361 w 12217395"/>
              <a:gd name="connsiteY9910" fmla="*/ 770612 h 2289324"/>
              <a:gd name="connsiteX9911" fmla="*/ 10772161 w 12217395"/>
              <a:gd name="connsiteY9911" fmla="*/ 783914 h 2289324"/>
              <a:gd name="connsiteX9912" fmla="*/ 10758361 w 12217395"/>
              <a:gd name="connsiteY9912" fmla="*/ 797228 h 2289324"/>
              <a:gd name="connsiteX9913" fmla="*/ 10745031 w 12217395"/>
              <a:gd name="connsiteY9913" fmla="*/ 783914 h 2289324"/>
              <a:gd name="connsiteX9914" fmla="*/ 10758361 w 12217395"/>
              <a:gd name="connsiteY9914" fmla="*/ 770612 h 2289324"/>
              <a:gd name="connsiteX9915" fmla="*/ 10286147 w 12217395"/>
              <a:gd name="connsiteY9915" fmla="*/ 770202 h 2289324"/>
              <a:gd name="connsiteX9916" fmla="*/ 10295619 w 12217395"/>
              <a:gd name="connsiteY9916" fmla="*/ 779751 h 2289324"/>
              <a:gd name="connsiteX9917" fmla="*/ 10286147 w 12217395"/>
              <a:gd name="connsiteY9917" fmla="*/ 788916 h 2289324"/>
              <a:gd name="connsiteX9918" fmla="*/ 10276558 w 12217395"/>
              <a:gd name="connsiteY9918" fmla="*/ 779751 h 2289324"/>
              <a:gd name="connsiteX9919" fmla="*/ 10276558 w 12217395"/>
              <a:gd name="connsiteY9919" fmla="*/ 779436 h 2289324"/>
              <a:gd name="connsiteX9920" fmla="*/ 10286147 w 12217395"/>
              <a:gd name="connsiteY9920" fmla="*/ 770202 h 2289324"/>
              <a:gd name="connsiteX9921" fmla="*/ 2124532 w 12217395"/>
              <a:gd name="connsiteY9921" fmla="*/ 770202 h 2289324"/>
              <a:gd name="connsiteX9922" fmla="*/ 2127022 w 12217395"/>
              <a:gd name="connsiteY9922" fmla="*/ 772691 h 2289324"/>
              <a:gd name="connsiteX9923" fmla="*/ 2124532 w 12217395"/>
              <a:gd name="connsiteY9923" fmla="*/ 775181 h 2289324"/>
              <a:gd name="connsiteX9924" fmla="*/ 2122029 w 12217395"/>
              <a:gd name="connsiteY9924" fmla="*/ 772691 h 2289324"/>
              <a:gd name="connsiteX9925" fmla="*/ 2124532 w 12217395"/>
              <a:gd name="connsiteY9925" fmla="*/ 770202 h 2289324"/>
              <a:gd name="connsiteX9926" fmla="*/ 10899395 w 12217395"/>
              <a:gd name="connsiteY9926" fmla="*/ 769781 h 2289324"/>
              <a:gd name="connsiteX9927" fmla="*/ 10914247 w 12217395"/>
              <a:gd name="connsiteY9927" fmla="*/ 784743 h 2289324"/>
              <a:gd name="connsiteX9928" fmla="*/ 10899395 w 12217395"/>
              <a:gd name="connsiteY9928" fmla="*/ 799298 h 2289324"/>
              <a:gd name="connsiteX9929" fmla="*/ 10884777 w 12217395"/>
              <a:gd name="connsiteY9929" fmla="*/ 784743 h 2289324"/>
              <a:gd name="connsiteX9930" fmla="*/ 10899395 w 12217395"/>
              <a:gd name="connsiteY9930" fmla="*/ 769781 h 2289324"/>
              <a:gd name="connsiteX9931" fmla="*/ 10396658 w 12217395"/>
              <a:gd name="connsiteY9931" fmla="*/ 768952 h 2289324"/>
              <a:gd name="connsiteX9932" fmla="*/ 10396891 w 12217395"/>
              <a:gd name="connsiteY9932" fmla="*/ 768952 h 2289324"/>
              <a:gd name="connsiteX9933" fmla="*/ 10407066 w 12217395"/>
              <a:gd name="connsiteY9933" fmla="*/ 779344 h 2289324"/>
              <a:gd name="connsiteX9934" fmla="*/ 10407066 w 12217395"/>
              <a:gd name="connsiteY9934" fmla="*/ 779566 h 2289324"/>
              <a:gd name="connsiteX9935" fmla="*/ 10396658 w 12217395"/>
              <a:gd name="connsiteY9935" fmla="*/ 789747 h 2289324"/>
              <a:gd name="connsiteX9936" fmla="*/ 10386717 w 12217395"/>
              <a:gd name="connsiteY9936" fmla="*/ 779355 h 2289324"/>
              <a:gd name="connsiteX9937" fmla="*/ 10396658 w 12217395"/>
              <a:gd name="connsiteY9937" fmla="*/ 768952 h 2289324"/>
              <a:gd name="connsiteX9938" fmla="*/ 9242981 w 12217395"/>
              <a:gd name="connsiteY9938" fmla="*/ 768542 h 2289324"/>
              <a:gd name="connsiteX9939" fmla="*/ 9244654 w 12217395"/>
              <a:gd name="connsiteY9939" fmla="*/ 770202 h 2289324"/>
              <a:gd name="connsiteX9940" fmla="*/ 9242981 w 12217395"/>
              <a:gd name="connsiteY9940" fmla="*/ 771873 h 2289324"/>
              <a:gd name="connsiteX9941" fmla="*/ 9242981 w 12217395"/>
              <a:gd name="connsiteY9941" fmla="*/ 771862 h 2289324"/>
              <a:gd name="connsiteX9942" fmla="*/ 9241741 w 12217395"/>
              <a:gd name="connsiteY9942" fmla="*/ 770202 h 2289324"/>
              <a:gd name="connsiteX9943" fmla="*/ 9242981 w 12217395"/>
              <a:gd name="connsiteY9943" fmla="*/ 768542 h 2289324"/>
              <a:gd name="connsiteX9944" fmla="*/ 10177623 w 12217395"/>
              <a:gd name="connsiteY9944" fmla="*/ 767292 h 2289324"/>
              <a:gd name="connsiteX9945" fmla="*/ 10185927 w 12217395"/>
              <a:gd name="connsiteY9945" fmla="*/ 775614 h 2289324"/>
              <a:gd name="connsiteX9946" fmla="*/ 10177623 w 12217395"/>
              <a:gd name="connsiteY9946" fmla="*/ 783914 h 2289324"/>
              <a:gd name="connsiteX9947" fmla="*/ 10169321 w 12217395"/>
              <a:gd name="connsiteY9947" fmla="*/ 775603 h 2289324"/>
              <a:gd name="connsiteX9948" fmla="*/ 10177623 w 12217395"/>
              <a:gd name="connsiteY9948" fmla="*/ 767292 h 2289324"/>
              <a:gd name="connsiteX9949" fmla="*/ 11072704 w 12217395"/>
              <a:gd name="connsiteY9949" fmla="*/ 764802 h 2289324"/>
              <a:gd name="connsiteX9950" fmla="*/ 11073055 w 12217395"/>
              <a:gd name="connsiteY9950" fmla="*/ 764802 h 2289324"/>
              <a:gd name="connsiteX9951" fmla="*/ 11089778 w 12217395"/>
              <a:gd name="connsiteY9951" fmla="*/ 781833 h 2289324"/>
              <a:gd name="connsiteX9952" fmla="*/ 11072704 w 12217395"/>
              <a:gd name="connsiteY9952" fmla="*/ 798467 h 2289324"/>
              <a:gd name="connsiteX9953" fmla="*/ 11056099 w 12217395"/>
              <a:gd name="connsiteY9953" fmla="*/ 781833 h 2289324"/>
              <a:gd name="connsiteX9954" fmla="*/ 11072704 w 12217395"/>
              <a:gd name="connsiteY9954" fmla="*/ 764802 h 2289324"/>
              <a:gd name="connsiteX9955" fmla="*/ 827811 w 12217395"/>
              <a:gd name="connsiteY9955" fmla="*/ 764800 h 2289324"/>
              <a:gd name="connsiteX9956" fmla="*/ 828209 w 12217395"/>
              <a:gd name="connsiteY9956" fmla="*/ 764800 h 2289324"/>
              <a:gd name="connsiteX9957" fmla="*/ 832840 w 12217395"/>
              <a:gd name="connsiteY9957" fmla="*/ 769792 h 2289324"/>
              <a:gd name="connsiteX9958" fmla="*/ 827811 w 12217395"/>
              <a:gd name="connsiteY9958" fmla="*/ 774352 h 2289324"/>
              <a:gd name="connsiteX9959" fmla="*/ 823251 w 12217395"/>
              <a:gd name="connsiteY9959" fmla="*/ 769781 h 2289324"/>
              <a:gd name="connsiteX9960" fmla="*/ 827811 w 12217395"/>
              <a:gd name="connsiteY9960" fmla="*/ 764800 h 2289324"/>
              <a:gd name="connsiteX9961" fmla="*/ 10509742 w 12217395"/>
              <a:gd name="connsiteY9961" fmla="*/ 763129 h 2289324"/>
              <a:gd name="connsiteX9962" fmla="*/ 10509858 w 12217395"/>
              <a:gd name="connsiteY9962" fmla="*/ 763129 h 2289324"/>
              <a:gd name="connsiteX9963" fmla="*/ 10520969 w 12217395"/>
              <a:gd name="connsiteY9963" fmla="*/ 774352 h 2289324"/>
              <a:gd name="connsiteX9964" fmla="*/ 10509742 w 12217395"/>
              <a:gd name="connsiteY9964" fmla="*/ 785573 h 2289324"/>
              <a:gd name="connsiteX9965" fmla="*/ 10498515 w 12217395"/>
              <a:gd name="connsiteY9965" fmla="*/ 774352 h 2289324"/>
              <a:gd name="connsiteX9966" fmla="*/ 10498515 w 12217395"/>
              <a:gd name="connsiteY9966" fmla="*/ 774281 h 2289324"/>
              <a:gd name="connsiteX9967" fmla="*/ 10509742 w 12217395"/>
              <a:gd name="connsiteY9967" fmla="*/ 763129 h 2289324"/>
              <a:gd name="connsiteX9968" fmla="*/ 9447538 w 12217395"/>
              <a:gd name="connsiteY9968" fmla="*/ 762299 h 2289324"/>
              <a:gd name="connsiteX9969" fmla="*/ 9447655 w 12217395"/>
              <a:gd name="connsiteY9969" fmla="*/ 762299 h 2289324"/>
              <a:gd name="connsiteX9970" fmla="*/ 9450449 w 12217395"/>
              <a:gd name="connsiteY9970" fmla="*/ 765210 h 2289324"/>
              <a:gd name="connsiteX9971" fmla="*/ 9447538 w 12217395"/>
              <a:gd name="connsiteY9971" fmla="*/ 767700 h 2289324"/>
              <a:gd name="connsiteX9972" fmla="*/ 9445035 w 12217395"/>
              <a:gd name="connsiteY9972" fmla="*/ 765222 h 2289324"/>
              <a:gd name="connsiteX9973" fmla="*/ 9447538 w 12217395"/>
              <a:gd name="connsiteY9973" fmla="*/ 762299 h 2289324"/>
              <a:gd name="connsiteX9974" fmla="*/ 10071579 w 12217395"/>
              <a:gd name="connsiteY9974" fmla="*/ 759810 h 2289324"/>
              <a:gd name="connsiteX9975" fmla="*/ 10078643 w 12217395"/>
              <a:gd name="connsiteY9975" fmla="*/ 767292 h 2289324"/>
              <a:gd name="connsiteX9976" fmla="*/ 10071579 w 12217395"/>
              <a:gd name="connsiteY9976" fmla="*/ 774773 h 2289324"/>
              <a:gd name="connsiteX9977" fmla="*/ 10064095 w 12217395"/>
              <a:gd name="connsiteY9977" fmla="*/ 767292 h 2289324"/>
              <a:gd name="connsiteX9978" fmla="*/ 10064095 w 12217395"/>
              <a:gd name="connsiteY9978" fmla="*/ 767221 h 2289324"/>
              <a:gd name="connsiteX9979" fmla="*/ 10071579 w 12217395"/>
              <a:gd name="connsiteY9979" fmla="*/ 759810 h 2289324"/>
              <a:gd name="connsiteX9980" fmla="*/ 10624931 w 12217395"/>
              <a:gd name="connsiteY9980" fmla="*/ 752329 h 2289324"/>
              <a:gd name="connsiteX9981" fmla="*/ 10625515 w 12217395"/>
              <a:gd name="connsiteY9981" fmla="*/ 752329 h 2289324"/>
              <a:gd name="connsiteX9982" fmla="*/ 10636626 w 12217395"/>
              <a:gd name="connsiteY9982" fmla="*/ 763972 h 2289324"/>
              <a:gd name="connsiteX9983" fmla="*/ 10624931 w 12217395"/>
              <a:gd name="connsiteY9983" fmla="*/ 776012 h 2289324"/>
              <a:gd name="connsiteX9984" fmla="*/ 10612886 w 12217395"/>
              <a:gd name="connsiteY9984" fmla="*/ 763960 h 2289324"/>
              <a:gd name="connsiteX9985" fmla="*/ 10624931 w 12217395"/>
              <a:gd name="connsiteY9985" fmla="*/ 752329 h 2289324"/>
              <a:gd name="connsiteX9986" fmla="*/ 1327508 w 12217395"/>
              <a:gd name="connsiteY9986" fmla="*/ 751907 h 2289324"/>
              <a:gd name="connsiteX9987" fmla="*/ 1327531 w 12217395"/>
              <a:gd name="connsiteY9987" fmla="*/ 751907 h 2289324"/>
              <a:gd name="connsiteX9988" fmla="*/ 1332069 w 12217395"/>
              <a:gd name="connsiteY9988" fmla="*/ 756490 h 2289324"/>
              <a:gd name="connsiteX9989" fmla="*/ 1332069 w 12217395"/>
              <a:gd name="connsiteY9989" fmla="*/ 756501 h 2289324"/>
              <a:gd name="connsiteX9990" fmla="*/ 1327508 w 12217395"/>
              <a:gd name="connsiteY9990" fmla="*/ 761060 h 2289324"/>
              <a:gd name="connsiteX9991" fmla="*/ 1322948 w 12217395"/>
              <a:gd name="connsiteY9991" fmla="*/ 756490 h 2289324"/>
              <a:gd name="connsiteX9992" fmla="*/ 1327508 w 12217395"/>
              <a:gd name="connsiteY9992" fmla="*/ 751907 h 2289324"/>
              <a:gd name="connsiteX9993" fmla="*/ 2314944 w 12217395"/>
              <a:gd name="connsiteY9993" fmla="*/ 750248 h 2289324"/>
              <a:gd name="connsiteX9994" fmla="*/ 2316604 w 12217395"/>
              <a:gd name="connsiteY9994" fmla="*/ 751498 h 2289324"/>
              <a:gd name="connsiteX9995" fmla="*/ 2314944 w 12217395"/>
              <a:gd name="connsiteY9995" fmla="*/ 753158 h 2289324"/>
              <a:gd name="connsiteX9996" fmla="*/ 2313282 w 12217395"/>
              <a:gd name="connsiteY9996" fmla="*/ 751498 h 2289324"/>
              <a:gd name="connsiteX9997" fmla="*/ 2314944 w 12217395"/>
              <a:gd name="connsiteY9997" fmla="*/ 750248 h 2289324"/>
              <a:gd name="connsiteX9998" fmla="*/ 9655824 w 12217395"/>
              <a:gd name="connsiteY9998" fmla="*/ 749838 h 2289324"/>
              <a:gd name="connsiteX9999" fmla="*/ 9659988 w 12217395"/>
              <a:gd name="connsiteY9999" fmla="*/ 753989 h 2289324"/>
              <a:gd name="connsiteX10000" fmla="*/ 9655824 w 12217395"/>
              <a:gd name="connsiteY10000" fmla="*/ 758150 h 2289324"/>
              <a:gd name="connsiteX10001" fmla="*/ 9651662 w 12217395"/>
              <a:gd name="connsiteY10001" fmla="*/ 753989 h 2289324"/>
              <a:gd name="connsiteX10002" fmla="*/ 9655824 w 12217395"/>
              <a:gd name="connsiteY10002" fmla="*/ 749838 h 2289324"/>
              <a:gd name="connsiteX10003" fmla="*/ 9967220 w 12217395"/>
              <a:gd name="connsiteY10003" fmla="*/ 747337 h 2289324"/>
              <a:gd name="connsiteX10004" fmla="*/ 9967444 w 12217395"/>
              <a:gd name="connsiteY10004" fmla="*/ 747337 h 2289324"/>
              <a:gd name="connsiteX10005" fmla="*/ 9973454 w 12217395"/>
              <a:gd name="connsiteY10005" fmla="*/ 753579 h 2289324"/>
              <a:gd name="connsiteX10006" fmla="*/ 9967220 w 12217395"/>
              <a:gd name="connsiteY10006" fmla="*/ 759810 h 2289324"/>
              <a:gd name="connsiteX10007" fmla="*/ 9960988 w 12217395"/>
              <a:gd name="connsiteY10007" fmla="*/ 753579 h 2289324"/>
              <a:gd name="connsiteX10008" fmla="*/ 9967220 w 12217395"/>
              <a:gd name="connsiteY10008" fmla="*/ 747337 h 2289324"/>
              <a:gd name="connsiteX10009" fmla="*/ 11044052 w 12217395"/>
              <a:gd name="connsiteY10009" fmla="*/ 746928 h 2289324"/>
              <a:gd name="connsiteX10010" fmla="*/ 11060191 w 12217395"/>
              <a:gd name="connsiteY10010" fmla="*/ 763142 h 2289324"/>
              <a:gd name="connsiteX10011" fmla="*/ 11044052 w 12217395"/>
              <a:gd name="connsiteY10011" fmla="*/ 778923 h 2289324"/>
              <a:gd name="connsiteX10012" fmla="*/ 11028266 w 12217395"/>
              <a:gd name="connsiteY10012" fmla="*/ 763129 h 2289324"/>
              <a:gd name="connsiteX10013" fmla="*/ 11044052 w 12217395"/>
              <a:gd name="connsiteY10013" fmla="*/ 746928 h 2289324"/>
              <a:gd name="connsiteX10014" fmla="*/ 1722073 w 12217395"/>
              <a:gd name="connsiteY10014" fmla="*/ 744847 h 2289324"/>
              <a:gd name="connsiteX10015" fmla="*/ 1725816 w 12217395"/>
              <a:gd name="connsiteY10015" fmla="*/ 748587 h 2289324"/>
              <a:gd name="connsiteX10016" fmla="*/ 1722073 w 12217395"/>
              <a:gd name="connsiteY10016" fmla="*/ 752329 h 2289324"/>
              <a:gd name="connsiteX10017" fmla="*/ 1718331 w 12217395"/>
              <a:gd name="connsiteY10017" fmla="*/ 748587 h 2289324"/>
              <a:gd name="connsiteX10018" fmla="*/ 1722073 w 12217395"/>
              <a:gd name="connsiteY10018" fmla="*/ 744847 h 2289324"/>
              <a:gd name="connsiteX10019" fmla="*/ 713909 w 12217395"/>
              <a:gd name="connsiteY10019" fmla="*/ 742778 h 2289324"/>
              <a:gd name="connsiteX10020" fmla="*/ 718470 w 12217395"/>
              <a:gd name="connsiteY10020" fmla="*/ 747337 h 2289324"/>
              <a:gd name="connsiteX10021" fmla="*/ 713909 w 12217395"/>
              <a:gd name="connsiteY10021" fmla="*/ 752329 h 2289324"/>
              <a:gd name="connsiteX10022" fmla="*/ 709348 w 12217395"/>
              <a:gd name="connsiteY10022" fmla="*/ 747337 h 2289324"/>
              <a:gd name="connsiteX10023" fmla="*/ 713909 w 12217395"/>
              <a:gd name="connsiteY10023" fmla="*/ 742778 h 2289324"/>
              <a:gd name="connsiteX10024" fmla="*/ 10876825 w 12217395"/>
              <a:gd name="connsiteY10024" fmla="*/ 741094 h 2289324"/>
              <a:gd name="connsiteX10025" fmla="*/ 10877058 w 12217395"/>
              <a:gd name="connsiteY10025" fmla="*/ 741094 h 2289324"/>
              <a:gd name="connsiteX10026" fmla="*/ 10890976 w 12217395"/>
              <a:gd name="connsiteY10026" fmla="*/ 755239 h 2289324"/>
              <a:gd name="connsiteX10027" fmla="*/ 10876825 w 12217395"/>
              <a:gd name="connsiteY10027" fmla="*/ 768951 h 2289324"/>
              <a:gd name="connsiteX10028" fmla="*/ 10863143 w 12217395"/>
              <a:gd name="connsiteY10028" fmla="*/ 755239 h 2289324"/>
              <a:gd name="connsiteX10029" fmla="*/ 10876825 w 12217395"/>
              <a:gd name="connsiteY10029" fmla="*/ 741094 h 2289324"/>
              <a:gd name="connsiteX10030" fmla="*/ 10741288 w 12217395"/>
              <a:gd name="connsiteY10030" fmla="*/ 734875 h 2289324"/>
              <a:gd name="connsiteX10031" fmla="*/ 10753801 w 12217395"/>
              <a:gd name="connsiteY10031" fmla="*/ 747337 h 2289324"/>
              <a:gd name="connsiteX10032" fmla="*/ 10741288 w 12217395"/>
              <a:gd name="connsiteY10032" fmla="*/ 759809 h 2289324"/>
              <a:gd name="connsiteX10033" fmla="*/ 10728892 w 12217395"/>
              <a:gd name="connsiteY10033" fmla="*/ 747337 h 2289324"/>
              <a:gd name="connsiteX10034" fmla="*/ 10741288 w 12217395"/>
              <a:gd name="connsiteY10034" fmla="*/ 734875 h 2289324"/>
              <a:gd name="connsiteX10035" fmla="*/ 2013939 w 12217395"/>
              <a:gd name="connsiteY10035" fmla="*/ 734455 h 2289324"/>
              <a:gd name="connsiteX10036" fmla="*/ 2016430 w 12217395"/>
              <a:gd name="connsiteY10036" fmla="*/ 736956 h 2289324"/>
              <a:gd name="connsiteX10037" fmla="*/ 2013939 w 12217395"/>
              <a:gd name="connsiteY10037" fmla="*/ 739446 h 2289324"/>
              <a:gd name="connsiteX10038" fmla="*/ 2011448 w 12217395"/>
              <a:gd name="connsiteY10038" fmla="*/ 736956 h 2289324"/>
              <a:gd name="connsiteX10039" fmla="*/ 2013939 w 12217395"/>
              <a:gd name="connsiteY10039" fmla="*/ 734455 h 2289324"/>
              <a:gd name="connsiteX10040" fmla="*/ 9353165 w 12217395"/>
              <a:gd name="connsiteY10040" fmla="*/ 730714 h 2289324"/>
              <a:gd name="connsiteX10041" fmla="*/ 9354404 w 12217395"/>
              <a:gd name="connsiteY10041" fmla="*/ 732386 h 2289324"/>
              <a:gd name="connsiteX10042" fmla="*/ 9353165 w 12217395"/>
              <a:gd name="connsiteY10042" fmla="*/ 734046 h 2289324"/>
              <a:gd name="connsiteX10043" fmla="*/ 9351493 w 12217395"/>
              <a:gd name="connsiteY10043" fmla="*/ 732386 h 2289324"/>
              <a:gd name="connsiteX10044" fmla="*/ 9353165 w 12217395"/>
              <a:gd name="connsiteY10044" fmla="*/ 730714 h 2289324"/>
              <a:gd name="connsiteX10045" fmla="*/ 9864942 w 12217395"/>
              <a:gd name="connsiteY10045" fmla="*/ 729885 h 2289324"/>
              <a:gd name="connsiteX10046" fmla="*/ 9870356 w 12217395"/>
              <a:gd name="connsiteY10046" fmla="*/ 735285 h 2289324"/>
              <a:gd name="connsiteX10047" fmla="*/ 9864942 w 12217395"/>
              <a:gd name="connsiteY10047" fmla="*/ 740277 h 2289324"/>
              <a:gd name="connsiteX10048" fmla="*/ 9859960 w 12217395"/>
              <a:gd name="connsiteY10048" fmla="*/ 735285 h 2289324"/>
              <a:gd name="connsiteX10049" fmla="*/ 9864942 w 12217395"/>
              <a:gd name="connsiteY10049" fmla="*/ 729885 h 2289324"/>
              <a:gd name="connsiteX10050" fmla="*/ 11017858 w 12217395"/>
              <a:gd name="connsiteY10050" fmla="*/ 726564 h 2289324"/>
              <a:gd name="connsiteX10051" fmla="*/ 11033177 w 12217395"/>
              <a:gd name="connsiteY10051" fmla="*/ 741937 h 2289324"/>
              <a:gd name="connsiteX10052" fmla="*/ 11017858 w 12217395"/>
              <a:gd name="connsiteY10052" fmla="*/ 756899 h 2289324"/>
              <a:gd name="connsiteX10053" fmla="*/ 11002889 w 12217395"/>
              <a:gd name="connsiteY10053" fmla="*/ 741937 h 2289324"/>
              <a:gd name="connsiteX10054" fmla="*/ 11017858 w 12217395"/>
              <a:gd name="connsiteY10054" fmla="*/ 726564 h 2289324"/>
              <a:gd name="connsiteX10055" fmla="*/ 1214424 w 12217395"/>
              <a:gd name="connsiteY10055" fmla="*/ 725314 h 2289324"/>
              <a:gd name="connsiteX10056" fmla="*/ 1218985 w 12217395"/>
              <a:gd name="connsiteY10056" fmla="*/ 729475 h 2289324"/>
              <a:gd name="connsiteX10057" fmla="*/ 1218985 w 12217395"/>
              <a:gd name="connsiteY10057" fmla="*/ 729487 h 2289324"/>
              <a:gd name="connsiteX10058" fmla="*/ 1214424 w 12217395"/>
              <a:gd name="connsiteY10058" fmla="*/ 734046 h 2289324"/>
              <a:gd name="connsiteX10059" fmla="*/ 1214424 w 12217395"/>
              <a:gd name="connsiteY10059" fmla="*/ 734034 h 2289324"/>
              <a:gd name="connsiteX10060" fmla="*/ 1210331 w 12217395"/>
              <a:gd name="connsiteY10060" fmla="*/ 729475 h 2289324"/>
              <a:gd name="connsiteX10061" fmla="*/ 1214424 w 12217395"/>
              <a:gd name="connsiteY10061" fmla="*/ 725314 h 2289324"/>
              <a:gd name="connsiteX10062" fmla="*/ 9557289 w 12217395"/>
              <a:gd name="connsiteY10062" fmla="*/ 723233 h 2289324"/>
              <a:gd name="connsiteX10063" fmla="*/ 9559791 w 12217395"/>
              <a:gd name="connsiteY10063" fmla="*/ 725722 h 2289324"/>
              <a:gd name="connsiteX10064" fmla="*/ 9557289 w 12217395"/>
              <a:gd name="connsiteY10064" fmla="*/ 728646 h 2289324"/>
              <a:gd name="connsiteX10065" fmla="*/ 9554797 w 12217395"/>
              <a:gd name="connsiteY10065" fmla="*/ 725735 h 2289324"/>
              <a:gd name="connsiteX10066" fmla="*/ 9557289 w 12217395"/>
              <a:gd name="connsiteY10066" fmla="*/ 723233 h 2289324"/>
              <a:gd name="connsiteX10067" fmla="*/ 599539 w 12217395"/>
              <a:gd name="connsiteY10067" fmla="*/ 721164 h 2289324"/>
              <a:gd name="connsiteX10068" fmla="*/ 604100 w 12217395"/>
              <a:gd name="connsiteY10068" fmla="*/ 725735 h 2289324"/>
              <a:gd name="connsiteX10069" fmla="*/ 599539 w 12217395"/>
              <a:gd name="connsiteY10069" fmla="*/ 730306 h 2289324"/>
              <a:gd name="connsiteX10070" fmla="*/ 594978 w 12217395"/>
              <a:gd name="connsiteY10070" fmla="*/ 725722 h 2289324"/>
              <a:gd name="connsiteX10071" fmla="*/ 599539 w 12217395"/>
              <a:gd name="connsiteY10071" fmla="*/ 721164 h 2289324"/>
              <a:gd name="connsiteX10072" fmla="*/ 10390928 w 12217395"/>
              <a:gd name="connsiteY10072" fmla="*/ 719912 h 2289324"/>
              <a:gd name="connsiteX10073" fmla="*/ 10400049 w 12217395"/>
              <a:gd name="connsiteY10073" fmla="*/ 729054 h 2289324"/>
              <a:gd name="connsiteX10074" fmla="*/ 10390928 w 12217395"/>
              <a:gd name="connsiteY10074" fmla="*/ 738195 h 2289324"/>
              <a:gd name="connsiteX10075" fmla="*/ 10381339 w 12217395"/>
              <a:gd name="connsiteY10075" fmla="*/ 729054 h 2289324"/>
              <a:gd name="connsiteX10076" fmla="*/ 10390928 w 12217395"/>
              <a:gd name="connsiteY10076" fmla="*/ 719912 h 2289324"/>
              <a:gd name="connsiteX10077" fmla="*/ 10501087 w 12217395"/>
              <a:gd name="connsiteY10077" fmla="*/ 717822 h 2289324"/>
              <a:gd name="connsiteX10078" fmla="*/ 10501321 w 12217395"/>
              <a:gd name="connsiteY10078" fmla="*/ 717822 h 2289324"/>
              <a:gd name="connsiteX10079" fmla="*/ 10511378 w 12217395"/>
              <a:gd name="connsiteY10079" fmla="*/ 728225 h 2289324"/>
              <a:gd name="connsiteX10080" fmla="*/ 10501087 w 12217395"/>
              <a:gd name="connsiteY10080" fmla="*/ 738196 h 2289324"/>
              <a:gd name="connsiteX10081" fmla="*/ 10491031 w 12217395"/>
              <a:gd name="connsiteY10081" fmla="*/ 728225 h 2289324"/>
              <a:gd name="connsiteX10082" fmla="*/ 10501087 w 12217395"/>
              <a:gd name="connsiteY10082" fmla="*/ 717822 h 2289324"/>
              <a:gd name="connsiteX10083" fmla="*/ 10282404 w 12217395"/>
              <a:gd name="connsiteY10083" fmla="*/ 717412 h 2289324"/>
              <a:gd name="connsiteX10084" fmla="*/ 10290708 w 12217395"/>
              <a:gd name="connsiteY10084" fmla="*/ 725735 h 2289324"/>
              <a:gd name="connsiteX10085" fmla="*/ 10282404 w 12217395"/>
              <a:gd name="connsiteY10085" fmla="*/ 733625 h 2289324"/>
              <a:gd name="connsiteX10086" fmla="*/ 10274452 w 12217395"/>
              <a:gd name="connsiteY10086" fmla="*/ 725735 h 2289324"/>
              <a:gd name="connsiteX10087" fmla="*/ 10282404 w 12217395"/>
              <a:gd name="connsiteY10087" fmla="*/ 717412 h 2289324"/>
              <a:gd name="connsiteX10088" fmla="*/ 1610276 w 12217395"/>
              <a:gd name="connsiteY10088" fmla="*/ 713683 h 2289324"/>
              <a:gd name="connsiteX10089" fmla="*/ 1613550 w 12217395"/>
              <a:gd name="connsiteY10089" fmla="*/ 717423 h 2289324"/>
              <a:gd name="connsiteX10090" fmla="*/ 1610276 w 12217395"/>
              <a:gd name="connsiteY10090" fmla="*/ 721164 h 2289324"/>
              <a:gd name="connsiteX10091" fmla="*/ 1606534 w 12217395"/>
              <a:gd name="connsiteY10091" fmla="*/ 717423 h 2289324"/>
              <a:gd name="connsiteX10092" fmla="*/ 1610276 w 12217395"/>
              <a:gd name="connsiteY10092" fmla="*/ 713683 h 2289324"/>
              <a:gd name="connsiteX10093" fmla="*/ 10613703 w 12217395"/>
              <a:gd name="connsiteY10093" fmla="*/ 711170 h 2289324"/>
              <a:gd name="connsiteX10094" fmla="*/ 10624580 w 12217395"/>
              <a:gd name="connsiteY10094" fmla="*/ 721994 h 2289324"/>
              <a:gd name="connsiteX10095" fmla="*/ 10613703 w 12217395"/>
              <a:gd name="connsiteY10095" fmla="*/ 732795 h 2289324"/>
              <a:gd name="connsiteX10096" fmla="*/ 10602946 w 12217395"/>
              <a:gd name="connsiteY10096" fmla="*/ 721994 h 2289324"/>
              <a:gd name="connsiteX10097" fmla="*/ 10602946 w 12217395"/>
              <a:gd name="connsiteY10097" fmla="*/ 721819 h 2289324"/>
              <a:gd name="connsiteX10098" fmla="*/ 10613703 w 12217395"/>
              <a:gd name="connsiteY10098" fmla="*/ 711170 h 2289324"/>
              <a:gd name="connsiteX10099" fmla="*/ 10176804 w 12217395"/>
              <a:gd name="connsiteY10099" fmla="*/ 711170 h 2289324"/>
              <a:gd name="connsiteX10100" fmla="*/ 10177390 w 12217395"/>
              <a:gd name="connsiteY10100" fmla="*/ 711170 h 2289324"/>
              <a:gd name="connsiteX10101" fmla="*/ 10183822 w 12217395"/>
              <a:gd name="connsiteY10101" fmla="*/ 718243 h 2289324"/>
              <a:gd name="connsiteX10102" fmla="*/ 10183822 w 12217395"/>
              <a:gd name="connsiteY10102" fmla="*/ 718393 h 2289324"/>
              <a:gd name="connsiteX10103" fmla="*/ 10176804 w 12217395"/>
              <a:gd name="connsiteY10103" fmla="*/ 725314 h 2289324"/>
              <a:gd name="connsiteX10104" fmla="*/ 10169671 w 12217395"/>
              <a:gd name="connsiteY10104" fmla="*/ 718243 h 2289324"/>
              <a:gd name="connsiteX10105" fmla="*/ 10169671 w 12217395"/>
              <a:gd name="connsiteY10105" fmla="*/ 718137 h 2289324"/>
              <a:gd name="connsiteX10106" fmla="*/ 10176804 w 12217395"/>
              <a:gd name="connsiteY10106" fmla="*/ 711170 h 2289324"/>
              <a:gd name="connsiteX10107" fmla="*/ 10858113 w 12217395"/>
              <a:gd name="connsiteY10107" fmla="*/ 710760 h 2289324"/>
              <a:gd name="connsiteX10108" fmla="*/ 10871094 w 12217395"/>
              <a:gd name="connsiteY10108" fmla="*/ 724064 h 2289324"/>
              <a:gd name="connsiteX10109" fmla="*/ 10858113 w 12217395"/>
              <a:gd name="connsiteY10109" fmla="*/ 736957 h 2289324"/>
              <a:gd name="connsiteX10110" fmla="*/ 10844899 w 12217395"/>
              <a:gd name="connsiteY10110" fmla="*/ 724064 h 2289324"/>
              <a:gd name="connsiteX10111" fmla="*/ 10858113 w 12217395"/>
              <a:gd name="connsiteY10111" fmla="*/ 710760 h 2289324"/>
              <a:gd name="connsiteX10112" fmla="*/ 2205601 w 12217395"/>
              <a:gd name="connsiteY10112" fmla="*/ 710760 h 2289324"/>
              <a:gd name="connsiteX10113" fmla="*/ 2206853 w 12217395"/>
              <a:gd name="connsiteY10113" fmla="*/ 712420 h 2289324"/>
              <a:gd name="connsiteX10114" fmla="*/ 2205601 w 12217395"/>
              <a:gd name="connsiteY10114" fmla="*/ 713672 h 2289324"/>
              <a:gd name="connsiteX10115" fmla="*/ 2203941 w 12217395"/>
              <a:gd name="connsiteY10115" fmla="*/ 712420 h 2289324"/>
              <a:gd name="connsiteX10116" fmla="*/ 2205601 w 12217395"/>
              <a:gd name="connsiteY10116" fmla="*/ 710760 h 2289324"/>
              <a:gd name="connsiteX10117" fmla="*/ 9764336 w 12217395"/>
              <a:gd name="connsiteY10117" fmla="*/ 708680 h 2289324"/>
              <a:gd name="connsiteX10118" fmla="*/ 9768487 w 12217395"/>
              <a:gd name="connsiteY10118" fmla="*/ 712841 h 2289324"/>
              <a:gd name="connsiteX10119" fmla="*/ 9764336 w 12217395"/>
              <a:gd name="connsiteY10119" fmla="*/ 716990 h 2289324"/>
              <a:gd name="connsiteX10120" fmla="*/ 9760173 w 12217395"/>
              <a:gd name="connsiteY10120" fmla="*/ 712841 h 2289324"/>
              <a:gd name="connsiteX10121" fmla="*/ 9764336 w 12217395"/>
              <a:gd name="connsiteY10121" fmla="*/ 708680 h 2289324"/>
              <a:gd name="connsiteX10122" fmla="*/ 10994938 w 12217395"/>
              <a:gd name="connsiteY10122" fmla="*/ 703688 h 2289324"/>
              <a:gd name="connsiteX10123" fmla="*/ 11009088 w 12217395"/>
              <a:gd name="connsiteY10123" fmla="*/ 718241 h 2289324"/>
              <a:gd name="connsiteX10124" fmla="*/ 11009088 w 12217395"/>
              <a:gd name="connsiteY10124" fmla="*/ 718463 h 2289324"/>
              <a:gd name="connsiteX10125" fmla="*/ 10994938 w 12217395"/>
              <a:gd name="connsiteY10125" fmla="*/ 732386 h 2289324"/>
              <a:gd name="connsiteX10126" fmla="*/ 10980436 w 12217395"/>
              <a:gd name="connsiteY10126" fmla="*/ 718241 h 2289324"/>
              <a:gd name="connsiteX10127" fmla="*/ 10994938 w 12217395"/>
              <a:gd name="connsiteY10127" fmla="*/ 703688 h 2289324"/>
              <a:gd name="connsiteX10128" fmla="*/ 11189062 w 12217395"/>
              <a:gd name="connsiteY10128" fmla="*/ 701198 h 2289324"/>
              <a:gd name="connsiteX10129" fmla="*/ 11201062 w 12217395"/>
              <a:gd name="connsiteY10129" fmla="*/ 706292 h 2289324"/>
              <a:gd name="connsiteX10130" fmla="*/ 11205855 w 12217395"/>
              <a:gd name="connsiteY10130" fmla="*/ 717584 h 2289324"/>
              <a:gd name="connsiteX10131" fmla="*/ 11206735 w 12217395"/>
              <a:gd name="connsiteY10131" fmla="*/ 715486 h 2289324"/>
              <a:gd name="connsiteX10132" fmla="*/ 11218999 w 12217395"/>
              <a:gd name="connsiteY10132" fmla="*/ 710340 h 2289324"/>
              <a:gd name="connsiteX10133" fmla="*/ 11231716 w 12217395"/>
              <a:gd name="connsiteY10133" fmla="*/ 715485 h 2289324"/>
              <a:gd name="connsiteX10134" fmla="*/ 11236023 w 12217395"/>
              <a:gd name="connsiteY10134" fmla="*/ 725727 h 2289324"/>
              <a:gd name="connsiteX10135" fmla="*/ 11237782 w 12217395"/>
              <a:gd name="connsiteY10135" fmla="*/ 721568 h 2289324"/>
              <a:gd name="connsiteX10136" fmla="*/ 11250691 w 12217395"/>
              <a:gd name="connsiteY10136" fmla="*/ 716161 h 2289324"/>
              <a:gd name="connsiteX10137" fmla="*/ 11263906 w 12217395"/>
              <a:gd name="connsiteY10137" fmla="*/ 721568 h 2289324"/>
              <a:gd name="connsiteX10138" fmla="*/ 11267371 w 12217395"/>
              <a:gd name="connsiteY10138" fmla="*/ 729693 h 2289324"/>
              <a:gd name="connsiteX10139" fmla="*/ 11269826 w 12217395"/>
              <a:gd name="connsiteY10139" fmla="*/ 723959 h 2289324"/>
              <a:gd name="connsiteX10140" fmla="*/ 11283902 w 12217395"/>
              <a:gd name="connsiteY10140" fmla="*/ 718241 h 2289324"/>
              <a:gd name="connsiteX10141" fmla="*/ 11303433 w 12217395"/>
              <a:gd name="connsiteY10141" fmla="*/ 737786 h 2289324"/>
              <a:gd name="connsiteX10142" fmla="*/ 11283902 w 12217395"/>
              <a:gd name="connsiteY10142" fmla="*/ 757729 h 2289324"/>
              <a:gd name="connsiteX10143" fmla="*/ 11269826 w 12217395"/>
              <a:gd name="connsiteY10143" fmla="*/ 751967 h 2289324"/>
              <a:gd name="connsiteX10144" fmla="*/ 11265942 w 12217395"/>
              <a:gd name="connsiteY10144" fmla="*/ 742664 h 2289324"/>
              <a:gd name="connsiteX10145" fmla="*/ 11263906 w 12217395"/>
              <a:gd name="connsiteY10145" fmla="*/ 747499 h 2289324"/>
              <a:gd name="connsiteX10146" fmla="*/ 11250691 w 12217395"/>
              <a:gd name="connsiteY10146" fmla="*/ 752748 h 2289324"/>
              <a:gd name="connsiteX10147" fmla="*/ 11237740 w 12217395"/>
              <a:gd name="connsiteY10147" fmla="*/ 747499 h 2289324"/>
              <a:gd name="connsiteX10148" fmla="*/ 11233261 w 12217395"/>
              <a:gd name="connsiteY10148" fmla="*/ 736697 h 2289324"/>
              <a:gd name="connsiteX10149" fmla="*/ 11231716 w 12217395"/>
              <a:gd name="connsiteY10149" fmla="*/ 740483 h 2289324"/>
              <a:gd name="connsiteX10150" fmla="*/ 11218999 w 12217395"/>
              <a:gd name="connsiteY10150" fmla="*/ 745677 h 2289324"/>
              <a:gd name="connsiteX10151" fmla="*/ 11206735 w 12217395"/>
              <a:gd name="connsiteY10151" fmla="*/ 740484 h 2289324"/>
              <a:gd name="connsiteX10152" fmla="*/ 11201847 w 12217395"/>
              <a:gd name="connsiteY10152" fmla="*/ 728476 h 2289324"/>
              <a:gd name="connsiteX10153" fmla="*/ 11201062 w 12217395"/>
              <a:gd name="connsiteY10153" fmla="*/ 730348 h 2289324"/>
              <a:gd name="connsiteX10154" fmla="*/ 11189062 w 12217395"/>
              <a:gd name="connsiteY10154" fmla="*/ 735285 h 2289324"/>
              <a:gd name="connsiteX10155" fmla="*/ 11172105 w 12217395"/>
              <a:gd name="connsiteY10155" fmla="*/ 718241 h 2289324"/>
              <a:gd name="connsiteX10156" fmla="*/ 11189062 w 12217395"/>
              <a:gd name="connsiteY10156" fmla="*/ 701198 h 2289324"/>
              <a:gd name="connsiteX10157" fmla="*/ 10073650 w 12217395"/>
              <a:gd name="connsiteY10157" fmla="*/ 700789 h 2289324"/>
              <a:gd name="connsiteX10158" fmla="*/ 10079894 w 12217395"/>
              <a:gd name="connsiteY10158" fmla="*/ 707020 h 2289324"/>
              <a:gd name="connsiteX10159" fmla="*/ 10073650 w 12217395"/>
              <a:gd name="connsiteY10159" fmla="*/ 713251 h 2289324"/>
              <a:gd name="connsiteX10160" fmla="*/ 10067838 w 12217395"/>
              <a:gd name="connsiteY10160" fmla="*/ 707020 h 2289324"/>
              <a:gd name="connsiteX10161" fmla="*/ 10073650 w 12217395"/>
              <a:gd name="connsiteY10161" fmla="*/ 700789 h 2289324"/>
              <a:gd name="connsiteX10162" fmla="*/ 485169 w 12217395"/>
              <a:gd name="connsiteY10162" fmla="*/ 700379 h 2289324"/>
              <a:gd name="connsiteX10163" fmla="*/ 489846 w 12217395"/>
              <a:gd name="connsiteY10163" fmla="*/ 704938 h 2289324"/>
              <a:gd name="connsiteX10164" fmla="*/ 485169 w 12217395"/>
              <a:gd name="connsiteY10164" fmla="*/ 709101 h 2289324"/>
              <a:gd name="connsiteX10165" fmla="*/ 481076 w 12217395"/>
              <a:gd name="connsiteY10165" fmla="*/ 704938 h 2289324"/>
              <a:gd name="connsiteX10166" fmla="*/ 485169 w 12217395"/>
              <a:gd name="connsiteY10166" fmla="*/ 700379 h 2289324"/>
              <a:gd name="connsiteX10167" fmla="*/ 1902937 w 12217395"/>
              <a:gd name="connsiteY10167" fmla="*/ 699538 h 2289324"/>
              <a:gd name="connsiteX10168" fmla="*/ 1905428 w 12217395"/>
              <a:gd name="connsiteY10168" fmla="*/ 702028 h 2289324"/>
              <a:gd name="connsiteX10169" fmla="*/ 1902937 w 12217395"/>
              <a:gd name="connsiteY10169" fmla="*/ 704109 h 2289324"/>
              <a:gd name="connsiteX10170" fmla="*/ 1900434 w 12217395"/>
              <a:gd name="connsiteY10170" fmla="*/ 702028 h 2289324"/>
              <a:gd name="connsiteX10171" fmla="*/ 1902937 w 12217395"/>
              <a:gd name="connsiteY10171" fmla="*/ 699538 h 2289324"/>
              <a:gd name="connsiteX10172" fmla="*/ 1101340 w 12217395"/>
              <a:gd name="connsiteY10172" fmla="*/ 699117 h 2289324"/>
              <a:gd name="connsiteX10173" fmla="*/ 1105550 w 12217395"/>
              <a:gd name="connsiteY10173" fmla="*/ 703278 h 2289324"/>
              <a:gd name="connsiteX10174" fmla="*/ 1101340 w 12217395"/>
              <a:gd name="connsiteY10174" fmla="*/ 707428 h 2289324"/>
              <a:gd name="connsiteX10175" fmla="*/ 1097247 w 12217395"/>
              <a:gd name="connsiteY10175" fmla="*/ 703278 h 2289324"/>
              <a:gd name="connsiteX10176" fmla="*/ 1101340 w 12217395"/>
              <a:gd name="connsiteY10176" fmla="*/ 699117 h 2289324"/>
              <a:gd name="connsiteX10177" fmla="*/ 10727605 w 12217395"/>
              <a:gd name="connsiteY10177" fmla="*/ 698708 h 2289324"/>
              <a:gd name="connsiteX10178" fmla="*/ 10739300 w 12217395"/>
              <a:gd name="connsiteY10178" fmla="*/ 709931 h 2289324"/>
              <a:gd name="connsiteX10179" fmla="*/ 10739300 w 12217395"/>
              <a:gd name="connsiteY10179" fmla="*/ 710515 h 2289324"/>
              <a:gd name="connsiteX10180" fmla="*/ 10727605 w 12217395"/>
              <a:gd name="connsiteY10180" fmla="*/ 721573 h 2289324"/>
              <a:gd name="connsiteX10181" fmla="*/ 10716380 w 12217395"/>
              <a:gd name="connsiteY10181" fmla="*/ 709931 h 2289324"/>
              <a:gd name="connsiteX10182" fmla="*/ 10716380 w 12217395"/>
              <a:gd name="connsiteY10182" fmla="*/ 709837 h 2289324"/>
              <a:gd name="connsiteX10183" fmla="*/ 10727605 w 12217395"/>
              <a:gd name="connsiteY10183" fmla="*/ 698708 h 2289324"/>
              <a:gd name="connsiteX10184" fmla="*/ 9462916 w 12217395"/>
              <a:gd name="connsiteY10184" fmla="*/ 693308 h 2289324"/>
              <a:gd name="connsiteX10185" fmla="*/ 9464576 w 12217395"/>
              <a:gd name="connsiteY10185" fmla="*/ 694546 h 2289324"/>
              <a:gd name="connsiteX10186" fmla="*/ 9462916 w 12217395"/>
              <a:gd name="connsiteY10186" fmla="*/ 696218 h 2289324"/>
              <a:gd name="connsiteX10187" fmla="*/ 9461255 w 12217395"/>
              <a:gd name="connsiteY10187" fmla="*/ 694546 h 2289324"/>
              <a:gd name="connsiteX10188" fmla="*/ 9462916 w 12217395"/>
              <a:gd name="connsiteY10188" fmla="*/ 693308 h 2289324"/>
              <a:gd name="connsiteX10189" fmla="*/ 11160879 w 12217395"/>
              <a:gd name="connsiteY10189" fmla="*/ 689566 h 2289324"/>
              <a:gd name="connsiteX10190" fmla="*/ 11177017 w 12217395"/>
              <a:gd name="connsiteY10190" fmla="*/ 705769 h 2289324"/>
              <a:gd name="connsiteX10191" fmla="*/ 11160879 w 12217395"/>
              <a:gd name="connsiteY10191" fmla="*/ 721994 h 2289324"/>
              <a:gd name="connsiteX10192" fmla="*/ 11144624 w 12217395"/>
              <a:gd name="connsiteY10192" fmla="*/ 705769 h 2289324"/>
              <a:gd name="connsiteX10193" fmla="*/ 11160879 w 12217395"/>
              <a:gd name="connsiteY10193" fmla="*/ 689566 h 2289324"/>
              <a:gd name="connsiteX10194" fmla="*/ 9973044 w 12217395"/>
              <a:gd name="connsiteY10194" fmla="*/ 686236 h 2289324"/>
              <a:gd name="connsiteX10195" fmla="*/ 9978025 w 12217395"/>
              <a:gd name="connsiteY10195" fmla="*/ 691636 h 2289324"/>
              <a:gd name="connsiteX10196" fmla="*/ 9973044 w 12217395"/>
              <a:gd name="connsiteY10196" fmla="*/ 696628 h 2289324"/>
              <a:gd name="connsiteX10197" fmla="*/ 9967641 w 12217395"/>
              <a:gd name="connsiteY10197" fmla="*/ 691636 h 2289324"/>
              <a:gd name="connsiteX10198" fmla="*/ 9973044 w 12217395"/>
              <a:gd name="connsiteY10198" fmla="*/ 686236 h 2289324"/>
              <a:gd name="connsiteX10199" fmla="*/ 9666630 w 12217395"/>
              <a:gd name="connsiteY10199" fmla="*/ 684576 h 2289324"/>
              <a:gd name="connsiteX10200" fmla="*/ 9669132 w 12217395"/>
              <a:gd name="connsiteY10200" fmla="*/ 687065 h 2289324"/>
              <a:gd name="connsiteX10201" fmla="*/ 9666630 w 12217395"/>
              <a:gd name="connsiteY10201" fmla="*/ 689579 h 2289324"/>
              <a:gd name="connsiteX10202" fmla="*/ 9666630 w 12217395"/>
              <a:gd name="connsiteY10202" fmla="*/ 689566 h 2289324"/>
              <a:gd name="connsiteX10203" fmla="*/ 9664139 w 12217395"/>
              <a:gd name="connsiteY10203" fmla="*/ 687065 h 2289324"/>
              <a:gd name="connsiteX10204" fmla="*/ 9666630 w 12217395"/>
              <a:gd name="connsiteY10204" fmla="*/ 684576 h 2289324"/>
              <a:gd name="connsiteX10205" fmla="*/ 1498010 w 12217395"/>
              <a:gd name="connsiteY10205" fmla="*/ 683325 h 2289324"/>
              <a:gd name="connsiteX10206" fmla="*/ 1501753 w 12217395"/>
              <a:gd name="connsiteY10206" fmla="*/ 687065 h 2289324"/>
              <a:gd name="connsiteX10207" fmla="*/ 1498010 w 12217395"/>
              <a:gd name="connsiteY10207" fmla="*/ 690397 h 2289324"/>
              <a:gd name="connsiteX10208" fmla="*/ 1494269 w 12217395"/>
              <a:gd name="connsiteY10208" fmla="*/ 687065 h 2289324"/>
              <a:gd name="connsiteX10209" fmla="*/ 1498010 w 12217395"/>
              <a:gd name="connsiteY10209" fmla="*/ 683325 h 2289324"/>
              <a:gd name="connsiteX10210" fmla="*/ 370916 w 12217395"/>
              <a:gd name="connsiteY10210" fmla="*/ 680426 h 2289324"/>
              <a:gd name="connsiteX10211" fmla="*/ 375008 w 12217395"/>
              <a:gd name="connsiteY10211" fmla="*/ 684576 h 2289324"/>
              <a:gd name="connsiteX10212" fmla="*/ 370916 w 12217395"/>
              <a:gd name="connsiteY10212" fmla="*/ 688737 h 2289324"/>
              <a:gd name="connsiteX10213" fmla="*/ 366705 w 12217395"/>
              <a:gd name="connsiteY10213" fmla="*/ 684576 h 2289324"/>
              <a:gd name="connsiteX10214" fmla="*/ 370916 w 12217395"/>
              <a:gd name="connsiteY10214" fmla="*/ 680426 h 2289324"/>
              <a:gd name="connsiteX10215" fmla="*/ 10974940 w 12217395"/>
              <a:gd name="connsiteY10215" fmla="*/ 679174 h 2289324"/>
              <a:gd name="connsiteX10216" fmla="*/ 10988271 w 12217395"/>
              <a:gd name="connsiteY10216" fmla="*/ 692478 h 2289324"/>
              <a:gd name="connsiteX10217" fmla="*/ 10974940 w 12217395"/>
              <a:gd name="connsiteY10217" fmla="*/ 705769 h 2289324"/>
              <a:gd name="connsiteX10218" fmla="*/ 10961259 w 12217395"/>
              <a:gd name="connsiteY10218" fmla="*/ 692478 h 2289324"/>
              <a:gd name="connsiteX10219" fmla="*/ 10974940 w 12217395"/>
              <a:gd name="connsiteY10219" fmla="*/ 679174 h 2289324"/>
              <a:gd name="connsiteX10220" fmla="*/ 10842794 w 12217395"/>
              <a:gd name="connsiteY10220" fmla="*/ 679174 h 2289324"/>
              <a:gd name="connsiteX10221" fmla="*/ 10854372 w 12217395"/>
              <a:gd name="connsiteY10221" fmla="*/ 690700 h 2289324"/>
              <a:gd name="connsiteX10222" fmla="*/ 10842794 w 12217395"/>
              <a:gd name="connsiteY10222" fmla="*/ 703278 h 2289324"/>
              <a:gd name="connsiteX10223" fmla="*/ 10831217 w 12217395"/>
              <a:gd name="connsiteY10223" fmla="*/ 691753 h 2289324"/>
              <a:gd name="connsiteX10224" fmla="*/ 10842794 w 12217395"/>
              <a:gd name="connsiteY10224" fmla="*/ 679174 h 2289324"/>
              <a:gd name="connsiteX10225" fmla="*/ 11135034 w 12217395"/>
              <a:gd name="connsiteY10225" fmla="*/ 675014 h 2289324"/>
              <a:gd name="connsiteX10226" fmla="*/ 11150471 w 12217395"/>
              <a:gd name="connsiteY10226" fmla="*/ 690397 h 2289324"/>
              <a:gd name="connsiteX10227" fmla="*/ 11135034 w 12217395"/>
              <a:gd name="connsiteY10227" fmla="*/ 705770 h 2289324"/>
              <a:gd name="connsiteX10228" fmla="*/ 11119248 w 12217395"/>
              <a:gd name="connsiteY10228" fmla="*/ 690397 h 2289324"/>
              <a:gd name="connsiteX10229" fmla="*/ 11135034 w 12217395"/>
              <a:gd name="connsiteY10229" fmla="*/ 675014 h 2289324"/>
              <a:gd name="connsiteX10230" fmla="*/ 987907 w 12217395"/>
              <a:gd name="connsiteY10230" fmla="*/ 673353 h 2289324"/>
              <a:gd name="connsiteX10231" fmla="*/ 991999 w 12217395"/>
              <a:gd name="connsiteY10231" fmla="*/ 677515 h 2289324"/>
              <a:gd name="connsiteX10232" fmla="*/ 987907 w 12217395"/>
              <a:gd name="connsiteY10232" fmla="*/ 681665 h 2289324"/>
              <a:gd name="connsiteX10233" fmla="*/ 983696 w 12217395"/>
              <a:gd name="connsiteY10233" fmla="*/ 677515 h 2289324"/>
              <a:gd name="connsiteX10234" fmla="*/ 987907 w 12217395"/>
              <a:gd name="connsiteY10234" fmla="*/ 673353 h 2289324"/>
              <a:gd name="connsiteX10235" fmla="*/ 10496878 w 12217395"/>
              <a:gd name="connsiteY10235" fmla="*/ 672944 h 2289324"/>
              <a:gd name="connsiteX10236" fmla="*/ 10505999 w 12217395"/>
              <a:gd name="connsiteY10236" fmla="*/ 681665 h 2289324"/>
              <a:gd name="connsiteX10237" fmla="*/ 10496878 w 12217395"/>
              <a:gd name="connsiteY10237" fmla="*/ 690806 h 2289324"/>
              <a:gd name="connsiteX10238" fmla="*/ 10487756 w 12217395"/>
              <a:gd name="connsiteY10238" fmla="*/ 681665 h 2289324"/>
              <a:gd name="connsiteX10239" fmla="*/ 10496878 w 12217395"/>
              <a:gd name="connsiteY10239" fmla="*/ 672944 h 2289324"/>
              <a:gd name="connsiteX10240" fmla="*/ 2095840 w 12217395"/>
              <a:gd name="connsiteY10240" fmla="*/ 672115 h 2289324"/>
              <a:gd name="connsiteX10241" fmla="*/ 2097512 w 12217395"/>
              <a:gd name="connsiteY10241" fmla="*/ 673354 h 2289324"/>
              <a:gd name="connsiteX10242" fmla="*/ 2095840 w 12217395"/>
              <a:gd name="connsiteY10242" fmla="*/ 675014 h 2289324"/>
              <a:gd name="connsiteX10243" fmla="*/ 2094598 w 12217395"/>
              <a:gd name="connsiteY10243" fmla="*/ 673354 h 2289324"/>
              <a:gd name="connsiteX10244" fmla="*/ 2095840 w 12217395"/>
              <a:gd name="connsiteY10244" fmla="*/ 672115 h 2289324"/>
              <a:gd name="connsiteX10245" fmla="*/ 10389173 w 12217395"/>
              <a:gd name="connsiteY10245" fmla="*/ 671274 h 2289324"/>
              <a:gd name="connsiteX10246" fmla="*/ 10397125 w 12217395"/>
              <a:gd name="connsiteY10246" fmla="*/ 679176 h 2289324"/>
              <a:gd name="connsiteX10247" fmla="*/ 10389173 w 12217395"/>
              <a:gd name="connsiteY10247" fmla="*/ 687066 h 2289324"/>
              <a:gd name="connsiteX10248" fmla="*/ 10388588 w 12217395"/>
              <a:gd name="connsiteY10248" fmla="*/ 687066 h 2289324"/>
              <a:gd name="connsiteX10249" fmla="*/ 10380987 w 12217395"/>
              <a:gd name="connsiteY10249" fmla="*/ 678871 h 2289324"/>
              <a:gd name="connsiteX10250" fmla="*/ 10389173 w 12217395"/>
              <a:gd name="connsiteY10250" fmla="*/ 671274 h 2289324"/>
              <a:gd name="connsiteX10251" fmla="*/ 10606687 w 12217395"/>
              <a:gd name="connsiteY10251" fmla="*/ 669613 h 2289324"/>
              <a:gd name="connsiteX10252" fmla="*/ 10616627 w 12217395"/>
              <a:gd name="connsiteY10252" fmla="*/ 679584 h 2289324"/>
              <a:gd name="connsiteX10253" fmla="*/ 10606687 w 12217395"/>
              <a:gd name="connsiteY10253" fmla="*/ 689579 h 2289324"/>
              <a:gd name="connsiteX10254" fmla="*/ 10606687 w 12217395"/>
              <a:gd name="connsiteY10254" fmla="*/ 689568 h 2289324"/>
              <a:gd name="connsiteX10255" fmla="*/ 10597099 w 12217395"/>
              <a:gd name="connsiteY10255" fmla="*/ 679584 h 2289324"/>
              <a:gd name="connsiteX10256" fmla="*/ 10606687 w 12217395"/>
              <a:gd name="connsiteY10256" fmla="*/ 669613 h 2289324"/>
              <a:gd name="connsiteX10257" fmla="*/ 9874099 w 12217395"/>
              <a:gd name="connsiteY10257" fmla="*/ 667532 h 2289324"/>
              <a:gd name="connsiteX10258" fmla="*/ 9878250 w 12217395"/>
              <a:gd name="connsiteY10258" fmla="*/ 671273 h 2289324"/>
              <a:gd name="connsiteX10259" fmla="*/ 9874099 w 12217395"/>
              <a:gd name="connsiteY10259" fmla="*/ 675434 h 2289324"/>
              <a:gd name="connsiteX10260" fmla="*/ 9869935 w 12217395"/>
              <a:gd name="connsiteY10260" fmla="*/ 671273 h 2289324"/>
              <a:gd name="connsiteX10261" fmla="*/ 9874099 w 12217395"/>
              <a:gd name="connsiteY10261" fmla="*/ 667532 h 2289324"/>
              <a:gd name="connsiteX10262" fmla="*/ 10283573 w 12217395"/>
              <a:gd name="connsiteY10262" fmla="*/ 665464 h 2289324"/>
              <a:gd name="connsiteX10263" fmla="*/ 10283691 w 12217395"/>
              <a:gd name="connsiteY10263" fmla="*/ 665464 h 2289324"/>
              <a:gd name="connsiteX10264" fmla="*/ 10290708 w 12217395"/>
              <a:gd name="connsiteY10264" fmla="*/ 672513 h 2289324"/>
              <a:gd name="connsiteX10265" fmla="*/ 10283573 w 12217395"/>
              <a:gd name="connsiteY10265" fmla="*/ 679176 h 2289324"/>
              <a:gd name="connsiteX10266" fmla="*/ 10276557 w 12217395"/>
              <a:gd name="connsiteY10266" fmla="*/ 672524 h 2289324"/>
              <a:gd name="connsiteX10267" fmla="*/ 10276557 w 12217395"/>
              <a:gd name="connsiteY10267" fmla="*/ 672420 h 2289324"/>
              <a:gd name="connsiteX10268" fmla="*/ 10283573 w 12217395"/>
              <a:gd name="connsiteY10268" fmla="*/ 665464 h 2289324"/>
              <a:gd name="connsiteX10269" fmla="*/ 1791924 w 12217395"/>
              <a:gd name="connsiteY10269" fmla="*/ 665042 h 2289324"/>
              <a:gd name="connsiteX10270" fmla="*/ 1794426 w 12217395"/>
              <a:gd name="connsiteY10270" fmla="*/ 667124 h 2289324"/>
              <a:gd name="connsiteX10271" fmla="*/ 1791924 w 12217395"/>
              <a:gd name="connsiteY10271" fmla="*/ 669613 h 2289324"/>
              <a:gd name="connsiteX10272" fmla="*/ 1789854 w 12217395"/>
              <a:gd name="connsiteY10272" fmla="*/ 667124 h 2289324"/>
              <a:gd name="connsiteX10273" fmla="*/ 1791924 w 12217395"/>
              <a:gd name="connsiteY10273" fmla="*/ 665042 h 2289324"/>
              <a:gd name="connsiteX10274" fmla="*/ 10718485 w 12217395"/>
              <a:gd name="connsiteY10274" fmla="*/ 661301 h 2289324"/>
              <a:gd name="connsiteX10275" fmla="*/ 10729243 w 12217395"/>
              <a:gd name="connsiteY10275" fmla="*/ 672114 h 2289324"/>
              <a:gd name="connsiteX10276" fmla="*/ 10718485 w 12217395"/>
              <a:gd name="connsiteY10276" fmla="*/ 682495 h 2289324"/>
              <a:gd name="connsiteX10277" fmla="*/ 10718251 w 12217395"/>
              <a:gd name="connsiteY10277" fmla="*/ 682495 h 2289324"/>
              <a:gd name="connsiteX10278" fmla="*/ 10708077 w 12217395"/>
              <a:gd name="connsiteY10278" fmla="*/ 672114 h 2289324"/>
              <a:gd name="connsiteX10279" fmla="*/ 10718485 w 12217395"/>
              <a:gd name="connsiteY10279" fmla="*/ 661301 h 2289324"/>
              <a:gd name="connsiteX10280" fmla="*/ 256195 w 12217395"/>
              <a:gd name="connsiteY10280" fmla="*/ 660893 h 2289324"/>
              <a:gd name="connsiteX10281" fmla="*/ 260288 w 12217395"/>
              <a:gd name="connsiteY10281" fmla="*/ 665042 h 2289324"/>
              <a:gd name="connsiteX10282" fmla="*/ 256195 w 12217395"/>
              <a:gd name="connsiteY10282" fmla="*/ 669203 h 2289324"/>
              <a:gd name="connsiteX10283" fmla="*/ 252452 w 12217395"/>
              <a:gd name="connsiteY10283" fmla="*/ 665042 h 2289324"/>
              <a:gd name="connsiteX10284" fmla="*/ 256195 w 12217395"/>
              <a:gd name="connsiteY10284" fmla="*/ 660893 h 2289324"/>
              <a:gd name="connsiteX10285" fmla="*/ 11111413 w 12217395"/>
              <a:gd name="connsiteY10285" fmla="*/ 657982 h 2289324"/>
              <a:gd name="connsiteX10286" fmla="*/ 11126382 w 12217395"/>
              <a:gd name="connsiteY10286" fmla="*/ 672945 h 2289324"/>
              <a:gd name="connsiteX10287" fmla="*/ 11111413 w 12217395"/>
              <a:gd name="connsiteY10287" fmla="*/ 687486 h 2289324"/>
              <a:gd name="connsiteX10288" fmla="*/ 11096794 w 12217395"/>
              <a:gd name="connsiteY10288" fmla="*/ 672945 h 2289324"/>
              <a:gd name="connsiteX10289" fmla="*/ 11111413 w 12217395"/>
              <a:gd name="connsiteY10289" fmla="*/ 657982 h 2289324"/>
              <a:gd name="connsiteX10290" fmla="*/ 10180899 w 12217395"/>
              <a:gd name="connsiteY10290" fmla="*/ 655901 h 2289324"/>
              <a:gd name="connsiteX10291" fmla="*/ 10181249 w 12217395"/>
              <a:gd name="connsiteY10291" fmla="*/ 655901 h 2289324"/>
              <a:gd name="connsiteX10292" fmla="*/ 10186746 w 12217395"/>
              <a:gd name="connsiteY10292" fmla="*/ 661723 h 2289324"/>
              <a:gd name="connsiteX10293" fmla="*/ 10186746 w 12217395"/>
              <a:gd name="connsiteY10293" fmla="*/ 661992 h 2289324"/>
              <a:gd name="connsiteX10294" fmla="*/ 10180899 w 12217395"/>
              <a:gd name="connsiteY10294" fmla="*/ 667544 h 2289324"/>
              <a:gd name="connsiteX10295" fmla="*/ 10174700 w 12217395"/>
              <a:gd name="connsiteY10295" fmla="*/ 661723 h 2289324"/>
              <a:gd name="connsiteX10296" fmla="*/ 10180899 w 12217395"/>
              <a:gd name="connsiteY10296" fmla="*/ 655901 h 2289324"/>
              <a:gd name="connsiteX10297" fmla="*/ 9573087 w 12217395"/>
              <a:gd name="connsiteY10297" fmla="*/ 655901 h 2289324"/>
              <a:gd name="connsiteX10298" fmla="*/ 9574339 w 12217395"/>
              <a:gd name="connsiteY10298" fmla="*/ 657561 h 2289324"/>
              <a:gd name="connsiteX10299" fmla="*/ 9573087 w 12217395"/>
              <a:gd name="connsiteY10299" fmla="*/ 658812 h 2289324"/>
              <a:gd name="connsiteX10300" fmla="*/ 9571427 w 12217395"/>
              <a:gd name="connsiteY10300" fmla="*/ 657561 h 2289324"/>
              <a:gd name="connsiteX10301" fmla="*/ 9573087 w 12217395"/>
              <a:gd name="connsiteY10301" fmla="*/ 655901 h 2289324"/>
              <a:gd name="connsiteX10302" fmla="*/ 1385746 w 12217395"/>
              <a:gd name="connsiteY10302" fmla="*/ 653411 h 2289324"/>
              <a:gd name="connsiteX10303" fmla="*/ 1389020 w 12217395"/>
              <a:gd name="connsiteY10303" fmla="*/ 656730 h 2289324"/>
              <a:gd name="connsiteX10304" fmla="*/ 1385746 w 12217395"/>
              <a:gd name="connsiteY10304" fmla="*/ 660472 h 2289324"/>
              <a:gd name="connsiteX10305" fmla="*/ 1382472 w 12217395"/>
              <a:gd name="connsiteY10305" fmla="*/ 656730 h 2289324"/>
              <a:gd name="connsiteX10306" fmla="*/ 1385746 w 12217395"/>
              <a:gd name="connsiteY10306" fmla="*/ 653411 h 2289324"/>
              <a:gd name="connsiteX10307" fmla="*/ 10958334 w 12217395"/>
              <a:gd name="connsiteY10307" fmla="*/ 652581 h 2289324"/>
              <a:gd name="connsiteX10308" fmla="*/ 10970847 w 12217395"/>
              <a:gd name="connsiteY10308" fmla="*/ 665043 h 2289324"/>
              <a:gd name="connsiteX10309" fmla="*/ 10958334 w 12217395"/>
              <a:gd name="connsiteY10309" fmla="*/ 677924 h 2289324"/>
              <a:gd name="connsiteX10310" fmla="*/ 10945938 w 12217395"/>
              <a:gd name="connsiteY10310" fmla="*/ 665043 h 2289324"/>
              <a:gd name="connsiteX10311" fmla="*/ 10958334 w 12217395"/>
              <a:gd name="connsiteY10311" fmla="*/ 652581 h 2289324"/>
              <a:gd name="connsiteX10312" fmla="*/ 874354 w 12217395"/>
              <a:gd name="connsiteY10312" fmla="*/ 648408 h 2289324"/>
              <a:gd name="connsiteX10313" fmla="*/ 878564 w 12217395"/>
              <a:gd name="connsiteY10313" fmla="*/ 652581 h 2289324"/>
              <a:gd name="connsiteX10314" fmla="*/ 874354 w 12217395"/>
              <a:gd name="connsiteY10314" fmla="*/ 656322 h 2289324"/>
              <a:gd name="connsiteX10315" fmla="*/ 870613 w 12217395"/>
              <a:gd name="connsiteY10315" fmla="*/ 652581 h 2289324"/>
              <a:gd name="connsiteX10316" fmla="*/ 874354 w 12217395"/>
              <a:gd name="connsiteY10316" fmla="*/ 648408 h 2289324"/>
              <a:gd name="connsiteX10317" fmla="*/ 10831568 w 12217395"/>
              <a:gd name="connsiteY10317" fmla="*/ 646760 h 2289324"/>
              <a:gd name="connsiteX10318" fmla="*/ 10831685 w 12217395"/>
              <a:gd name="connsiteY10318" fmla="*/ 646760 h 2289324"/>
              <a:gd name="connsiteX10319" fmla="*/ 10842796 w 12217395"/>
              <a:gd name="connsiteY10319" fmla="*/ 657982 h 2289324"/>
              <a:gd name="connsiteX10320" fmla="*/ 10831568 w 12217395"/>
              <a:gd name="connsiteY10320" fmla="*/ 669204 h 2289324"/>
              <a:gd name="connsiteX10321" fmla="*/ 10820342 w 12217395"/>
              <a:gd name="connsiteY10321" fmla="*/ 657982 h 2289324"/>
              <a:gd name="connsiteX10322" fmla="*/ 10820342 w 12217395"/>
              <a:gd name="connsiteY10322" fmla="*/ 657888 h 2289324"/>
              <a:gd name="connsiteX10323" fmla="*/ 10831568 w 12217395"/>
              <a:gd name="connsiteY10323" fmla="*/ 646760 h 2289324"/>
              <a:gd name="connsiteX10324" fmla="*/ 9777644 w 12217395"/>
              <a:gd name="connsiteY10324" fmla="*/ 645088 h 2289324"/>
              <a:gd name="connsiteX10325" fmla="*/ 9780134 w 12217395"/>
              <a:gd name="connsiteY10325" fmla="*/ 647578 h 2289324"/>
              <a:gd name="connsiteX10326" fmla="*/ 9777644 w 12217395"/>
              <a:gd name="connsiteY10326" fmla="*/ 650068 h 2289324"/>
              <a:gd name="connsiteX10327" fmla="*/ 9775141 w 12217395"/>
              <a:gd name="connsiteY10327" fmla="*/ 647578 h 2289324"/>
              <a:gd name="connsiteX10328" fmla="*/ 9777644 w 12217395"/>
              <a:gd name="connsiteY10328" fmla="*/ 645088 h 2289324"/>
              <a:gd name="connsiteX10329" fmla="*/ 10080304 w 12217395"/>
              <a:gd name="connsiteY10329" fmla="*/ 642587 h 2289324"/>
              <a:gd name="connsiteX10330" fmla="*/ 10080689 w 12217395"/>
              <a:gd name="connsiteY10330" fmla="*/ 642587 h 2289324"/>
              <a:gd name="connsiteX10331" fmla="*/ 10085297 w 12217395"/>
              <a:gd name="connsiteY10331" fmla="*/ 647578 h 2289324"/>
              <a:gd name="connsiteX10332" fmla="*/ 10085297 w 12217395"/>
              <a:gd name="connsiteY10332" fmla="*/ 647976 h 2289324"/>
              <a:gd name="connsiteX10333" fmla="*/ 10080304 w 12217395"/>
              <a:gd name="connsiteY10333" fmla="*/ 652581 h 2289324"/>
              <a:gd name="connsiteX10334" fmla="*/ 10075310 w 12217395"/>
              <a:gd name="connsiteY10334" fmla="*/ 647578 h 2289324"/>
              <a:gd name="connsiteX10335" fmla="*/ 10080304 w 12217395"/>
              <a:gd name="connsiteY10335" fmla="*/ 642587 h 2289324"/>
              <a:gd name="connsiteX10336" fmla="*/ 141825 w 12217395"/>
              <a:gd name="connsiteY10336" fmla="*/ 642177 h 2289324"/>
              <a:gd name="connsiteX10337" fmla="*/ 145566 w 12217395"/>
              <a:gd name="connsiteY10337" fmla="*/ 645919 h 2289324"/>
              <a:gd name="connsiteX10338" fmla="*/ 141825 w 12217395"/>
              <a:gd name="connsiteY10338" fmla="*/ 649659 h 2289324"/>
              <a:gd name="connsiteX10339" fmla="*/ 137614 w 12217395"/>
              <a:gd name="connsiteY10339" fmla="*/ 645919 h 2289324"/>
              <a:gd name="connsiteX10340" fmla="*/ 141825 w 12217395"/>
              <a:gd name="connsiteY10340" fmla="*/ 642177 h 2289324"/>
              <a:gd name="connsiteX10341" fmla="*/ 11090947 w 12217395"/>
              <a:gd name="connsiteY10341" fmla="*/ 638846 h 2289324"/>
              <a:gd name="connsiteX10342" fmla="*/ 11104746 w 12217395"/>
              <a:gd name="connsiteY10342" fmla="*/ 652991 h 2289324"/>
              <a:gd name="connsiteX10343" fmla="*/ 11090947 w 12217395"/>
              <a:gd name="connsiteY10343" fmla="*/ 666703 h 2289324"/>
              <a:gd name="connsiteX10344" fmla="*/ 11077265 w 12217395"/>
              <a:gd name="connsiteY10344" fmla="*/ 652991 h 2289324"/>
              <a:gd name="connsiteX10345" fmla="*/ 11090947 w 12217395"/>
              <a:gd name="connsiteY10345" fmla="*/ 638846 h 2289324"/>
              <a:gd name="connsiteX10346" fmla="*/ 1986088 w 12217395"/>
              <a:gd name="connsiteY10346" fmla="*/ 633867 h 2289324"/>
              <a:gd name="connsiteX10347" fmla="*/ 1987749 w 12217395"/>
              <a:gd name="connsiteY10347" fmla="*/ 635106 h 2289324"/>
              <a:gd name="connsiteX10348" fmla="*/ 1986088 w 12217395"/>
              <a:gd name="connsiteY10348" fmla="*/ 636778 h 2289324"/>
              <a:gd name="connsiteX10349" fmla="*/ 1984837 w 12217395"/>
              <a:gd name="connsiteY10349" fmla="*/ 635106 h 2289324"/>
              <a:gd name="connsiteX10350" fmla="*/ 1986088 w 12217395"/>
              <a:gd name="connsiteY10350" fmla="*/ 633867 h 2289324"/>
              <a:gd name="connsiteX10351" fmla="*/ 1680909 w 12217395"/>
              <a:gd name="connsiteY10351" fmla="*/ 630956 h 2289324"/>
              <a:gd name="connsiteX10352" fmla="*/ 1683365 w 12217395"/>
              <a:gd name="connsiteY10352" fmla="*/ 633036 h 2289324"/>
              <a:gd name="connsiteX10353" fmla="*/ 1680909 w 12217395"/>
              <a:gd name="connsiteY10353" fmla="*/ 635527 h 2289324"/>
              <a:gd name="connsiteX10354" fmla="*/ 1678453 w 12217395"/>
              <a:gd name="connsiteY10354" fmla="*/ 633036 h 2289324"/>
              <a:gd name="connsiteX10355" fmla="*/ 1680909 w 12217395"/>
              <a:gd name="connsiteY10355" fmla="*/ 630956 h 2289324"/>
              <a:gd name="connsiteX10356" fmla="*/ 10496876 w 12217395"/>
              <a:gd name="connsiteY10356" fmla="*/ 628466 h 2289324"/>
              <a:gd name="connsiteX10357" fmla="*/ 10504830 w 12217395"/>
              <a:gd name="connsiteY10357" fmla="*/ 635947 h 2289324"/>
              <a:gd name="connsiteX10358" fmla="*/ 10496876 w 12217395"/>
              <a:gd name="connsiteY10358" fmla="*/ 643838 h 2289324"/>
              <a:gd name="connsiteX10359" fmla="*/ 10489392 w 12217395"/>
              <a:gd name="connsiteY10359" fmla="*/ 635947 h 2289324"/>
              <a:gd name="connsiteX10360" fmla="*/ 10489392 w 12217395"/>
              <a:gd name="connsiteY10360" fmla="*/ 635877 h 2289324"/>
              <a:gd name="connsiteX10361" fmla="*/ 10496876 w 12217395"/>
              <a:gd name="connsiteY10361" fmla="*/ 628466 h 2289324"/>
              <a:gd name="connsiteX10362" fmla="*/ 10604115 w 12217395"/>
              <a:gd name="connsiteY10362" fmla="*/ 628465 h 2289324"/>
              <a:gd name="connsiteX10363" fmla="*/ 10612885 w 12217395"/>
              <a:gd name="connsiteY10363" fmla="*/ 637607 h 2289324"/>
              <a:gd name="connsiteX10364" fmla="*/ 10604115 w 12217395"/>
              <a:gd name="connsiteY10364" fmla="*/ 646327 h 2289324"/>
              <a:gd name="connsiteX10365" fmla="*/ 10595461 w 12217395"/>
              <a:gd name="connsiteY10365" fmla="*/ 637607 h 2289324"/>
              <a:gd name="connsiteX10366" fmla="*/ 10604115 w 12217395"/>
              <a:gd name="connsiteY10366" fmla="*/ 628465 h 2289324"/>
              <a:gd name="connsiteX10367" fmla="*/ 9982598 w 12217395"/>
              <a:gd name="connsiteY10367" fmla="*/ 626385 h 2289324"/>
              <a:gd name="connsiteX10368" fmla="*/ 9986761 w 12217395"/>
              <a:gd name="connsiteY10368" fmla="*/ 630125 h 2289324"/>
              <a:gd name="connsiteX10369" fmla="*/ 9982598 w 12217395"/>
              <a:gd name="connsiteY10369" fmla="*/ 634286 h 2289324"/>
              <a:gd name="connsiteX10370" fmla="*/ 9982598 w 12217395"/>
              <a:gd name="connsiteY10370" fmla="*/ 634275 h 2289324"/>
              <a:gd name="connsiteX10371" fmla="*/ 9978867 w 12217395"/>
              <a:gd name="connsiteY10371" fmla="*/ 630125 h 2289324"/>
              <a:gd name="connsiteX10372" fmla="*/ 9978867 w 12217395"/>
              <a:gd name="connsiteY10372" fmla="*/ 630091 h 2289324"/>
              <a:gd name="connsiteX10373" fmla="*/ 9982598 w 12217395"/>
              <a:gd name="connsiteY10373" fmla="*/ 626385 h 2289324"/>
              <a:gd name="connsiteX10374" fmla="*/ 10945469 w 12217395"/>
              <a:gd name="connsiteY10374" fmla="*/ 625133 h 2289324"/>
              <a:gd name="connsiteX10375" fmla="*/ 10946054 w 12217395"/>
              <a:gd name="connsiteY10375" fmla="*/ 625133 h 2289324"/>
              <a:gd name="connsiteX10376" fmla="*/ 10957164 w 12217395"/>
              <a:gd name="connsiteY10376" fmla="*/ 636777 h 2289324"/>
              <a:gd name="connsiteX10377" fmla="*/ 10957164 w 12217395"/>
              <a:gd name="connsiteY10377" fmla="*/ 636823 h 2289324"/>
              <a:gd name="connsiteX10378" fmla="*/ 10945469 w 12217395"/>
              <a:gd name="connsiteY10378" fmla="*/ 648408 h 2289324"/>
              <a:gd name="connsiteX10379" fmla="*/ 10933892 w 12217395"/>
              <a:gd name="connsiteY10379" fmla="*/ 636777 h 2289324"/>
              <a:gd name="connsiteX10380" fmla="*/ 10933892 w 12217395"/>
              <a:gd name="connsiteY10380" fmla="*/ 636227 h 2289324"/>
              <a:gd name="connsiteX10381" fmla="*/ 10945469 w 12217395"/>
              <a:gd name="connsiteY10381" fmla="*/ 625133 h 2289324"/>
              <a:gd name="connsiteX10382" fmla="*/ 10713456 w 12217395"/>
              <a:gd name="connsiteY10382" fmla="*/ 624305 h 2289324"/>
              <a:gd name="connsiteX10383" fmla="*/ 10713806 w 12217395"/>
              <a:gd name="connsiteY10383" fmla="*/ 624305 h 2289324"/>
              <a:gd name="connsiteX10384" fmla="*/ 10723045 w 12217395"/>
              <a:gd name="connsiteY10384" fmla="*/ 633867 h 2289324"/>
              <a:gd name="connsiteX10385" fmla="*/ 10713456 w 12217395"/>
              <a:gd name="connsiteY10385" fmla="*/ 643428 h 2289324"/>
              <a:gd name="connsiteX10386" fmla="*/ 10703984 w 12217395"/>
              <a:gd name="connsiteY10386" fmla="*/ 633867 h 2289324"/>
              <a:gd name="connsiteX10387" fmla="*/ 10713456 w 12217395"/>
              <a:gd name="connsiteY10387" fmla="*/ 624305 h 2289324"/>
              <a:gd name="connsiteX10388" fmla="*/ 760921 w 12217395"/>
              <a:gd name="connsiteY10388" fmla="*/ 624304 h 2289324"/>
              <a:gd name="connsiteX10389" fmla="*/ 764662 w 12217395"/>
              <a:gd name="connsiteY10389" fmla="*/ 628044 h 2289324"/>
              <a:gd name="connsiteX10390" fmla="*/ 760921 w 12217395"/>
              <a:gd name="connsiteY10390" fmla="*/ 631785 h 2289324"/>
              <a:gd name="connsiteX10391" fmla="*/ 757178 w 12217395"/>
              <a:gd name="connsiteY10391" fmla="*/ 628044 h 2289324"/>
              <a:gd name="connsiteX10392" fmla="*/ 760921 w 12217395"/>
              <a:gd name="connsiteY10392" fmla="*/ 624304 h 2289324"/>
              <a:gd name="connsiteX10393" fmla="*/ 26636 w 12217395"/>
              <a:gd name="connsiteY10393" fmla="*/ 624304 h 2289324"/>
              <a:gd name="connsiteX10394" fmla="*/ 30378 w 12217395"/>
              <a:gd name="connsiteY10394" fmla="*/ 628044 h 2289324"/>
              <a:gd name="connsiteX10395" fmla="*/ 26636 w 12217395"/>
              <a:gd name="connsiteY10395" fmla="*/ 631376 h 2289324"/>
              <a:gd name="connsiteX10396" fmla="*/ 23361 w 12217395"/>
              <a:gd name="connsiteY10396" fmla="*/ 628044 h 2289324"/>
              <a:gd name="connsiteX10397" fmla="*/ 26636 w 12217395"/>
              <a:gd name="connsiteY10397" fmla="*/ 624304 h 2289324"/>
              <a:gd name="connsiteX10398" fmla="*/ 1273480 w 12217395"/>
              <a:gd name="connsiteY10398" fmla="*/ 623895 h 2289324"/>
              <a:gd name="connsiteX10399" fmla="*/ 1276872 w 12217395"/>
              <a:gd name="connsiteY10399" fmla="*/ 627215 h 2289324"/>
              <a:gd name="connsiteX10400" fmla="*/ 1273480 w 12217395"/>
              <a:gd name="connsiteY10400" fmla="*/ 630956 h 2289324"/>
              <a:gd name="connsiteX10401" fmla="*/ 1269739 w 12217395"/>
              <a:gd name="connsiteY10401" fmla="*/ 627215 h 2289324"/>
              <a:gd name="connsiteX10402" fmla="*/ 1273480 w 12217395"/>
              <a:gd name="connsiteY10402" fmla="*/ 623895 h 2289324"/>
              <a:gd name="connsiteX10403" fmla="*/ 10391746 w 12217395"/>
              <a:gd name="connsiteY10403" fmla="*/ 623475 h 2289324"/>
              <a:gd name="connsiteX10404" fmla="*/ 10398762 w 12217395"/>
              <a:gd name="connsiteY10404" fmla="*/ 630126 h 2289324"/>
              <a:gd name="connsiteX10405" fmla="*/ 10391746 w 12217395"/>
              <a:gd name="connsiteY10405" fmla="*/ 636778 h 2289324"/>
              <a:gd name="connsiteX10406" fmla="*/ 10385081 w 12217395"/>
              <a:gd name="connsiteY10406" fmla="*/ 630139 h 2289324"/>
              <a:gd name="connsiteX10407" fmla="*/ 10385081 w 12217395"/>
              <a:gd name="connsiteY10407" fmla="*/ 629962 h 2289324"/>
              <a:gd name="connsiteX10408" fmla="*/ 10391746 w 12217395"/>
              <a:gd name="connsiteY10408" fmla="*/ 623475 h 2289324"/>
              <a:gd name="connsiteX10409" fmla="*/ 9683259 w 12217395"/>
              <a:gd name="connsiteY10409" fmla="*/ 618904 h 2289324"/>
              <a:gd name="connsiteX10410" fmla="*/ 9684510 w 12217395"/>
              <a:gd name="connsiteY10410" fmla="*/ 620563 h 2289324"/>
              <a:gd name="connsiteX10411" fmla="*/ 9683259 w 12217395"/>
              <a:gd name="connsiteY10411" fmla="*/ 621815 h 2289324"/>
              <a:gd name="connsiteX10412" fmla="*/ 9681599 w 12217395"/>
              <a:gd name="connsiteY10412" fmla="*/ 620563 h 2289324"/>
              <a:gd name="connsiteX10413" fmla="*/ 9683259 w 12217395"/>
              <a:gd name="connsiteY10413" fmla="*/ 618904 h 2289324"/>
              <a:gd name="connsiteX10414" fmla="*/ 11073523 w 12217395"/>
              <a:gd name="connsiteY10414" fmla="*/ 618073 h 2289324"/>
              <a:gd name="connsiteX10415" fmla="*/ 11086855 w 12217395"/>
              <a:gd name="connsiteY10415" fmla="*/ 630956 h 2289324"/>
              <a:gd name="connsiteX10416" fmla="*/ 11073523 w 12217395"/>
              <a:gd name="connsiteY10416" fmla="*/ 644258 h 2289324"/>
              <a:gd name="connsiteX10417" fmla="*/ 11060660 w 12217395"/>
              <a:gd name="connsiteY10417" fmla="*/ 630956 h 2289324"/>
              <a:gd name="connsiteX10418" fmla="*/ 11073523 w 12217395"/>
              <a:gd name="connsiteY10418" fmla="*/ 618073 h 2289324"/>
              <a:gd name="connsiteX10419" fmla="*/ 10289421 w 12217395"/>
              <a:gd name="connsiteY10419" fmla="*/ 614333 h 2289324"/>
              <a:gd name="connsiteX10420" fmla="*/ 10289655 w 12217395"/>
              <a:gd name="connsiteY10420" fmla="*/ 614333 h 2289324"/>
              <a:gd name="connsiteX10421" fmla="*/ 10295269 w 12217395"/>
              <a:gd name="connsiteY10421" fmla="*/ 620155 h 2289324"/>
              <a:gd name="connsiteX10422" fmla="*/ 10295269 w 12217395"/>
              <a:gd name="connsiteY10422" fmla="*/ 620424 h 2289324"/>
              <a:gd name="connsiteX10423" fmla="*/ 10289421 w 12217395"/>
              <a:gd name="connsiteY10423" fmla="*/ 625965 h 2289324"/>
              <a:gd name="connsiteX10424" fmla="*/ 10283574 w 12217395"/>
              <a:gd name="connsiteY10424" fmla="*/ 620155 h 2289324"/>
              <a:gd name="connsiteX10425" fmla="*/ 10283574 w 12217395"/>
              <a:gd name="connsiteY10425" fmla="*/ 619886 h 2289324"/>
              <a:gd name="connsiteX10426" fmla="*/ 10289421 w 12217395"/>
              <a:gd name="connsiteY10426" fmla="*/ 614333 h 2289324"/>
              <a:gd name="connsiteX10427" fmla="*/ 10824434 w 12217395"/>
              <a:gd name="connsiteY10427" fmla="*/ 613912 h 2289324"/>
              <a:gd name="connsiteX10428" fmla="*/ 10834491 w 12217395"/>
              <a:gd name="connsiteY10428" fmla="*/ 623895 h 2289324"/>
              <a:gd name="connsiteX10429" fmla="*/ 10824434 w 12217395"/>
              <a:gd name="connsiteY10429" fmla="*/ 634288 h 2289324"/>
              <a:gd name="connsiteX10430" fmla="*/ 10824434 w 12217395"/>
              <a:gd name="connsiteY10430" fmla="*/ 634275 h 2289324"/>
              <a:gd name="connsiteX10431" fmla="*/ 10824318 w 12217395"/>
              <a:gd name="connsiteY10431" fmla="*/ 634275 h 2289324"/>
              <a:gd name="connsiteX10432" fmla="*/ 10814144 w 12217395"/>
              <a:gd name="connsiteY10432" fmla="*/ 623895 h 2289324"/>
              <a:gd name="connsiteX10433" fmla="*/ 10824434 w 12217395"/>
              <a:gd name="connsiteY10433" fmla="*/ 613912 h 2289324"/>
              <a:gd name="connsiteX10434" fmla="*/ 12176878 w 12217395"/>
              <a:gd name="connsiteY10434" fmla="*/ 611013 h 2289324"/>
              <a:gd name="connsiteX10435" fmla="*/ 12177346 w 12217395"/>
              <a:gd name="connsiteY10435" fmla="*/ 611843 h 2289324"/>
              <a:gd name="connsiteX10436" fmla="*/ 12176878 w 12217395"/>
              <a:gd name="connsiteY10436" fmla="*/ 612252 h 2289324"/>
              <a:gd name="connsiteX10437" fmla="*/ 12176060 w 12217395"/>
              <a:gd name="connsiteY10437" fmla="*/ 611831 h 2289324"/>
              <a:gd name="connsiteX10438" fmla="*/ 12176878 w 12217395"/>
              <a:gd name="connsiteY10438" fmla="*/ 611013 h 2289324"/>
              <a:gd name="connsiteX10439" fmla="*/ 9886986 w 12217395"/>
              <a:gd name="connsiteY10439" fmla="*/ 606431 h 2289324"/>
              <a:gd name="connsiteX10440" fmla="*/ 9889477 w 12217395"/>
              <a:gd name="connsiteY10440" fmla="*/ 608932 h 2289324"/>
              <a:gd name="connsiteX10441" fmla="*/ 9886986 w 12217395"/>
              <a:gd name="connsiteY10441" fmla="*/ 611423 h 2289324"/>
              <a:gd name="connsiteX10442" fmla="*/ 9884483 w 12217395"/>
              <a:gd name="connsiteY10442" fmla="*/ 608932 h 2289324"/>
              <a:gd name="connsiteX10443" fmla="*/ 9886986 w 12217395"/>
              <a:gd name="connsiteY10443" fmla="*/ 606431 h 2289324"/>
              <a:gd name="connsiteX10444" fmla="*/ 10189201 w 12217395"/>
              <a:gd name="connsiteY10444" fmla="*/ 601860 h 2289324"/>
              <a:gd name="connsiteX10445" fmla="*/ 10189552 w 12217395"/>
              <a:gd name="connsiteY10445" fmla="*/ 601860 h 2289324"/>
              <a:gd name="connsiteX10446" fmla="*/ 10194230 w 12217395"/>
              <a:gd name="connsiteY10446" fmla="*/ 606852 h 2289324"/>
              <a:gd name="connsiteX10447" fmla="*/ 10189201 w 12217395"/>
              <a:gd name="connsiteY10447" fmla="*/ 611423 h 2289324"/>
              <a:gd name="connsiteX10448" fmla="*/ 10189201 w 12217395"/>
              <a:gd name="connsiteY10448" fmla="*/ 611410 h 2289324"/>
              <a:gd name="connsiteX10449" fmla="*/ 10184289 w 12217395"/>
              <a:gd name="connsiteY10449" fmla="*/ 606852 h 2289324"/>
              <a:gd name="connsiteX10450" fmla="*/ 10189201 w 12217395"/>
              <a:gd name="connsiteY10450" fmla="*/ 601860 h 2289324"/>
              <a:gd name="connsiteX10451" fmla="*/ 646901 w 12217395"/>
              <a:gd name="connsiteY10451" fmla="*/ 600621 h 2289324"/>
              <a:gd name="connsiteX10452" fmla="*/ 650643 w 12217395"/>
              <a:gd name="connsiteY10452" fmla="*/ 604361 h 2289324"/>
              <a:gd name="connsiteX10453" fmla="*/ 646901 w 12217395"/>
              <a:gd name="connsiteY10453" fmla="*/ 608102 h 2289324"/>
              <a:gd name="connsiteX10454" fmla="*/ 643159 w 12217395"/>
              <a:gd name="connsiteY10454" fmla="*/ 604361 h 2289324"/>
              <a:gd name="connsiteX10455" fmla="*/ 646901 w 12217395"/>
              <a:gd name="connsiteY10455" fmla="*/ 600621 h 2289324"/>
              <a:gd name="connsiteX10456" fmla="*/ 1569463 w 12217395"/>
              <a:gd name="connsiteY10456" fmla="*/ 597290 h 2289324"/>
              <a:gd name="connsiteX10457" fmla="*/ 1569732 w 12217395"/>
              <a:gd name="connsiteY10457" fmla="*/ 597290 h 2289324"/>
              <a:gd name="connsiteX10458" fmla="*/ 1572036 w 12217395"/>
              <a:gd name="connsiteY10458" fmla="*/ 599792 h 2289324"/>
              <a:gd name="connsiteX10459" fmla="*/ 1569463 w 12217395"/>
              <a:gd name="connsiteY10459" fmla="*/ 601860 h 2289324"/>
              <a:gd name="connsiteX10460" fmla="*/ 1567475 w 12217395"/>
              <a:gd name="connsiteY10460" fmla="*/ 599792 h 2289324"/>
              <a:gd name="connsiteX10461" fmla="*/ 1569463 w 12217395"/>
              <a:gd name="connsiteY10461" fmla="*/ 597290 h 2289324"/>
              <a:gd name="connsiteX10462" fmla="*/ 10936350 w 12217395"/>
              <a:gd name="connsiteY10462" fmla="*/ 596460 h 2289324"/>
              <a:gd name="connsiteX10463" fmla="*/ 10947108 w 12217395"/>
              <a:gd name="connsiteY10463" fmla="*/ 607274 h 2289324"/>
              <a:gd name="connsiteX10464" fmla="*/ 10947108 w 12217395"/>
              <a:gd name="connsiteY10464" fmla="*/ 607414 h 2289324"/>
              <a:gd name="connsiteX10465" fmla="*/ 10936350 w 12217395"/>
              <a:gd name="connsiteY10465" fmla="*/ 618074 h 2289324"/>
              <a:gd name="connsiteX10466" fmla="*/ 10925474 w 12217395"/>
              <a:gd name="connsiteY10466" fmla="*/ 607274 h 2289324"/>
              <a:gd name="connsiteX10467" fmla="*/ 10936350 w 12217395"/>
              <a:gd name="connsiteY10467" fmla="*/ 596460 h 2289324"/>
              <a:gd name="connsiteX10468" fmla="*/ 1876326 w 12217395"/>
              <a:gd name="connsiteY10468" fmla="*/ 596051 h 2289324"/>
              <a:gd name="connsiteX10469" fmla="*/ 1877578 w 12217395"/>
              <a:gd name="connsiteY10469" fmla="*/ 597711 h 2289324"/>
              <a:gd name="connsiteX10470" fmla="*/ 1876326 w 12217395"/>
              <a:gd name="connsiteY10470" fmla="*/ 598950 h 2289324"/>
              <a:gd name="connsiteX10471" fmla="*/ 1875087 w 12217395"/>
              <a:gd name="connsiteY10471" fmla="*/ 597711 h 2289324"/>
              <a:gd name="connsiteX10472" fmla="*/ 1876326 w 12217395"/>
              <a:gd name="connsiteY10472" fmla="*/ 596051 h 2289324"/>
              <a:gd name="connsiteX10473" fmla="*/ 11059372 w 12217395"/>
              <a:gd name="connsiteY10473" fmla="*/ 595630 h 2289324"/>
              <a:gd name="connsiteX10474" fmla="*/ 11071885 w 12217395"/>
              <a:gd name="connsiteY10474" fmla="*/ 608103 h 2289324"/>
              <a:gd name="connsiteX10475" fmla="*/ 11059372 w 12217395"/>
              <a:gd name="connsiteY10475" fmla="*/ 620155 h 2289324"/>
              <a:gd name="connsiteX10476" fmla="*/ 11047328 w 12217395"/>
              <a:gd name="connsiteY10476" fmla="*/ 608103 h 2289324"/>
              <a:gd name="connsiteX10477" fmla="*/ 11059372 w 12217395"/>
              <a:gd name="connsiteY10477" fmla="*/ 595630 h 2289324"/>
              <a:gd name="connsiteX10478" fmla="*/ 1160865 w 12217395"/>
              <a:gd name="connsiteY10478" fmla="*/ 595221 h 2289324"/>
              <a:gd name="connsiteX10479" fmla="*/ 1160958 w 12217395"/>
              <a:gd name="connsiteY10479" fmla="*/ 595221 h 2289324"/>
              <a:gd name="connsiteX10480" fmla="*/ 1164139 w 12217395"/>
              <a:gd name="connsiteY10480" fmla="*/ 598540 h 2289324"/>
              <a:gd name="connsiteX10481" fmla="*/ 1160865 w 12217395"/>
              <a:gd name="connsiteY10481" fmla="*/ 601860 h 2289324"/>
              <a:gd name="connsiteX10482" fmla="*/ 1157473 w 12217395"/>
              <a:gd name="connsiteY10482" fmla="*/ 598540 h 2289324"/>
              <a:gd name="connsiteX10483" fmla="*/ 1160865 w 12217395"/>
              <a:gd name="connsiteY10483" fmla="*/ 595221 h 2289324"/>
              <a:gd name="connsiteX10484" fmla="*/ 10606219 w 12217395"/>
              <a:gd name="connsiteY10484" fmla="*/ 588570 h 2289324"/>
              <a:gd name="connsiteX10485" fmla="*/ 10606335 w 12217395"/>
              <a:gd name="connsiteY10485" fmla="*/ 588570 h 2289324"/>
              <a:gd name="connsiteX10486" fmla="*/ 10613702 w 12217395"/>
              <a:gd name="connsiteY10486" fmla="*/ 596051 h 2289324"/>
              <a:gd name="connsiteX10487" fmla="*/ 10606219 w 12217395"/>
              <a:gd name="connsiteY10487" fmla="*/ 603532 h 2289324"/>
              <a:gd name="connsiteX10488" fmla="*/ 10598735 w 12217395"/>
              <a:gd name="connsiteY10488" fmla="*/ 596051 h 2289324"/>
              <a:gd name="connsiteX10489" fmla="*/ 10598735 w 12217395"/>
              <a:gd name="connsiteY10489" fmla="*/ 595981 h 2289324"/>
              <a:gd name="connsiteX10490" fmla="*/ 10606219 w 12217395"/>
              <a:gd name="connsiteY10490" fmla="*/ 588570 h 2289324"/>
              <a:gd name="connsiteX10491" fmla="*/ 10712637 w 12217395"/>
              <a:gd name="connsiteY10491" fmla="*/ 587319 h 2289324"/>
              <a:gd name="connsiteX10492" fmla="*/ 10721409 w 12217395"/>
              <a:gd name="connsiteY10492" fmla="*/ 595629 h 2289324"/>
              <a:gd name="connsiteX10493" fmla="*/ 10721409 w 12217395"/>
              <a:gd name="connsiteY10493" fmla="*/ 596027 h 2289324"/>
              <a:gd name="connsiteX10494" fmla="*/ 10712637 w 12217395"/>
              <a:gd name="connsiteY10494" fmla="*/ 604361 h 2289324"/>
              <a:gd name="connsiteX10495" fmla="*/ 10704333 w 12217395"/>
              <a:gd name="connsiteY10495" fmla="*/ 595618 h 2289324"/>
              <a:gd name="connsiteX10496" fmla="*/ 10712637 w 12217395"/>
              <a:gd name="connsiteY10496" fmla="*/ 587319 h 2289324"/>
              <a:gd name="connsiteX10497" fmla="*/ 10091951 w 12217395"/>
              <a:gd name="connsiteY10497" fmla="*/ 586067 h 2289324"/>
              <a:gd name="connsiteX10498" fmla="*/ 10095682 w 12217395"/>
              <a:gd name="connsiteY10498" fmla="*/ 590218 h 2289324"/>
              <a:gd name="connsiteX10499" fmla="*/ 10095682 w 12217395"/>
              <a:gd name="connsiteY10499" fmla="*/ 590252 h 2289324"/>
              <a:gd name="connsiteX10500" fmla="*/ 10091951 w 12217395"/>
              <a:gd name="connsiteY10500" fmla="*/ 593958 h 2289324"/>
              <a:gd name="connsiteX10501" fmla="*/ 10091951 w 12217395"/>
              <a:gd name="connsiteY10501" fmla="*/ 593969 h 2289324"/>
              <a:gd name="connsiteX10502" fmla="*/ 10087788 w 12217395"/>
              <a:gd name="connsiteY10502" fmla="*/ 590229 h 2289324"/>
              <a:gd name="connsiteX10503" fmla="*/ 10091951 w 12217395"/>
              <a:gd name="connsiteY10503" fmla="*/ 586067 h 2289324"/>
              <a:gd name="connsiteX10504" fmla="*/ 10501438 w 12217395"/>
              <a:gd name="connsiteY10504" fmla="*/ 584397 h 2289324"/>
              <a:gd name="connsiteX10505" fmla="*/ 10508104 w 12217395"/>
              <a:gd name="connsiteY10505" fmla="*/ 591059 h 2289324"/>
              <a:gd name="connsiteX10506" fmla="*/ 10501438 w 12217395"/>
              <a:gd name="connsiteY10506" fmla="*/ 597700 h 2289324"/>
              <a:gd name="connsiteX10507" fmla="*/ 10501438 w 12217395"/>
              <a:gd name="connsiteY10507" fmla="*/ 597711 h 2289324"/>
              <a:gd name="connsiteX10508" fmla="*/ 10494772 w 12217395"/>
              <a:gd name="connsiteY10508" fmla="*/ 591059 h 2289324"/>
              <a:gd name="connsiteX10509" fmla="*/ 10501438 w 12217395"/>
              <a:gd name="connsiteY10509" fmla="*/ 584397 h 2289324"/>
              <a:gd name="connsiteX10510" fmla="*/ 9793443 w 12217395"/>
              <a:gd name="connsiteY10510" fmla="*/ 582327 h 2289324"/>
              <a:gd name="connsiteX10511" fmla="*/ 9795104 w 12217395"/>
              <a:gd name="connsiteY10511" fmla="*/ 583998 h 2289324"/>
              <a:gd name="connsiteX10512" fmla="*/ 9793443 w 12217395"/>
              <a:gd name="connsiteY10512" fmla="*/ 585238 h 2289324"/>
              <a:gd name="connsiteX10513" fmla="*/ 9792191 w 12217395"/>
              <a:gd name="connsiteY10513" fmla="*/ 583998 h 2289324"/>
              <a:gd name="connsiteX10514" fmla="*/ 9793443 w 12217395"/>
              <a:gd name="connsiteY10514" fmla="*/ 582327 h 2289324"/>
              <a:gd name="connsiteX10515" fmla="*/ 10821160 w 12217395"/>
              <a:gd name="connsiteY10515" fmla="*/ 580656 h 2289324"/>
              <a:gd name="connsiteX10516" fmla="*/ 10821511 w 12217395"/>
              <a:gd name="connsiteY10516" fmla="*/ 580656 h 2289324"/>
              <a:gd name="connsiteX10517" fmla="*/ 10830281 w 12217395"/>
              <a:gd name="connsiteY10517" fmla="*/ 589809 h 2289324"/>
              <a:gd name="connsiteX10518" fmla="*/ 10821160 w 12217395"/>
              <a:gd name="connsiteY10518" fmla="*/ 599371 h 2289324"/>
              <a:gd name="connsiteX10519" fmla="*/ 10812039 w 12217395"/>
              <a:gd name="connsiteY10519" fmla="*/ 589809 h 2289324"/>
              <a:gd name="connsiteX10520" fmla="*/ 10821160 w 12217395"/>
              <a:gd name="connsiteY10520" fmla="*/ 580656 h 2289324"/>
              <a:gd name="connsiteX10521" fmla="*/ 532999 w 12217395"/>
              <a:gd name="connsiteY10521" fmla="*/ 577347 h 2289324"/>
              <a:gd name="connsiteX10522" fmla="*/ 536740 w 12217395"/>
              <a:gd name="connsiteY10522" fmla="*/ 581088 h 2289324"/>
              <a:gd name="connsiteX10523" fmla="*/ 532999 w 12217395"/>
              <a:gd name="connsiteY10523" fmla="*/ 584828 h 2289324"/>
              <a:gd name="connsiteX10524" fmla="*/ 529724 w 12217395"/>
              <a:gd name="connsiteY10524" fmla="*/ 581088 h 2289324"/>
              <a:gd name="connsiteX10525" fmla="*/ 532999 w 12217395"/>
              <a:gd name="connsiteY10525" fmla="*/ 577347 h 2289324"/>
              <a:gd name="connsiteX10526" fmla="*/ 11189063 w 12217395"/>
              <a:gd name="connsiteY10526" fmla="*/ 577335 h 2289324"/>
              <a:gd name="connsiteX10527" fmla="*/ 11202861 w 12217395"/>
              <a:gd name="connsiteY10527" fmla="*/ 591059 h 2289324"/>
              <a:gd name="connsiteX10528" fmla="*/ 11201051 w 12217395"/>
              <a:gd name="connsiteY10528" fmla="*/ 595170 h 2289324"/>
              <a:gd name="connsiteX10529" fmla="*/ 11206955 w 12217395"/>
              <a:gd name="connsiteY10529" fmla="*/ 592719 h 2289324"/>
              <a:gd name="connsiteX10530" fmla="*/ 11221573 w 12217395"/>
              <a:gd name="connsiteY10530" fmla="*/ 606839 h 2289324"/>
              <a:gd name="connsiteX10531" fmla="*/ 11220664 w 12217395"/>
              <a:gd name="connsiteY10531" fmla="*/ 608949 h 2289324"/>
              <a:gd name="connsiteX10532" fmla="*/ 11227769 w 12217395"/>
              <a:gd name="connsiteY10532" fmla="*/ 606022 h 2289324"/>
              <a:gd name="connsiteX10533" fmla="*/ 11238368 w 12217395"/>
              <a:gd name="connsiteY10533" fmla="*/ 610387 h 2289324"/>
              <a:gd name="connsiteX10534" fmla="*/ 11242482 w 12217395"/>
              <a:gd name="connsiteY10534" fmla="*/ 620363 h 2289324"/>
              <a:gd name="connsiteX10535" fmla="*/ 11251042 w 12217395"/>
              <a:gd name="connsiteY10535" fmla="*/ 616823 h 2289324"/>
              <a:gd name="connsiteX10536" fmla="*/ 11262225 w 12217395"/>
              <a:gd name="connsiteY10536" fmla="*/ 621449 h 2289324"/>
              <a:gd name="connsiteX10537" fmla="*/ 11265707 w 12217395"/>
              <a:gd name="connsiteY10537" fmla="*/ 629889 h 2289324"/>
              <a:gd name="connsiteX10538" fmla="*/ 11276419 w 12217395"/>
              <a:gd name="connsiteY10538" fmla="*/ 625555 h 2289324"/>
              <a:gd name="connsiteX10539" fmla="*/ 11288142 w 12217395"/>
              <a:gd name="connsiteY10539" fmla="*/ 630228 h 2289324"/>
              <a:gd name="connsiteX10540" fmla="*/ 11291275 w 12217395"/>
              <a:gd name="connsiteY10540" fmla="*/ 637626 h 2289324"/>
              <a:gd name="connsiteX10541" fmla="*/ 11291898 w 12217395"/>
              <a:gd name="connsiteY10541" fmla="*/ 636169 h 2289324"/>
              <a:gd name="connsiteX10542" fmla="*/ 11303899 w 12217395"/>
              <a:gd name="connsiteY10542" fmla="*/ 631376 h 2289324"/>
              <a:gd name="connsiteX10543" fmla="*/ 11315799 w 12217395"/>
              <a:gd name="connsiteY10543" fmla="*/ 636307 h 2289324"/>
              <a:gd name="connsiteX10544" fmla="*/ 11318559 w 12217395"/>
              <a:gd name="connsiteY10544" fmla="*/ 642912 h 2289324"/>
              <a:gd name="connsiteX10545" fmla="*/ 11320009 w 12217395"/>
              <a:gd name="connsiteY10545" fmla="*/ 639474 h 2289324"/>
              <a:gd name="connsiteX10546" fmla="*/ 11332552 w 12217395"/>
              <a:gd name="connsiteY10546" fmla="*/ 634275 h 2289324"/>
              <a:gd name="connsiteX10547" fmla="*/ 11345224 w 12217395"/>
              <a:gd name="connsiteY10547" fmla="*/ 639474 h 2289324"/>
              <a:gd name="connsiteX10548" fmla="*/ 11347169 w 12217395"/>
              <a:gd name="connsiteY10548" fmla="*/ 644204 h 2289324"/>
              <a:gd name="connsiteX10549" fmla="*/ 11349230 w 12217395"/>
              <a:gd name="connsiteY10549" fmla="*/ 639112 h 2289324"/>
              <a:gd name="connsiteX10550" fmla="*/ 11362488 w 12217395"/>
              <a:gd name="connsiteY10550" fmla="*/ 633446 h 2289324"/>
              <a:gd name="connsiteX10551" fmla="*/ 11381549 w 12217395"/>
              <a:gd name="connsiteY10551" fmla="*/ 652581 h 2289324"/>
              <a:gd name="connsiteX10552" fmla="*/ 11362488 w 12217395"/>
              <a:gd name="connsiteY10552" fmla="*/ 671693 h 2289324"/>
              <a:gd name="connsiteX10553" fmla="*/ 11349230 w 12217395"/>
              <a:gd name="connsiteY10553" fmla="*/ 666031 h 2289324"/>
              <a:gd name="connsiteX10554" fmla="*/ 11346949 w 12217395"/>
              <a:gd name="connsiteY10554" fmla="*/ 660403 h 2289324"/>
              <a:gd name="connsiteX10555" fmla="*/ 11345224 w 12217395"/>
              <a:gd name="connsiteY10555" fmla="*/ 664473 h 2289324"/>
              <a:gd name="connsiteX10556" fmla="*/ 11332552 w 12217395"/>
              <a:gd name="connsiteY10556" fmla="*/ 669613 h 2289324"/>
              <a:gd name="connsiteX10557" fmla="*/ 11320009 w 12217395"/>
              <a:gd name="connsiteY10557" fmla="*/ 664473 h 2289324"/>
              <a:gd name="connsiteX10558" fmla="*/ 11317022 w 12217395"/>
              <a:gd name="connsiteY10558" fmla="*/ 657598 h 2289324"/>
              <a:gd name="connsiteX10559" fmla="*/ 11315799 w 12217395"/>
              <a:gd name="connsiteY10559" fmla="*/ 660527 h 2289324"/>
              <a:gd name="connsiteX10560" fmla="*/ 11303899 w 12217395"/>
              <a:gd name="connsiteY10560" fmla="*/ 665464 h 2289324"/>
              <a:gd name="connsiteX10561" fmla="*/ 11291767 w 12217395"/>
              <a:gd name="connsiteY10561" fmla="*/ 660527 h 2289324"/>
              <a:gd name="connsiteX10562" fmla="*/ 11288527 w 12217395"/>
              <a:gd name="connsiteY10562" fmla="*/ 652580 h 2289324"/>
              <a:gd name="connsiteX10563" fmla="*/ 11288142 w 12217395"/>
              <a:gd name="connsiteY10563" fmla="*/ 653506 h 2289324"/>
              <a:gd name="connsiteX10564" fmla="*/ 11276419 w 12217395"/>
              <a:gd name="connsiteY10564" fmla="*/ 658390 h 2289324"/>
              <a:gd name="connsiteX10565" fmla="*/ 11264870 w 12217395"/>
              <a:gd name="connsiteY10565" fmla="*/ 653501 h 2289324"/>
              <a:gd name="connsiteX10566" fmla="*/ 11261153 w 12217395"/>
              <a:gd name="connsiteY10566" fmla="*/ 644226 h 2289324"/>
              <a:gd name="connsiteX10567" fmla="*/ 11251042 w 12217395"/>
              <a:gd name="connsiteY10567" fmla="*/ 648408 h 2289324"/>
              <a:gd name="connsiteX10568" fmla="*/ 11239859 w 12217395"/>
              <a:gd name="connsiteY10568" fmla="*/ 643783 h 2289324"/>
              <a:gd name="connsiteX10569" fmla="*/ 11235302 w 12217395"/>
              <a:gd name="connsiteY10569" fmla="*/ 632733 h 2289324"/>
              <a:gd name="connsiteX10570" fmla="*/ 11227769 w 12217395"/>
              <a:gd name="connsiteY10570" fmla="*/ 635947 h 2289324"/>
              <a:gd name="connsiteX10571" fmla="*/ 11212801 w 12217395"/>
              <a:gd name="connsiteY10571" fmla="*/ 620984 h 2289324"/>
              <a:gd name="connsiteX10572" fmla="*/ 11213953 w 12217395"/>
              <a:gd name="connsiteY10572" fmla="*/ 618190 h 2289324"/>
              <a:gd name="connsiteX10573" fmla="*/ 11206955 w 12217395"/>
              <a:gd name="connsiteY10573" fmla="*/ 620984 h 2289324"/>
              <a:gd name="connsiteX10574" fmla="*/ 11206955 w 12217395"/>
              <a:gd name="connsiteY10574" fmla="*/ 620997 h 2289324"/>
              <a:gd name="connsiteX10575" fmla="*/ 11192804 w 12217395"/>
              <a:gd name="connsiteY10575" fmla="*/ 606852 h 2289324"/>
              <a:gd name="connsiteX10576" fmla="*/ 11194885 w 12217395"/>
              <a:gd name="connsiteY10576" fmla="*/ 601959 h 2289324"/>
              <a:gd name="connsiteX10577" fmla="*/ 11189063 w 12217395"/>
              <a:gd name="connsiteY10577" fmla="*/ 604361 h 2289324"/>
              <a:gd name="connsiteX10578" fmla="*/ 11175848 w 12217395"/>
              <a:gd name="connsiteY10578" fmla="*/ 591059 h 2289324"/>
              <a:gd name="connsiteX10579" fmla="*/ 11178625 w 12217395"/>
              <a:gd name="connsiteY10579" fmla="*/ 584307 h 2289324"/>
              <a:gd name="connsiteX10580" fmla="*/ 11183318 w 12217395"/>
              <a:gd name="connsiteY10580" fmla="*/ 582273 h 2289324"/>
              <a:gd name="connsiteX10581" fmla="*/ 11184536 w 12217395"/>
              <a:gd name="connsiteY10581" fmla="*/ 579323 h 2289324"/>
              <a:gd name="connsiteX10582" fmla="*/ 10399230 w 12217395"/>
              <a:gd name="connsiteY10582" fmla="*/ 576506 h 2289324"/>
              <a:gd name="connsiteX10583" fmla="*/ 10399465 w 12217395"/>
              <a:gd name="connsiteY10583" fmla="*/ 576506 h 2289324"/>
              <a:gd name="connsiteX10584" fmla="*/ 10404961 w 12217395"/>
              <a:gd name="connsiteY10584" fmla="*/ 582327 h 2289324"/>
              <a:gd name="connsiteX10585" fmla="*/ 10399230 w 12217395"/>
              <a:gd name="connsiteY10585" fmla="*/ 588148 h 2289324"/>
              <a:gd name="connsiteX10586" fmla="*/ 10393384 w 12217395"/>
              <a:gd name="connsiteY10586" fmla="*/ 582327 h 2289324"/>
              <a:gd name="connsiteX10587" fmla="*/ 10393384 w 12217395"/>
              <a:gd name="connsiteY10587" fmla="*/ 582047 h 2289324"/>
              <a:gd name="connsiteX10588" fmla="*/ 10399230 w 12217395"/>
              <a:gd name="connsiteY10588" fmla="*/ 576506 h 2289324"/>
              <a:gd name="connsiteX10589" fmla="*/ 12161558 w 12217395"/>
              <a:gd name="connsiteY10589" fmla="*/ 573174 h 2289324"/>
              <a:gd name="connsiteX10590" fmla="*/ 12162845 w 12217395"/>
              <a:gd name="connsiteY10590" fmla="*/ 574424 h 2289324"/>
              <a:gd name="connsiteX10591" fmla="*/ 12161558 w 12217395"/>
              <a:gd name="connsiteY10591" fmla="*/ 576085 h 2289324"/>
              <a:gd name="connsiteX10592" fmla="*/ 12159922 w 12217395"/>
              <a:gd name="connsiteY10592" fmla="*/ 574424 h 2289324"/>
              <a:gd name="connsiteX10593" fmla="*/ 12161558 w 12217395"/>
              <a:gd name="connsiteY10593" fmla="*/ 573174 h 2289324"/>
              <a:gd name="connsiteX10594" fmla="*/ 11048965 w 12217395"/>
              <a:gd name="connsiteY10594" fmla="*/ 572356 h 2289324"/>
              <a:gd name="connsiteX10595" fmla="*/ 11049082 w 12217395"/>
              <a:gd name="connsiteY10595" fmla="*/ 572356 h 2289324"/>
              <a:gd name="connsiteX10596" fmla="*/ 11060191 w 12217395"/>
              <a:gd name="connsiteY10596" fmla="*/ 583577 h 2289324"/>
              <a:gd name="connsiteX10597" fmla="*/ 11048965 w 12217395"/>
              <a:gd name="connsiteY10597" fmla="*/ 595221 h 2289324"/>
              <a:gd name="connsiteX10598" fmla="*/ 11037738 w 12217395"/>
              <a:gd name="connsiteY10598" fmla="*/ 583577 h 2289324"/>
              <a:gd name="connsiteX10599" fmla="*/ 11037738 w 12217395"/>
              <a:gd name="connsiteY10599" fmla="*/ 583507 h 2289324"/>
              <a:gd name="connsiteX10600" fmla="*/ 11048965 w 12217395"/>
              <a:gd name="connsiteY10600" fmla="*/ 572356 h 2289324"/>
              <a:gd name="connsiteX10601" fmla="*/ 10930970 w 12217395"/>
              <a:gd name="connsiteY10601" fmla="*/ 567774 h 2289324"/>
              <a:gd name="connsiteX10602" fmla="*/ 10940911 w 12217395"/>
              <a:gd name="connsiteY10602" fmla="*/ 577745 h 2289324"/>
              <a:gd name="connsiteX10603" fmla="*/ 10930970 w 12217395"/>
              <a:gd name="connsiteY10603" fmla="*/ 587740 h 2289324"/>
              <a:gd name="connsiteX10604" fmla="*/ 10920912 w 12217395"/>
              <a:gd name="connsiteY10604" fmla="*/ 577745 h 2289324"/>
              <a:gd name="connsiteX10605" fmla="*/ 10930970 w 12217395"/>
              <a:gd name="connsiteY10605" fmla="*/ 567774 h 2289324"/>
              <a:gd name="connsiteX10606" fmla="*/ 9996737 w 12217395"/>
              <a:gd name="connsiteY10606" fmla="*/ 567774 h 2289324"/>
              <a:gd name="connsiteX10607" fmla="*/ 9999239 w 12217395"/>
              <a:gd name="connsiteY10607" fmla="*/ 570263 h 2289324"/>
              <a:gd name="connsiteX10608" fmla="*/ 9996737 w 12217395"/>
              <a:gd name="connsiteY10608" fmla="*/ 572764 h 2289324"/>
              <a:gd name="connsiteX10609" fmla="*/ 9994245 w 12217395"/>
              <a:gd name="connsiteY10609" fmla="*/ 570263 h 2289324"/>
              <a:gd name="connsiteX10610" fmla="*/ 9996737 w 12217395"/>
              <a:gd name="connsiteY10610" fmla="*/ 567774 h 2289324"/>
              <a:gd name="connsiteX10611" fmla="*/ 1048132 w 12217395"/>
              <a:gd name="connsiteY10611" fmla="*/ 566943 h 2289324"/>
              <a:gd name="connsiteX10612" fmla="*/ 1051056 w 12217395"/>
              <a:gd name="connsiteY10612" fmla="*/ 570263 h 2289324"/>
              <a:gd name="connsiteX10613" fmla="*/ 1048132 w 12217395"/>
              <a:gd name="connsiteY10613" fmla="*/ 573595 h 2289324"/>
              <a:gd name="connsiteX10614" fmla="*/ 1044858 w 12217395"/>
              <a:gd name="connsiteY10614" fmla="*/ 570263 h 2289324"/>
              <a:gd name="connsiteX10615" fmla="*/ 1048132 w 12217395"/>
              <a:gd name="connsiteY10615" fmla="*/ 566943 h 2289324"/>
              <a:gd name="connsiteX10616" fmla="*/ 10299361 w 12217395"/>
              <a:gd name="connsiteY10616" fmla="*/ 564875 h 2289324"/>
              <a:gd name="connsiteX10617" fmla="*/ 10303921 w 12217395"/>
              <a:gd name="connsiteY10617" fmla="*/ 569433 h 2289324"/>
              <a:gd name="connsiteX10618" fmla="*/ 10299361 w 12217395"/>
              <a:gd name="connsiteY10618" fmla="*/ 574436 h 2289324"/>
              <a:gd name="connsiteX10619" fmla="*/ 10299361 w 12217395"/>
              <a:gd name="connsiteY10619" fmla="*/ 574424 h 2289324"/>
              <a:gd name="connsiteX10620" fmla="*/ 10294449 w 12217395"/>
              <a:gd name="connsiteY10620" fmla="*/ 569433 h 2289324"/>
              <a:gd name="connsiteX10621" fmla="*/ 10299361 w 12217395"/>
              <a:gd name="connsiteY10621" fmla="*/ 564875 h 2289324"/>
              <a:gd name="connsiteX10622" fmla="*/ 1458134 w 12217395"/>
              <a:gd name="connsiteY10622" fmla="*/ 564454 h 2289324"/>
              <a:gd name="connsiteX10623" fmla="*/ 1460590 w 12217395"/>
              <a:gd name="connsiteY10623" fmla="*/ 566943 h 2289324"/>
              <a:gd name="connsiteX10624" fmla="*/ 1458134 w 12217395"/>
              <a:gd name="connsiteY10624" fmla="*/ 569024 h 2289324"/>
              <a:gd name="connsiteX10625" fmla="*/ 1456028 w 12217395"/>
              <a:gd name="connsiteY10625" fmla="*/ 566943 h 2289324"/>
              <a:gd name="connsiteX10626" fmla="*/ 1458134 w 12217395"/>
              <a:gd name="connsiteY10626" fmla="*/ 564454 h 2289324"/>
              <a:gd name="connsiteX10627" fmla="*/ 12070109 w 12217395"/>
              <a:gd name="connsiteY10627" fmla="*/ 564033 h 2289324"/>
              <a:gd name="connsiteX10628" fmla="*/ 12070927 w 12217395"/>
              <a:gd name="connsiteY10628" fmla="*/ 564875 h 2289324"/>
              <a:gd name="connsiteX10629" fmla="*/ 12070109 w 12217395"/>
              <a:gd name="connsiteY10629" fmla="*/ 565693 h 2289324"/>
              <a:gd name="connsiteX10630" fmla="*/ 12069641 w 12217395"/>
              <a:gd name="connsiteY10630" fmla="*/ 564862 h 2289324"/>
              <a:gd name="connsiteX10631" fmla="*/ 12070109 w 12217395"/>
              <a:gd name="connsiteY10631" fmla="*/ 564033 h 2289324"/>
              <a:gd name="connsiteX10632" fmla="*/ 11174563 w 12217395"/>
              <a:gd name="connsiteY10632" fmla="*/ 560712 h 2289324"/>
              <a:gd name="connsiteX10633" fmla="*/ 11187074 w 12217395"/>
              <a:gd name="connsiteY10633" fmla="*/ 573174 h 2289324"/>
              <a:gd name="connsiteX10634" fmla="*/ 11184536 w 12217395"/>
              <a:gd name="connsiteY10634" fmla="*/ 579323 h 2289324"/>
              <a:gd name="connsiteX10635" fmla="*/ 11179824 w 12217395"/>
              <a:gd name="connsiteY10635" fmla="*/ 581392 h 2289324"/>
              <a:gd name="connsiteX10636" fmla="*/ 11178625 w 12217395"/>
              <a:gd name="connsiteY10636" fmla="*/ 584307 h 2289324"/>
              <a:gd name="connsiteX10637" fmla="*/ 11174563 w 12217395"/>
              <a:gd name="connsiteY10637" fmla="*/ 586067 h 2289324"/>
              <a:gd name="connsiteX10638" fmla="*/ 11161697 w 12217395"/>
              <a:gd name="connsiteY10638" fmla="*/ 573174 h 2289324"/>
              <a:gd name="connsiteX10639" fmla="*/ 11164992 w 12217395"/>
              <a:gd name="connsiteY10639" fmla="*/ 565609 h 2289324"/>
              <a:gd name="connsiteX10640" fmla="*/ 11171082 w 12217395"/>
              <a:gd name="connsiteY10640" fmla="*/ 562992 h 2289324"/>
              <a:gd name="connsiteX10641" fmla="*/ 11171498 w 12217395"/>
              <a:gd name="connsiteY10641" fmla="*/ 561976 h 2289324"/>
              <a:gd name="connsiteX10642" fmla="*/ 1766155 w 12217395"/>
              <a:gd name="connsiteY10642" fmla="*/ 559054 h 2289324"/>
              <a:gd name="connsiteX10643" fmla="*/ 1767406 w 12217395"/>
              <a:gd name="connsiteY10643" fmla="*/ 560293 h 2289324"/>
              <a:gd name="connsiteX10644" fmla="*/ 1766155 w 12217395"/>
              <a:gd name="connsiteY10644" fmla="*/ 561953 h 2289324"/>
              <a:gd name="connsiteX10645" fmla="*/ 1764902 w 12217395"/>
              <a:gd name="connsiteY10645" fmla="*/ 560293 h 2289324"/>
              <a:gd name="connsiteX10646" fmla="*/ 1766155 w 12217395"/>
              <a:gd name="connsiteY10646" fmla="*/ 559054 h 2289324"/>
              <a:gd name="connsiteX10647" fmla="*/ 419096 w 12217395"/>
              <a:gd name="connsiteY10647" fmla="*/ 555312 h 2289324"/>
              <a:gd name="connsiteX10648" fmla="*/ 422838 w 12217395"/>
              <a:gd name="connsiteY10648" fmla="*/ 558632 h 2289324"/>
              <a:gd name="connsiteX10649" fmla="*/ 419096 w 12217395"/>
              <a:gd name="connsiteY10649" fmla="*/ 562373 h 2289324"/>
              <a:gd name="connsiteX10650" fmla="*/ 415822 w 12217395"/>
              <a:gd name="connsiteY10650" fmla="*/ 558632 h 2289324"/>
              <a:gd name="connsiteX10651" fmla="*/ 419096 w 12217395"/>
              <a:gd name="connsiteY10651" fmla="*/ 555312 h 2289324"/>
              <a:gd name="connsiteX10652" fmla="*/ 10716027 w 12217395"/>
              <a:gd name="connsiteY10652" fmla="*/ 551152 h 2289324"/>
              <a:gd name="connsiteX10653" fmla="*/ 10723512 w 12217395"/>
              <a:gd name="connsiteY10653" fmla="*/ 558633 h 2289324"/>
              <a:gd name="connsiteX10654" fmla="*/ 10716027 w 12217395"/>
              <a:gd name="connsiteY10654" fmla="*/ 565693 h 2289324"/>
              <a:gd name="connsiteX10655" fmla="*/ 10708894 w 12217395"/>
              <a:gd name="connsiteY10655" fmla="*/ 558633 h 2289324"/>
              <a:gd name="connsiteX10656" fmla="*/ 10716027 w 12217395"/>
              <a:gd name="connsiteY10656" fmla="*/ 551152 h 2289324"/>
              <a:gd name="connsiteX10657" fmla="*/ 10202182 w 12217395"/>
              <a:gd name="connsiteY10657" fmla="*/ 549899 h 2289324"/>
              <a:gd name="connsiteX10658" fmla="*/ 10205923 w 12217395"/>
              <a:gd name="connsiteY10658" fmla="*/ 553641 h 2289324"/>
              <a:gd name="connsiteX10659" fmla="*/ 10202182 w 12217395"/>
              <a:gd name="connsiteY10659" fmla="*/ 557382 h 2289324"/>
              <a:gd name="connsiteX10660" fmla="*/ 10198439 w 12217395"/>
              <a:gd name="connsiteY10660" fmla="*/ 553641 h 2289324"/>
              <a:gd name="connsiteX10661" fmla="*/ 10202182 w 12217395"/>
              <a:gd name="connsiteY10661" fmla="*/ 549899 h 2289324"/>
              <a:gd name="connsiteX10662" fmla="*/ 10612065 w 12217395"/>
              <a:gd name="connsiteY10662" fmla="*/ 549071 h 2289324"/>
              <a:gd name="connsiteX10663" fmla="*/ 10612300 w 12217395"/>
              <a:gd name="connsiteY10663" fmla="*/ 549071 h 2289324"/>
              <a:gd name="connsiteX10664" fmla="*/ 10618263 w 12217395"/>
              <a:gd name="connsiteY10664" fmla="*/ 555313 h 2289324"/>
              <a:gd name="connsiteX10665" fmla="*/ 10612065 w 12217395"/>
              <a:gd name="connsiteY10665" fmla="*/ 561953 h 2289324"/>
              <a:gd name="connsiteX10666" fmla="*/ 10605400 w 12217395"/>
              <a:gd name="connsiteY10666" fmla="*/ 555313 h 2289324"/>
              <a:gd name="connsiteX10667" fmla="*/ 10612065 w 12217395"/>
              <a:gd name="connsiteY10667" fmla="*/ 549071 h 2289324"/>
              <a:gd name="connsiteX10668" fmla="*/ 11041948 w 12217395"/>
              <a:gd name="connsiteY10668" fmla="*/ 548662 h 2289324"/>
              <a:gd name="connsiteX10669" fmla="*/ 11042183 w 12217395"/>
              <a:gd name="connsiteY10669" fmla="*/ 548662 h 2289324"/>
              <a:gd name="connsiteX10670" fmla="*/ 11052356 w 12217395"/>
              <a:gd name="connsiteY10670" fmla="*/ 559054 h 2289324"/>
              <a:gd name="connsiteX10671" fmla="*/ 11052356 w 12217395"/>
              <a:gd name="connsiteY10671" fmla="*/ 559240 h 2289324"/>
              <a:gd name="connsiteX10672" fmla="*/ 11041948 w 12217395"/>
              <a:gd name="connsiteY10672" fmla="*/ 569433 h 2289324"/>
              <a:gd name="connsiteX10673" fmla="*/ 11041715 w 12217395"/>
              <a:gd name="connsiteY10673" fmla="*/ 569433 h 2289324"/>
              <a:gd name="connsiteX10674" fmla="*/ 11031541 w 12217395"/>
              <a:gd name="connsiteY10674" fmla="*/ 559065 h 2289324"/>
              <a:gd name="connsiteX10675" fmla="*/ 11031541 w 12217395"/>
              <a:gd name="connsiteY10675" fmla="*/ 558843 h 2289324"/>
              <a:gd name="connsiteX10676" fmla="*/ 11041948 w 12217395"/>
              <a:gd name="connsiteY10676" fmla="*/ 548662 h 2289324"/>
              <a:gd name="connsiteX10677" fmla="*/ 10821979 w 12217395"/>
              <a:gd name="connsiteY10677" fmla="*/ 548240 h 2289324"/>
              <a:gd name="connsiteX10678" fmla="*/ 10830281 w 12217395"/>
              <a:gd name="connsiteY10678" fmla="*/ 556563 h 2289324"/>
              <a:gd name="connsiteX10679" fmla="*/ 10821979 w 12217395"/>
              <a:gd name="connsiteY10679" fmla="*/ 564862 h 2289324"/>
              <a:gd name="connsiteX10680" fmla="*/ 10813677 w 12217395"/>
              <a:gd name="connsiteY10680" fmla="*/ 556551 h 2289324"/>
              <a:gd name="connsiteX10681" fmla="*/ 10821979 w 12217395"/>
              <a:gd name="connsiteY10681" fmla="*/ 548240 h 2289324"/>
              <a:gd name="connsiteX10682" fmla="*/ 9904024 w 12217395"/>
              <a:gd name="connsiteY10682" fmla="*/ 546159 h 2289324"/>
              <a:gd name="connsiteX10683" fmla="*/ 9905685 w 12217395"/>
              <a:gd name="connsiteY10683" fmla="*/ 547831 h 2289324"/>
              <a:gd name="connsiteX10684" fmla="*/ 9904024 w 12217395"/>
              <a:gd name="connsiteY10684" fmla="*/ 549070 h 2289324"/>
              <a:gd name="connsiteX10685" fmla="*/ 9902785 w 12217395"/>
              <a:gd name="connsiteY10685" fmla="*/ 547831 h 2289324"/>
              <a:gd name="connsiteX10686" fmla="*/ 9904024 w 12217395"/>
              <a:gd name="connsiteY10686" fmla="*/ 546159 h 2289324"/>
              <a:gd name="connsiteX10687" fmla="*/ 11162868 w 12217395"/>
              <a:gd name="connsiteY10687" fmla="*/ 542839 h 2289324"/>
              <a:gd name="connsiteX10688" fmla="*/ 11174561 w 12217395"/>
              <a:gd name="connsiteY10688" fmla="*/ 554483 h 2289324"/>
              <a:gd name="connsiteX10689" fmla="*/ 11171498 w 12217395"/>
              <a:gd name="connsiteY10689" fmla="*/ 561976 h 2289324"/>
              <a:gd name="connsiteX10690" fmla="*/ 11165498 w 12217395"/>
              <a:gd name="connsiteY10690" fmla="*/ 564449 h 2289324"/>
              <a:gd name="connsiteX10691" fmla="*/ 11164992 w 12217395"/>
              <a:gd name="connsiteY10691" fmla="*/ 565609 h 2289324"/>
              <a:gd name="connsiteX10692" fmla="*/ 11162868 w 12217395"/>
              <a:gd name="connsiteY10692" fmla="*/ 566522 h 2289324"/>
              <a:gd name="connsiteX10693" fmla="*/ 11150822 w 12217395"/>
              <a:gd name="connsiteY10693" fmla="*/ 554470 h 2289324"/>
              <a:gd name="connsiteX10694" fmla="*/ 11162868 w 12217395"/>
              <a:gd name="connsiteY10694" fmla="*/ 542839 h 2289324"/>
              <a:gd name="connsiteX10695" fmla="*/ 10510209 w 12217395"/>
              <a:gd name="connsiteY10695" fmla="*/ 542010 h 2289324"/>
              <a:gd name="connsiteX10696" fmla="*/ 10515589 w 12217395"/>
              <a:gd name="connsiteY10696" fmla="*/ 547831 h 2289324"/>
              <a:gd name="connsiteX10697" fmla="*/ 10510209 w 12217395"/>
              <a:gd name="connsiteY10697" fmla="*/ 553233 h 2289324"/>
              <a:gd name="connsiteX10698" fmla="*/ 10504831 w 12217395"/>
              <a:gd name="connsiteY10698" fmla="*/ 547831 h 2289324"/>
              <a:gd name="connsiteX10699" fmla="*/ 10510209 w 12217395"/>
              <a:gd name="connsiteY10699" fmla="*/ 542010 h 2289324"/>
              <a:gd name="connsiteX10700" fmla="*/ 935048 w 12217395"/>
              <a:gd name="connsiteY10700" fmla="*/ 539520 h 2289324"/>
              <a:gd name="connsiteX10701" fmla="*/ 938439 w 12217395"/>
              <a:gd name="connsiteY10701" fmla="*/ 542418 h 2289324"/>
              <a:gd name="connsiteX10702" fmla="*/ 935048 w 12217395"/>
              <a:gd name="connsiteY10702" fmla="*/ 545750 h 2289324"/>
              <a:gd name="connsiteX10703" fmla="*/ 932125 w 12217395"/>
              <a:gd name="connsiteY10703" fmla="*/ 542418 h 2289324"/>
              <a:gd name="connsiteX10704" fmla="*/ 935048 w 12217395"/>
              <a:gd name="connsiteY10704" fmla="*/ 539520 h 2289324"/>
              <a:gd name="connsiteX10705" fmla="*/ 10929683 w 12217395"/>
              <a:gd name="connsiteY10705" fmla="*/ 539100 h 2289324"/>
              <a:gd name="connsiteX10706" fmla="*/ 10938805 w 12217395"/>
              <a:gd name="connsiteY10706" fmla="*/ 548241 h 2289324"/>
              <a:gd name="connsiteX10707" fmla="*/ 10929683 w 12217395"/>
              <a:gd name="connsiteY10707" fmla="*/ 556973 h 2289324"/>
              <a:gd name="connsiteX10708" fmla="*/ 10920912 w 12217395"/>
              <a:gd name="connsiteY10708" fmla="*/ 548241 h 2289324"/>
              <a:gd name="connsiteX10709" fmla="*/ 10929683 w 12217395"/>
              <a:gd name="connsiteY10709" fmla="*/ 539100 h 2289324"/>
              <a:gd name="connsiteX10710" fmla="*/ 12146121 w 12217395"/>
              <a:gd name="connsiteY10710" fmla="*/ 537847 h 2289324"/>
              <a:gd name="connsiteX10711" fmla="*/ 12148228 w 12217395"/>
              <a:gd name="connsiteY10711" fmla="*/ 539520 h 2289324"/>
              <a:gd name="connsiteX10712" fmla="*/ 12146121 w 12217395"/>
              <a:gd name="connsiteY10712" fmla="*/ 541589 h 2289324"/>
              <a:gd name="connsiteX10713" fmla="*/ 12144485 w 12217395"/>
              <a:gd name="connsiteY10713" fmla="*/ 539520 h 2289324"/>
              <a:gd name="connsiteX10714" fmla="*/ 12146121 w 12217395"/>
              <a:gd name="connsiteY10714" fmla="*/ 537847 h 2289324"/>
              <a:gd name="connsiteX10715" fmla="*/ 304844 w 12217395"/>
              <a:gd name="connsiteY10715" fmla="*/ 533698 h 2289324"/>
              <a:gd name="connsiteX10716" fmla="*/ 304867 w 12217395"/>
              <a:gd name="connsiteY10716" fmla="*/ 533698 h 2289324"/>
              <a:gd name="connsiteX10717" fmla="*/ 308118 w 12217395"/>
              <a:gd name="connsiteY10717" fmla="*/ 537018 h 2289324"/>
              <a:gd name="connsiteX10718" fmla="*/ 304844 w 12217395"/>
              <a:gd name="connsiteY10718" fmla="*/ 540350 h 2289324"/>
              <a:gd name="connsiteX10719" fmla="*/ 301451 w 12217395"/>
              <a:gd name="connsiteY10719" fmla="*/ 537018 h 2289324"/>
              <a:gd name="connsiteX10720" fmla="*/ 304844 w 12217395"/>
              <a:gd name="connsiteY10720" fmla="*/ 533698 h 2289324"/>
              <a:gd name="connsiteX10721" fmla="*/ 10107329 w 12217395"/>
              <a:gd name="connsiteY10721" fmla="*/ 532447 h 2289324"/>
              <a:gd name="connsiteX10722" fmla="*/ 10109819 w 12217395"/>
              <a:gd name="connsiteY10722" fmla="*/ 534528 h 2289324"/>
              <a:gd name="connsiteX10723" fmla="*/ 10107329 w 12217395"/>
              <a:gd name="connsiteY10723" fmla="*/ 537018 h 2289324"/>
              <a:gd name="connsiteX10724" fmla="*/ 10104837 w 12217395"/>
              <a:gd name="connsiteY10724" fmla="*/ 534528 h 2289324"/>
              <a:gd name="connsiteX10725" fmla="*/ 10107329 w 12217395"/>
              <a:gd name="connsiteY10725" fmla="*/ 532447 h 2289324"/>
              <a:gd name="connsiteX10726" fmla="*/ 1346686 w 12217395"/>
              <a:gd name="connsiteY10726" fmla="*/ 532447 h 2289324"/>
              <a:gd name="connsiteX10727" fmla="*/ 1346827 w 12217395"/>
              <a:gd name="connsiteY10727" fmla="*/ 532447 h 2289324"/>
              <a:gd name="connsiteX10728" fmla="*/ 1348791 w 12217395"/>
              <a:gd name="connsiteY10728" fmla="*/ 534528 h 2289324"/>
              <a:gd name="connsiteX10729" fmla="*/ 1346686 w 12217395"/>
              <a:gd name="connsiteY10729" fmla="*/ 536608 h 2289324"/>
              <a:gd name="connsiteX10730" fmla="*/ 1344114 w 12217395"/>
              <a:gd name="connsiteY10730" fmla="*/ 534528 h 2289324"/>
              <a:gd name="connsiteX10731" fmla="*/ 1346686 w 12217395"/>
              <a:gd name="connsiteY10731" fmla="*/ 532447 h 2289324"/>
              <a:gd name="connsiteX10732" fmla="*/ 12052568 w 12217395"/>
              <a:gd name="connsiteY10732" fmla="*/ 532039 h 2289324"/>
              <a:gd name="connsiteX10733" fmla="*/ 12054322 w 12217395"/>
              <a:gd name="connsiteY10733" fmla="*/ 533698 h 2289324"/>
              <a:gd name="connsiteX10734" fmla="*/ 12052568 w 12217395"/>
              <a:gd name="connsiteY10734" fmla="*/ 534949 h 2289324"/>
              <a:gd name="connsiteX10735" fmla="*/ 12051399 w 12217395"/>
              <a:gd name="connsiteY10735" fmla="*/ 533698 h 2289324"/>
              <a:gd name="connsiteX10736" fmla="*/ 12052568 w 12217395"/>
              <a:gd name="connsiteY10736" fmla="*/ 532039 h 2289324"/>
              <a:gd name="connsiteX10737" fmla="*/ 10410808 w 12217395"/>
              <a:gd name="connsiteY10737" fmla="*/ 531618 h 2289324"/>
              <a:gd name="connsiteX10738" fmla="*/ 10415368 w 12217395"/>
              <a:gd name="connsiteY10738" fmla="*/ 536188 h 2289324"/>
              <a:gd name="connsiteX10739" fmla="*/ 10410808 w 12217395"/>
              <a:gd name="connsiteY10739" fmla="*/ 540759 h 2289324"/>
              <a:gd name="connsiteX10740" fmla="*/ 10405779 w 12217395"/>
              <a:gd name="connsiteY10740" fmla="*/ 536177 h 2289324"/>
              <a:gd name="connsiteX10741" fmla="*/ 10410808 w 12217395"/>
              <a:gd name="connsiteY10741" fmla="*/ 531618 h 2289324"/>
              <a:gd name="connsiteX10742" fmla="*/ 11039025 w 12217395"/>
              <a:gd name="connsiteY10742" fmla="*/ 524558 h 2289324"/>
              <a:gd name="connsiteX10743" fmla="*/ 11048615 w 12217395"/>
              <a:gd name="connsiteY10743" fmla="*/ 534108 h 2289324"/>
              <a:gd name="connsiteX10744" fmla="*/ 11039025 w 12217395"/>
              <a:gd name="connsiteY10744" fmla="*/ 543670 h 2289324"/>
              <a:gd name="connsiteX10745" fmla="*/ 11029436 w 12217395"/>
              <a:gd name="connsiteY10745" fmla="*/ 534108 h 2289324"/>
              <a:gd name="connsiteX10746" fmla="*/ 11039025 w 12217395"/>
              <a:gd name="connsiteY10746" fmla="*/ 524558 h 2289324"/>
              <a:gd name="connsiteX10747" fmla="*/ 11154563 w 12217395"/>
              <a:gd name="connsiteY10747" fmla="*/ 524136 h 2289324"/>
              <a:gd name="connsiteX10748" fmla="*/ 11165439 w 12217395"/>
              <a:gd name="connsiteY10748" fmla="*/ 534936 h 2289324"/>
              <a:gd name="connsiteX10749" fmla="*/ 11154563 w 12217395"/>
              <a:gd name="connsiteY10749" fmla="*/ 546159 h 2289324"/>
              <a:gd name="connsiteX10750" fmla="*/ 11143337 w 12217395"/>
              <a:gd name="connsiteY10750" fmla="*/ 534949 h 2289324"/>
              <a:gd name="connsiteX10751" fmla="*/ 11154563 w 12217395"/>
              <a:gd name="connsiteY10751" fmla="*/ 524136 h 2289324"/>
              <a:gd name="connsiteX10752" fmla="*/ 11961586 w 12217395"/>
              <a:gd name="connsiteY10752" fmla="*/ 523306 h 2289324"/>
              <a:gd name="connsiteX10753" fmla="*/ 11962405 w 12217395"/>
              <a:gd name="connsiteY10753" fmla="*/ 524137 h 2289324"/>
              <a:gd name="connsiteX10754" fmla="*/ 11961586 w 12217395"/>
              <a:gd name="connsiteY10754" fmla="*/ 524966 h 2289324"/>
              <a:gd name="connsiteX10755" fmla="*/ 11960768 w 12217395"/>
              <a:gd name="connsiteY10755" fmla="*/ 524125 h 2289324"/>
              <a:gd name="connsiteX10756" fmla="*/ 11961586 w 12217395"/>
              <a:gd name="connsiteY10756" fmla="*/ 523306 h 2289324"/>
              <a:gd name="connsiteX10757" fmla="*/ 1656004 w 12217395"/>
              <a:gd name="connsiteY10757" fmla="*/ 522477 h 2289324"/>
              <a:gd name="connsiteX10758" fmla="*/ 1657176 w 12217395"/>
              <a:gd name="connsiteY10758" fmla="*/ 523727 h 2289324"/>
              <a:gd name="connsiteX10759" fmla="*/ 1656004 w 12217395"/>
              <a:gd name="connsiteY10759" fmla="*/ 525387 h 2289324"/>
              <a:gd name="connsiteX10760" fmla="*/ 1654369 w 12217395"/>
              <a:gd name="connsiteY10760" fmla="*/ 523727 h 2289324"/>
              <a:gd name="connsiteX10761" fmla="*/ 1656004 w 12217395"/>
              <a:gd name="connsiteY10761" fmla="*/ 522477 h 2289324"/>
              <a:gd name="connsiteX10762" fmla="*/ 11290101 w 12217395"/>
              <a:gd name="connsiteY10762" fmla="*/ 519987 h 2289324"/>
              <a:gd name="connsiteX10763" fmla="*/ 11302216 w 12217395"/>
              <a:gd name="connsiteY10763" fmla="*/ 532008 h 2289324"/>
              <a:gd name="connsiteX10764" fmla="*/ 11305069 w 12217395"/>
              <a:gd name="connsiteY10764" fmla="*/ 530787 h 2289324"/>
              <a:gd name="connsiteX10765" fmla="*/ 11305420 w 12217395"/>
              <a:gd name="connsiteY10765" fmla="*/ 530787 h 2289324"/>
              <a:gd name="connsiteX10766" fmla="*/ 11317022 w 12217395"/>
              <a:gd name="connsiteY10766" fmla="*/ 542617 h 2289324"/>
              <a:gd name="connsiteX10767" fmla="*/ 11323429 w 12217395"/>
              <a:gd name="connsiteY10767" fmla="*/ 539929 h 2289324"/>
              <a:gd name="connsiteX10768" fmla="*/ 11333618 w 12217395"/>
              <a:gd name="connsiteY10768" fmla="*/ 544246 h 2289324"/>
              <a:gd name="connsiteX10769" fmla="*/ 11336259 w 12217395"/>
              <a:gd name="connsiteY10769" fmla="*/ 550510 h 2289324"/>
              <a:gd name="connsiteX10770" fmla="*/ 11343778 w 12217395"/>
              <a:gd name="connsiteY10770" fmla="*/ 547410 h 2289324"/>
              <a:gd name="connsiteX10771" fmla="*/ 11354552 w 12217395"/>
              <a:gd name="connsiteY10771" fmla="*/ 551779 h 2289324"/>
              <a:gd name="connsiteX10772" fmla="*/ 11356543 w 12217395"/>
              <a:gd name="connsiteY10772" fmla="*/ 556421 h 2289324"/>
              <a:gd name="connsiteX10773" fmla="*/ 11366231 w 12217395"/>
              <a:gd name="connsiteY10773" fmla="*/ 552413 h 2289324"/>
              <a:gd name="connsiteX10774" fmla="*/ 11377589 w 12217395"/>
              <a:gd name="connsiteY10774" fmla="*/ 557029 h 2289324"/>
              <a:gd name="connsiteX10775" fmla="*/ 11378865 w 12217395"/>
              <a:gd name="connsiteY10775" fmla="*/ 560008 h 2289324"/>
              <a:gd name="connsiteX10776" fmla="*/ 11378962 w 12217395"/>
              <a:gd name="connsiteY10776" fmla="*/ 559776 h 2289324"/>
              <a:gd name="connsiteX10777" fmla="*/ 11390788 w 12217395"/>
              <a:gd name="connsiteY10777" fmla="*/ 554892 h 2289324"/>
              <a:gd name="connsiteX10778" fmla="*/ 11402512 w 12217395"/>
              <a:gd name="connsiteY10778" fmla="*/ 559776 h 2289324"/>
              <a:gd name="connsiteX10779" fmla="*/ 11403526 w 12217395"/>
              <a:gd name="connsiteY10779" fmla="*/ 562214 h 2289324"/>
              <a:gd name="connsiteX10780" fmla="*/ 11404617 w 12217395"/>
              <a:gd name="connsiteY10780" fmla="*/ 559617 h 2289324"/>
              <a:gd name="connsiteX10781" fmla="*/ 11416984 w 12217395"/>
              <a:gd name="connsiteY10781" fmla="*/ 554470 h 2289324"/>
              <a:gd name="connsiteX10782" fmla="*/ 11428883 w 12217395"/>
              <a:gd name="connsiteY10782" fmla="*/ 559617 h 2289324"/>
              <a:gd name="connsiteX10783" fmla="*/ 11429271 w 12217395"/>
              <a:gd name="connsiteY10783" fmla="*/ 560565 h 2289324"/>
              <a:gd name="connsiteX10784" fmla="*/ 11430914 w 12217395"/>
              <a:gd name="connsiteY10784" fmla="*/ 556553 h 2289324"/>
              <a:gd name="connsiteX10785" fmla="*/ 11443996 w 12217395"/>
              <a:gd name="connsiteY10785" fmla="*/ 551151 h 2289324"/>
              <a:gd name="connsiteX10786" fmla="*/ 11462240 w 12217395"/>
              <a:gd name="connsiteY10786" fmla="*/ 569433 h 2289324"/>
              <a:gd name="connsiteX10787" fmla="*/ 11443996 w 12217395"/>
              <a:gd name="connsiteY10787" fmla="*/ 587740 h 2289324"/>
              <a:gd name="connsiteX10788" fmla="*/ 11430914 w 12217395"/>
              <a:gd name="connsiteY10788" fmla="*/ 582489 h 2289324"/>
              <a:gd name="connsiteX10789" fmla="*/ 11430234 w 12217395"/>
              <a:gd name="connsiteY10789" fmla="*/ 580806 h 2289324"/>
              <a:gd name="connsiteX10790" fmla="*/ 11428883 w 12217395"/>
              <a:gd name="connsiteY10790" fmla="*/ 584042 h 2289324"/>
              <a:gd name="connsiteX10791" fmla="*/ 11416984 w 12217395"/>
              <a:gd name="connsiteY10791" fmla="*/ 588979 h 2289324"/>
              <a:gd name="connsiteX10792" fmla="*/ 11404617 w 12217395"/>
              <a:gd name="connsiteY10792" fmla="*/ 584038 h 2289324"/>
              <a:gd name="connsiteX10793" fmla="*/ 11403349 w 12217395"/>
              <a:gd name="connsiteY10793" fmla="*/ 581074 h 2289324"/>
              <a:gd name="connsiteX10794" fmla="*/ 11402512 w 12217395"/>
              <a:gd name="connsiteY10794" fmla="*/ 583056 h 2289324"/>
              <a:gd name="connsiteX10795" fmla="*/ 11390788 w 12217395"/>
              <a:gd name="connsiteY10795" fmla="*/ 587740 h 2289324"/>
              <a:gd name="connsiteX10796" fmla="*/ 11378962 w 12217395"/>
              <a:gd name="connsiteY10796" fmla="*/ 583056 h 2289324"/>
              <a:gd name="connsiteX10797" fmla="*/ 11377425 w 12217395"/>
              <a:gd name="connsiteY10797" fmla="*/ 579433 h 2289324"/>
              <a:gd name="connsiteX10798" fmla="*/ 11366231 w 12217395"/>
              <a:gd name="connsiteY10798" fmla="*/ 583998 h 2289324"/>
              <a:gd name="connsiteX10799" fmla="*/ 11355048 w 12217395"/>
              <a:gd name="connsiteY10799" fmla="*/ 579372 h 2289324"/>
              <a:gd name="connsiteX10800" fmla="*/ 11352800 w 12217395"/>
              <a:gd name="connsiteY10800" fmla="*/ 573919 h 2289324"/>
              <a:gd name="connsiteX10801" fmla="*/ 11343778 w 12217395"/>
              <a:gd name="connsiteY10801" fmla="*/ 577745 h 2289324"/>
              <a:gd name="connsiteX10802" fmla="*/ 11333180 w 12217395"/>
              <a:gd name="connsiteY10802" fmla="*/ 573176 h 2289324"/>
              <a:gd name="connsiteX10803" fmla="*/ 11330319 w 12217395"/>
              <a:gd name="connsiteY10803" fmla="*/ 566105 h 2289324"/>
              <a:gd name="connsiteX10804" fmla="*/ 11323429 w 12217395"/>
              <a:gd name="connsiteY10804" fmla="*/ 569025 h 2289324"/>
              <a:gd name="connsiteX10805" fmla="*/ 11313138 w 12217395"/>
              <a:gd name="connsiteY10805" fmla="*/ 564707 h 2289324"/>
              <a:gd name="connsiteX10806" fmla="*/ 11308842 w 12217395"/>
              <a:gd name="connsiteY10806" fmla="*/ 554545 h 2289324"/>
              <a:gd name="connsiteX10807" fmla="*/ 11305069 w 12217395"/>
              <a:gd name="connsiteY10807" fmla="*/ 558211 h 2289324"/>
              <a:gd name="connsiteX10808" fmla="*/ 11291739 w 12217395"/>
              <a:gd name="connsiteY10808" fmla="*/ 544499 h 2289324"/>
              <a:gd name="connsiteX10809" fmla="*/ 11291987 w 12217395"/>
              <a:gd name="connsiteY10809" fmla="*/ 543880 h 2289324"/>
              <a:gd name="connsiteX10810" fmla="*/ 11290101 w 12217395"/>
              <a:gd name="connsiteY10810" fmla="*/ 545750 h 2289324"/>
              <a:gd name="connsiteX10811" fmla="*/ 11276886 w 12217395"/>
              <a:gd name="connsiteY10811" fmla="*/ 532868 h 2289324"/>
              <a:gd name="connsiteX10812" fmla="*/ 11277304 w 12217395"/>
              <a:gd name="connsiteY10812" fmla="*/ 531867 h 2289324"/>
              <a:gd name="connsiteX10813" fmla="*/ 11277706 w 12217395"/>
              <a:gd name="connsiteY10813" fmla="*/ 532039 h 2289324"/>
              <a:gd name="connsiteX10814" fmla="*/ 11286228 w 12217395"/>
              <a:gd name="connsiteY10814" fmla="*/ 528296 h 2289324"/>
              <a:gd name="connsiteX10815" fmla="*/ 11289479 w 12217395"/>
              <a:gd name="connsiteY10815" fmla="*/ 520237 h 2289324"/>
              <a:gd name="connsiteX10816" fmla="*/ 10313511 w 12217395"/>
              <a:gd name="connsiteY10816" fmla="*/ 517485 h 2289324"/>
              <a:gd name="connsiteX10817" fmla="*/ 10317253 w 12217395"/>
              <a:gd name="connsiteY10817" fmla="*/ 521226 h 2289324"/>
              <a:gd name="connsiteX10818" fmla="*/ 10313511 w 12217395"/>
              <a:gd name="connsiteY10818" fmla="*/ 524556 h 2289324"/>
              <a:gd name="connsiteX10819" fmla="*/ 10313395 w 12217395"/>
              <a:gd name="connsiteY10819" fmla="*/ 524556 h 2289324"/>
              <a:gd name="connsiteX10820" fmla="*/ 10310237 w 12217395"/>
              <a:gd name="connsiteY10820" fmla="*/ 521226 h 2289324"/>
              <a:gd name="connsiteX10821" fmla="*/ 10313511 w 12217395"/>
              <a:gd name="connsiteY10821" fmla="*/ 517485 h 2289324"/>
              <a:gd name="connsiteX10822" fmla="*/ 10827006 w 12217395"/>
              <a:gd name="connsiteY10822" fmla="*/ 516656 h 2289324"/>
              <a:gd name="connsiteX10823" fmla="*/ 10827123 w 12217395"/>
              <a:gd name="connsiteY10823" fmla="*/ 516656 h 2289324"/>
              <a:gd name="connsiteX10824" fmla="*/ 10834024 w 12217395"/>
              <a:gd name="connsiteY10824" fmla="*/ 523728 h 2289324"/>
              <a:gd name="connsiteX10825" fmla="*/ 10834024 w 12217395"/>
              <a:gd name="connsiteY10825" fmla="*/ 524325 h 2289324"/>
              <a:gd name="connsiteX10826" fmla="*/ 10827006 w 12217395"/>
              <a:gd name="connsiteY10826" fmla="*/ 530789 h 2289324"/>
              <a:gd name="connsiteX10827" fmla="*/ 10826890 w 12217395"/>
              <a:gd name="connsiteY10827" fmla="*/ 530789 h 2289324"/>
              <a:gd name="connsiteX10828" fmla="*/ 10819873 w 12217395"/>
              <a:gd name="connsiteY10828" fmla="*/ 523728 h 2289324"/>
              <a:gd name="connsiteX10829" fmla="*/ 10827006 w 12217395"/>
              <a:gd name="connsiteY10829" fmla="*/ 516656 h 2289324"/>
              <a:gd name="connsiteX10830" fmla="*/ 10723512 w 12217395"/>
              <a:gd name="connsiteY10830" fmla="*/ 516235 h 2289324"/>
              <a:gd name="connsiteX10831" fmla="*/ 10729710 w 12217395"/>
              <a:gd name="connsiteY10831" fmla="*/ 522898 h 2289324"/>
              <a:gd name="connsiteX10832" fmla="*/ 10723512 w 12217395"/>
              <a:gd name="connsiteY10832" fmla="*/ 529129 h 2289324"/>
              <a:gd name="connsiteX10833" fmla="*/ 10717198 w 12217395"/>
              <a:gd name="connsiteY10833" fmla="*/ 522898 h 2289324"/>
              <a:gd name="connsiteX10834" fmla="*/ 10723512 w 12217395"/>
              <a:gd name="connsiteY10834" fmla="*/ 516235 h 2289324"/>
              <a:gd name="connsiteX10835" fmla="*/ 190473 w 12217395"/>
              <a:gd name="connsiteY10835" fmla="*/ 512902 h 2289324"/>
              <a:gd name="connsiteX10836" fmla="*/ 193747 w 12217395"/>
              <a:gd name="connsiteY10836" fmla="*/ 516246 h 2289324"/>
              <a:gd name="connsiteX10837" fmla="*/ 190473 w 12217395"/>
              <a:gd name="connsiteY10837" fmla="*/ 519566 h 2289324"/>
              <a:gd name="connsiteX10838" fmla="*/ 187549 w 12217395"/>
              <a:gd name="connsiteY10838" fmla="*/ 516246 h 2289324"/>
              <a:gd name="connsiteX10839" fmla="*/ 190473 w 12217395"/>
              <a:gd name="connsiteY10839" fmla="*/ 512902 h 2289324"/>
              <a:gd name="connsiteX10840" fmla="*/ 821964 w 12217395"/>
              <a:gd name="connsiteY10840" fmla="*/ 512493 h 2289324"/>
              <a:gd name="connsiteX10841" fmla="*/ 824888 w 12217395"/>
              <a:gd name="connsiteY10841" fmla="*/ 515813 h 2289324"/>
              <a:gd name="connsiteX10842" fmla="*/ 821964 w 12217395"/>
              <a:gd name="connsiteY10842" fmla="*/ 518735 h 2289324"/>
              <a:gd name="connsiteX10843" fmla="*/ 819041 w 12217395"/>
              <a:gd name="connsiteY10843" fmla="*/ 515824 h 2289324"/>
              <a:gd name="connsiteX10844" fmla="*/ 821964 w 12217395"/>
              <a:gd name="connsiteY10844" fmla="*/ 512493 h 2289324"/>
              <a:gd name="connsiteX10845" fmla="*/ 10015026 w 12217395"/>
              <a:gd name="connsiteY10845" fmla="*/ 511663 h 2289324"/>
              <a:gd name="connsiteX10846" fmla="*/ 10016277 w 12217395"/>
              <a:gd name="connsiteY10846" fmla="*/ 512902 h 2289324"/>
              <a:gd name="connsiteX10847" fmla="*/ 10015026 w 12217395"/>
              <a:gd name="connsiteY10847" fmla="*/ 514586 h 2289324"/>
              <a:gd name="connsiteX10848" fmla="*/ 10013787 w 12217395"/>
              <a:gd name="connsiteY10848" fmla="*/ 512902 h 2289324"/>
              <a:gd name="connsiteX10849" fmla="*/ 10015026 w 12217395"/>
              <a:gd name="connsiteY10849" fmla="*/ 511663 h 2289324"/>
              <a:gd name="connsiteX10850" fmla="*/ 10622007 w 12217395"/>
              <a:gd name="connsiteY10850" fmla="*/ 511243 h 2289324"/>
              <a:gd name="connsiteX10851" fmla="*/ 10622357 w 12217395"/>
              <a:gd name="connsiteY10851" fmla="*/ 511243 h 2289324"/>
              <a:gd name="connsiteX10852" fmla="*/ 10627387 w 12217395"/>
              <a:gd name="connsiteY10852" fmla="*/ 516656 h 2289324"/>
              <a:gd name="connsiteX10853" fmla="*/ 10627387 w 12217395"/>
              <a:gd name="connsiteY10853" fmla="*/ 516982 h 2289324"/>
              <a:gd name="connsiteX10854" fmla="*/ 10622007 w 12217395"/>
              <a:gd name="connsiteY10854" fmla="*/ 522056 h 2289324"/>
              <a:gd name="connsiteX10855" fmla="*/ 10616627 w 12217395"/>
              <a:gd name="connsiteY10855" fmla="*/ 516656 h 2289324"/>
              <a:gd name="connsiteX10856" fmla="*/ 10622007 w 12217395"/>
              <a:gd name="connsiteY10856" fmla="*/ 511243 h 2289324"/>
              <a:gd name="connsiteX10857" fmla="*/ 10932140 w 12217395"/>
              <a:gd name="connsiteY10857" fmla="*/ 511242 h 2289324"/>
              <a:gd name="connsiteX10858" fmla="*/ 10940091 w 12217395"/>
              <a:gd name="connsiteY10858" fmla="*/ 519565 h 2289324"/>
              <a:gd name="connsiteX10859" fmla="*/ 10932140 w 12217395"/>
              <a:gd name="connsiteY10859" fmla="*/ 527468 h 2289324"/>
              <a:gd name="connsiteX10860" fmla="*/ 10924304 w 12217395"/>
              <a:gd name="connsiteY10860" fmla="*/ 519565 h 2289324"/>
              <a:gd name="connsiteX10861" fmla="*/ 10932140 w 12217395"/>
              <a:gd name="connsiteY10861" fmla="*/ 511242 h 2289324"/>
              <a:gd name="connsiteX10862" fmla="*/ 11149654 w 12217395"/>
              <a:gd name="connsiteY10862" fmla="*/ 505013 h 2289324"/>
              <a:gd name="connsiteX10863" fmla="*/ 11159593 w 12217395"/>
              <a:gd name="connsiteY10863" fmla="*/ 515417 h 2289324"/>
              <a:gd name="connsiteX10864" fmla="*/ 11159593 w 12217395"/>
              <a:gd name="connsiteY10864" fmla="*/ 515673 h 2289324"/>
              <a:gd name="connsiteX10865" fmla="*/ 11149654 w 12217395"/>
              <a:gd name="connsiteY10865" fmla="*/ 525388 h 2289324"/>
              <a:gd name="connsiteX10866" fmla="*/ 11139597 w 12217395"/>
              <a:gd name="connsiteY10866" fmla="*/ 515417 h 2289324"/>
              <a:gd name="connsiteX10867" fmla="*/ 11149654 w 12217395"/>
              <a:gd name="connsiteY10867" fmla="*/ 505013 h 2289324"/>
              <a:gd name="connsiteX10868" fmla="*/ 12131621 w 12217395"/>
              <a:gd name="connsiteY10868" fmla="*/ 504182 h 2289324"/>
              <a:gd name="connsiteX10869" fmla="*/ 12134077 w 12217395"/>
              <a:gd name="connsiteY10869" fmla="*/ 506672 h 2289324"/>
              <a:gd name="connsiteX10870" fmla="*/ 12131621 w 12217395"/>
              <a:gd name="connsiteY10870" fmla="*/ 509162 h 2289324"/>
              <a:gd name="connsiteX10871" fmla="*/ 12129166 w 12217395"/>
              <a:gd name="connsiteY10871" fmla="*/ 506672 h 2289324"/>
              <a:gd name="connsiteX10872" fmla="*/ 12131621 w 12217395"/>
              <a:gd name="connsiteY10872" fmla="*/ 504182 h 2289324"/>
              <a:gd name="connsiteX10873" fmla="*/ 12035611 w 12217395"/>
              <a:gd name="connsiteY10873" fmla="*/ 502522 h 2289324"/>
              <a:gd name="connsiteX10874" fmla="*/ 12037599 w 12217395"/>
              <a:gd name="connsiteY10874" fmla="*/ 504591 h 2289324"/>
              <a:gd name="connsiteX10875" fmla="*/ 12035611 w 12217395"/>
              <a:gd name="connsiteY10875" fmla="*/ 506672 h 2289324"/>
              <a:gd name="connsiteX10876" fmla="*/ 12033506 w 12217395"/>
              <a:gd name="connsiteY10876" fmla="*/ 504591 h 2289324"/>
              <a:gd name="connsiteX10877" fmla="*/ 12035611 w 12217395"/>
              <a:gd name="connsiteY10877" fmla="*/ 502522 h 2289324"/>
              <a:gd name="connsiteX10878" fmla="*/ 10523072 w 12217395"/>
              <a:gd name="connsiteY10878" fmla="*/ 501681 h 2289324"/>
              <a:gd name="connsiteX10879" fmla="*/ 10527633 w 12217395"/>
              <a:gd name="connsiteY10879" fmla="*/ 506263 h 2289324"/>
              <a:gd name="connsiteX10880" fmla="*/ 10523072 w 12217395"/>
              <a:gd name="connsiteY10880" fmla="*/ 510845 h 2289324"/>
              <a:gd name="connsiteX10881" fmla="*/ 10523072 w 12217395"/>
              <a:gd name="connsiteY10881" fmla="*/ 510834 h 2289324"/>
              <a:gd name="connsiteX10882" fmla="*/ 10518511 w 12217395"/>
              <a:gd name="connsiteY10882" fmla="*/ 506263 h 2289324"/>
              <a:gd name="connsiteX10883" fmla="*/ 10523072 w 12217395"/>
              <a:gd name="connsiteY10883" fmla="*/ 501681 h 2289324"/>
              <a:gd name="connsiteX10884" fmla="*/ 11039376 w 12217395"/>
              <a:gd name="connsiteY10884" fmla="*/ 501272 h 2289324"/>
              <a:gd name="connsiteX10885" fmla="*/ 11039843 w 12217395"/>
              <a:gd name="connsiteY10885" fmla="*/ 501272 h 2289324"/>
              <a:gd name="connsiteX10886" fmla="*/ 11048146 w 12217395"/>
              <a:gd name="connsiteY10886" fmla="*/ 509992 h 2289324"/>
              <a:gd name="connsiteX10887" fmla="*/ 11039376 w 12217395"/>
              <a:gd name="connsiteY10887" fmla="*/ 518737 h 2289324"/>
              <a:gd name="connsiteX10888" fmla="*/ 11030722 w 12217395"/>
              <a:gd name="connsiteY10888" fmla="*/ 509992 h 2289324"/>
              <a:gd name="connsiteX10889" fmla="*/ 11039376 w 12217395"/>
              <a:gd name="connsiteY10889" fmla="*/ 501272 h 2289324"/>
              <a:gd name="connsiteX10890" fmla="*/ 1234773 w 12217395"/>
              <a:gd name="connsiteY10890" fmla="*/ 500851 h 2289324"/>
              <a:gd name="connsiteX10891" fmla="*/ 1236878 w 12217395"/>
              <a:gd name="connsiteY10891" fmla="*/ 502931 h 2289324"/>
              <a:gd name="connsiteX10892" fmla="*/ 1234773 w 12217395"/>
              <a:gd name="connsiteY10892" fmla="*/ 505013 h 2289324"/>
              <a:gd name="connsiteX10893" fmla="*/ 1232784 w 12217395"/>
              <a:gd name="connsiteY10893" fmla="*/ 502931 h 2289324"/>
              <a:gd name="connsiteX10894" fmla="*/ 1234773 w 12217395"/>
              <a:gd name="connsiteY10894" fmla="*/ 500851 h 2289324"/>
              <a:gd name="connsiteX10895" fmla="*/ 10219138 w 12217395"/>
              <a:gd name="connsiteY10895" fmla="*/ 500442 h 2289324"/>
              <a:gd name="connsiteX10896" fmla="*/ 10221711 w 12217395"/>
              <a:gd name="connsiteY10896" fmla="*/ 502931 h 2289324"/>
              <a:gd name="connsiteX10897" fmla="*/ 10219138 w 12217395"/>
              <a:gd name="connsiteY10897" fmla="*/ 505421 h 2289324"/>
              <a:gd name="connsiteX10898" fmla="*/ 10216682 w 12217395"/>
              <a:gd name="connsiteY10898" fmla="*/ 502931 h 2289324"/>
              <a:gd name="connsiteX10899" fmla="*/ 10219138 w 12217395"/>
              <a:gd name="connsiteY10899" fmla="*/ 500442 h 2289324"/>
              <a:gd name="connsiteX10900" fmla="*/ 11942057 w 12217395"/>
              <a:gd name="connsiteY10900" fmla="*/ 496701 h 2289324"/>
              <a:gd name="connsiteX10901" fmla="*/ 11943694 w 12217395"/>
              <a:gd name="connsiteY10901" fmla="*/ 498361 h 2289324"/>
              <a:gd name="connsiteX10902" fmla="*/ 11942057 w 12217395"/>
              <a:gd name="connsiteY10902" fmla="*/ 500021 h 2289324"/>
              <a:gd name="connsiteX10903" fmla="*/ 11940420 w 12217395"/>
              <a:gd name="connsiteY10903" fmla="*/ 498361 h 2289324"/>
              <a:gd name="connsiteX10904" fmla="*/ 11942057 w 12217395"/>
              <a:gd name="connsiteY10904" fmla="*/ 496701 h 2289324"/>
              <a:gd name="connsiteX10905" fmla="*/ 76103 w 12217395"/>
              <a:gd name="connsiteY10905" fmla="*/ 492961 h 2289324"/>
              <a:gd name="connsiteX10906" fmla="*/ 79027 w 12217395"/>
              <a:gd name="connsiteY10906" fmla="*/ 496280 h 2289324"/>
              <a:gd name="connsiteX10907" fmla="*/ 76103 w 12217395"/>
              <a:gd name="connsiteY10907" fmla="*/ 499190 h 2289324"/>
              <a:gd name="connsiteX10908" fmla="*/ 76103 w 12217395"/>
              <a:gd name="connsiteY10908" fmla="*/ 499202 h 2289324"/>
              <a:gd name="connsiteX10909" fmla="*/ 73180 w 12217395"/>
              <a:gd name="connsiteY10909" fmla="*/ 496280 h 2289324"/>
              <a:gd name="connsiteX10910" fmla="*/ 76103 w 12217395"/>
              <a:gd name="connsiteY10910" fmla="*/ 492961 h 2289324"/>
              <a:gd name="connsiteX10911" fmla="*/ 10426244 w 12217395"/>
              <a:gd name="connsiteY10911" fmla="*/ 488402 h 2289324"/>
              <a:gd name="connsiteX10912" fmla="*/ 10429986 w 12217395"/>
              <a:gd name="connsiteY10912" fmla="*/ 492142 h 2289324"/>
              <a:gd name="connsiteX10913" fmla="*/ 10426244 w 12217395"/>
              <a:gd name="connsiteY10913" fmla="*/ 495883 h 2289324"/>
              <a:gd name="connsiteX10914" fmla="*/ 10422852 w 12217395"/>
              <a:gd name="connsiteY10914" fmla="*/ 492142 h 2289324"/>
              <a:gd name="connsiteX10915" fmla="*/ 10426244 w 12217395"/>
              <a:gd name="connsiteY10915" fmla="*/ 488402 h 2289324"/>
              <a:gd name="connsiteX10916" fmla="*/ 11850607 w 12217395"/>
              <a:gd name="connsiteY10916" fmla="*/ 487969 h 2289324"/>
              <a:gd name="connsiteX10917" fmla="*/ 11851776 w 12217395"/>
              <a:gd name="connsiteY10917" fmla="*/ 489231 h 2289324"/>
              <a:gd name="connsiteX10918" fmla="*/ 11850607 w 12217395"/>
              <a:gd name="connsiteY10918" fmla="*/ 490049 h 2289324"/>
              <a:gd name="connsiteX10919" fmla="*/ 11849789 w 12217395"/>
              <a:gd name="connsiteY10919" fmla="*/ 489220 h 2289324"/>
              <a:gd name="connsiteX10920" fmla="*/ 11850607 w 12217395"/>
              <a:gd name="connsiteY10920" fmla="*/ 487969 h 2289324"/>
              <a:gd name="connsiteX10921" fmla="*/ 10835661 w 12217395"/>
              <a:gd name="connsiteY10921" fmla="*/ 486730 h 2289324"/>
              <a:gd name="connsiteX10922" fmla="*/ 10841975 w 12217395"/>
              <a:gd name="connsiteY10922" fmla="*/ 492540 h 2289324"/>
              <a:gd name="connsiteX10923" fmla="*/ 10835661 w 12217395"/>
              <a:gd name="connsiteY10923" fmla="*/ 498783 h 2289324"/>
              <a:gd name="connsiteX10924" fmla="*/ 10829463 w 12217395"/>
              <a:gd name="connsiteY10924" fmla="*/ 492540 h 2289324"/>
              <a:gd name="connsiteX10925" fmla="*/ 10835661 w 12217395"/>
              <a:gd name="connsiteY10925" fmla="*/ 486730 h 2289324"/>
              <a:gd name="connsiteX10926" fmla="*/ 1545378 w 12217395"/>
              <a:gd name="connsiteY10926" fmla="*/ 486730 h 2289324"/>
              <a:gd name="connsiteX10927" fmla="*/ 1546665 w 12217395"/>
              <a:gd name="connsiteY10927" fmla="*/ 487969 h 2289324"/>
              <a:gd name="connsiteX10928" fmla="*/ 1545378 w 12217395"/>
              <a:gd name="connsiteY10928" fmla="*/ 489220 h 2289324"/>
              <a:gd name="connsiteX10929" fmla="*/ 1544091 w 12217395"/>
              <a:gd name="connsiteY10929" fmla="*/ 487969 h 2289324"/>
              <a:gd name="connsiteX10930" fmla="*/ 1545378 w 12217395"/>
              <a:gd name="connsiteY10930" fmla="*/ 486730 h 2289324"/>
              <a:gd name="connsiteX10931" fmla="*/ 11148367 w 12217395"/>
              <a:gd name="connsiteY10931" fmla="*/ 486309 h 2289324"/>
              <a:gd name="connsiteX10932" fmla="*/ 11157488 w 12217395"/>
              <a:gd name="connsiteY10932" fmla="*/ 495450 h 2289324"/>
              <a:gd name="connsiteX10933" fmla="*/ 11148367 w 12217395"/>
              <a:gd name="connsiteY10933" fmla="*/ 504592 h 2289324"/>
              <a:gd name="connsiteX10934" fmla="*/ 11139246 w 12217395"/>
              <a:gd name="connsiteY10934" fmla="*/ 495450 h 2289324"/>
              <a:gd name="connsiteX10935" fmla="*/ 11148367 w 12217395"/>
              <a:gd name="connsiteY10935" fmla="*/ 486309 h 2289324"/>
              <a:gd name="connsiteX10936" fmla="*/ 708881 w 12217395"/>
              <a:gd name="connsiteY10936" fmla="*/ 486309 h 2289324"/>
              <a:gd name="connsiteX10937" fmla="*/ 711804 w 12217395"/>
              <a:gd name="connsiteY10937" fmla="*/ 489220 h 2289324"/>
              <a:gd name="connsiteX10938" fmla="*/ 708881 w 12217395"/>
              <a:gd name="connsiteY10938" fmla="*/ 492540 h 2289324"/>
              <a:gd name="connsiteX10939" fmla="*/ 705957 w 12217395"/>
              <a:gd name="connsiteY10939" fmla="*/ 489231 h 2289324"/>
              <a:gd name="connsiteX10940" fmla="*/ 708881 w 12217395"/>
              <a:gd name="connsiteY10940" fmla="*/ 486309 h 2289324"/>
              <a:gd name="connsiteX10941" fmla="*/ 10938804 w 12217395"/>
              <a:gd name="connsiteY10941" fmla="*/ 485059 h 2289324"/>
              <a:gd name="connsiteX10942" fmla="*/ 10945469 w 12217395"/>
              <a:gd name="connsiteY10942" fmla="*/ 491711 h 2289324"/>
              <a:gd name="connsiteX10943" fmla="*/ 10938804 w 12217395"/>
              <a:gd name="connsiteY10943" fmla="*/ 498783 h 2289324"/>
              <a:gd name="connsiteX10944" fmla="*/ 10931788 w 12217395"/>
              <a:gd name="connsiteY10944" fmla="*/ 491722 h 2289324"/>
              <a:gd name="connsiteX10945" fmla="*/ 10938804 w 12217395"/>
              <a:gd name="connsiteY10945" fmla="*/ 485059 h 2289324"/>
              <a:gd name="connsiteX10946" fmla="*/ 10735090 w 12217395"/>
              <a:gd name="connsiteY10946" fmla="*/ 483399 h 2289324"/>
              <a:gd name="connsiteX10947" fmla="*/ 10735559 w 12217395"/>
              <a:gd name="connsiteY10947" fmla="*/ 483399 h 2289324"/>
              <a:gd name="connsiteX10948" fmla="*/ 10740120 w 12217395"/>
              <a:gd name="connsiteY10948" fmla="*/ 488390 h 2289324"/>
              <a:gd name="connsiteX10949" fmla="*/ 10735090 w 12217395"/>
              <a:gd name="connsiteY10949" fmla="*/ 493791 h 2289324"/>
              <a:gd name="connsiteX10950" fmla="*/ 10729712 w 12217395"/>
              <a:gd name="connsiteY10950" fmla="*/ 488390 h 2289324"/>
              <a:gd name="connsiteX10951" fmla="*/ 10735090 w 12217395"/>
              <a:gd name="connsiteY10951" fmla="*/ 483399 h 2289324"/>
              <a:gd name="connsiteX10952" fmla="*/ 10126871 w 12217395"/>
              <a:gd name="connsiteY10952" fmla="*/ 480488 h 2289324"/>
              <a:gd name="connsiteX10953" fmla="*/ 10128530 w 12217395"/>
              <a:gd name="connsiteY10953" fmla="*/ 482159 h 2289324"/>
              <a:gd name="connsiteX10954" fmla="*/ 10126871 w 12217395"/>
              <a:gd name="connsiteY10954" fmla="*/ 483398 h 2289324"/>
              <a:gd name="connsiteX10955" fmla="*/ 10125619 w 12217395"/>
              <a:gd name="connsiteY10955" fmla="*/ 482159 h 2289324"/>
              <a:gd name="connsiteX10956" fmla="*/ 10126871 w 12217395"/>
              <a:gd name="connsiteY10956" fmla="*/ 480488 h 2289324"/>
              <a:gd name="connsiteX10957" fmla="*/ 11043585 w 12217395"/>
              <a:gd name="connsiteY10957" fmla="*/ 478827 h 2289324"/>
              <a:gd name="connsiteX10958" fmla="*/ 11051538 w 12217395"/>
              <a:gd name="connsiteY10958" fmla="*/ 486309 h 2289324"/>
              <a:gd name="connsiteX10959" fmla="*/ 11051538 w 12217395"/>
              <a:gd name="connsiteY10959" fmla="*/ 486823 h 2289324"/>
              <a:gd name="connsiteX10960" fmla="*/ 11043585 w 12217395"/>
              <a:gd name="connsiteY10960" fmla="*/ 494211 h 2289324"/>
              <a:gd name="connsiteX10961" fmla="*/ 11036100 w 12217395"/>
              <a:gd name="connsiteY10961" fmla="*/ 486309 h 2289324"/>
              <a:gd name="connsiteX10962" fmla="*/ 11036100 w 12217395"/>
              <a:gd name="connsiteY10962" fmla="*/ 486239 h 2289324"/>
              <a:gd name="connsiteX10963" fmla="*/ 11043585 w 12217395"/>
              <a:gd name="connsiteY10963" fmla="*/ 478827 h 2289324"/>
              <a:gd name="connsiteX10964" fmla="*/ 10636156 w 12217395"/>
              <a:gd name="connsiteY10964" fmla="*/ 475086 h 2289324"/>
              <a:gd name="connsiteX10965" fmla="*/ 10640717 w 12217395"/>
              <a:gd name="connsiteY10965" fmla="*/ 479657 h 2289324"/>
              <a:gd name="connsiteX10966" fmla="*/ 10636156 w 12217395"/>
              <a:gd name="connsiteY10966" fmla="*/ 484228 h 2289324"/>
              <a:gd name="connsiteX10967" fmla="*/ 10631596 w 12217395"/>
              <a:gd name="connsiteY10967" fmla="*/ 479657 h 2289324"/>
              <a:gd name="connsiteX10968" fmla="*/ 10636156 w 12217395"/>
              <a:gd name="connsiteY10968" fmla="*/ 475086 h 2289324"/>
              <a:gd name="connsiteX10969" fmla="*/ 12018888 w 12217395"/>
              <a:gd name="connsiteY10969" fmla="*/ 474678 h 2289324"/>
              <a:gd name="connsiteX10970" fmla="*/ 12019122 w 12217395"/>
              <a:gd name="connsiteY10970" fmla="*/ 474678 h 2289324"/>
              <a:gd name="connsiteX10971" fmla="*/ 12021811 w 12217395"/>
              <a:gd name="connsiteY10971" fmla="*/ 477577 h 2289324"/>
              <a:gd name="connsiteX10972" fmla="*/ 12018888 w 12217395"/>
              <a:gd name="connsiteY10972" fmla="*/ 480078 h 2289324"/>
              <a:gd name="connsiteX10973" fmla="*/ 12016081 w 12217395"/>
              <a:gd name="connsiteY10973" fmla="*/ 477577 h 2289324"/>
              <a:gd name="connsiteX10974" fmla="*/ 12016081 w 12217395"/>
              <a:gd name="connsiteY10974" fmla="*/ 477448 h 2289324"/>
              <a:gd name="connsiteX10975" fmla="*/ 12018888 w 12217395"/>
              <a:gd name="connsiteY10975" fmla="*/ 474678 h 2289324"/>
              <a:gd name="connsiteX10976" fmla="*/ 11923346 w 12217395"/>
              <a:gd name="connsiteY10976" fmla="*/ 472597 h 2289324"/>
              <a:gd name="connsiteX10977" fmla="*/ 11925451 w 12217395"/>
              <a:gd name="connsiteY10977" fmla="*/ 474678 h 2289324"/>
              <a:gd name="connsiteX10978" fmla="*/ 11923346 w 12217395"/>
              <a:gd name="connsiteY10978" fmla="*/ 477168 h 2289324"/>
              <a:gd name="connsiteX10979" fmla="*/ 11920773 w 12217395"/>
              <a:gd name="connsiteY10979" fmla="*/ 474678 h 2289324"/>
              <a:gd name="connsiteX10980" fmla="*/ 11923346 w 12217395"/>
              <a:gd name="connsiteY10980" fmla="*/ 472597 h 2289324"/>
              <a:gd name="connsiteX10981" fmla="*/ 10331871 w 12217395"/>
              <a:gd name="connsiteY10981" fmla="*/ 472597 h 2289324"/>
              <a:gd name="connsiteX10982" fmla="*/ 10334327 w 12217395"/>
              <a:gd name="connsiteY10982" fmla="*/ 475086 h 2289324"/>
              <a:gd name="connsiteX10983" fmla="*/ 10331871 w 12217395"/>
              <a:gd name="connsiteY10983" fmla="*/ 477168 h 2289324"/>
              <a:gd name="connsiteX10984" fmla="*/ 10329766 w 12217395"/>
              <a:gd name="connsiteY10984" fmla="*/ 475086 h 2289324"/>
              <a:gd name="connsiteX10985" fmla="*/ 10331871 w 12217395"/>
              <a:gd name="connsiteY10985" fmla="*/ 472597 h 2289324"/>
              <a:gd name="connsiteX10986" fmla="*/ 12117472 w 12217395"/>
              <a:gd name="connsiteY10986" fmla="*/ 472586 h 2289324"/>
              <a:gd name="connsiteX10987" fmla="*/ 12117705 w 12217395"/>
              <a:gd name="connsiteY10987" fmla="*/ 472586 h 2289324"/>
              <a:gd name="connsiteX10988" fmla="*/ 12120396 w 12217395"/>
              <a:gd name="connsiteY10988" fmla="*/ 475508 h 2289324"/>
              <a:gd name="connsiteX10989" fmla="*/ 12117472 w 12217395"/>
              <a:gd name="connsiteY10989" fmla="*/ 478828 h 2289324"/>
              <a:gd name="connsiteX10990" fmla="*/ 12114198 w 12217395"/>
              <a:gd name="connsiteY10990" fmla="*/ 475508 h 2289324"/>
              <a:gd name="connsiteX10991" fmla="*/ 12117472 w 12217395"/>
              <a:gd name="connsiteY10991" fmla="*/ 472586 h 2289324"/>
              <a:gd name="connsiteX10992" fmla="*/ 1122624 w 12217395"/>
              <a:gd name="connsiteY10992" fmla="*/ 469686 h 2289324"/>
              <a:gd name="connsiteX10993" fmla="*/ 1125080 w 12217395"/>
              <a:gd name="connsiteY10993" fmla="*/ 471767 h 2289324"/>
              <a:gd name="connsiteX10994" fmla="*/ 1122624 w 12217395"/>
              <a:gd name="connsiteY10994" fmla="*/ 473836 h 2289324"/>
              <a:gd name="connsiteX10995" fmla="*/ 1120520 w 12217395"/>
              <a:gd name="connsiteY10995" fmla="*/ 471767 h 2289324"/>
              <a:gd name="connsiteX10996" fmla="*/ 1122624 w 12217395"/>
              <a:gd name="connsiteY10996" fmla="*/ 469686 h 2289324"/>
              <a:gd name="connsiteX10997" fmla="*/ 11150822 w 12217395"/>
              <a:gd name="connsiteY10997" fmla="*/ 468027 h 2289324"/>
              <a:gd name="connsiteX10998" fmla="*/ 11159125 w 12217395"/>
              <a:gd name="connsiteY10998" fmla="*/ 476338 h 2289324"/>
              <a:gd name="connsiteX10999" fmla="*/ 11150822 w 12217395"/>
              <a:gd name="connsiteY10999" fmla="*/ 484661 h 2289324"/>
              <a:gd name="connsiteX11000" fmla="*/ 11150822 w 12217395"/>
              <a:gd name="connsiteY11000" fmla="*/ 484649 h 2289324"/>
              <a:gd name="connsiteX11001" fmla="*/ 11142520 w 12217395"/>
              <a:gd name="connsiteY11001" fmla="*/ 476338 h 2289324"/>
              <a:gd name="connsiteX11002" fmla="*/ 11150822 w 12217395"/>
              <a:gd name="connsiteY11002" fmla="*/ 468027 h 2289324"/>
              <a:gd name="connsiteX11003" fmla="*/ 11829791 w 12217395"/>
              <a:gd name="connsiteY11003" fmla="*/ 466776 h 2289324"/>
              <a:gd name="connsiteX11004" fmla="*/ 11831429 w 12217395"/>
              <a:gd name="connsiteY11004" fmla="*/ 468436 h 2289324"/>
              <a:gd name="connsiteX11005" fmla="*/ 11829791 w 12217395"/>
              <a:gd name="connsiteY11005" fmla="*/ 470107 h 2289324"/>
              <a:gd name="connsiteX11006" fmla="*/ 11828155 w 12217395"/>
              <a:gd name="connsiteY11006" fmla="*/ 468436 h 2289324"/>
              <a:gd name="connsiteX11007" fmla="*/ 11829791 w 12217395"/>
              <a:gd name="connsiteY11007" fmla="*/ 466776 h 2289324"/>
              <a:gd name="connsiteX11008" fmla="*/ 12217395 w 12217395"/>
              <a:gd name="connsiteY11008" fmla="*/ 465856 h 2289324"/>
              <a:gd name="connsiteX11009" fmla="*/ 12217395 w 12217395"/>
              <a:gd name="connsiteY11009" fmla="*/ 471521 h 2289324"/>
              <a:gd name="connsiteX11010" fmla="*/ 12214767 w 12217395"/>
              <a:gd name="connsiteY11010" fmla="*/ 468857 h 2289324"/>
              <a:gd name="connsiteX11011" fmla="*/ 10539679 w 12217395"/>
              <a:gd name="connsiteY11011" fmla="*/ 463455 h 2289324"/>
              <a:gd name="connsiteX11012" fmla="*/ 10539795 w 12217395"/>
              <a:gd name="connsiteY11012" fmla="*/ 463455 h 2289324"/>
              <a:gd name="connsiteX11013" fmla="*/ 10543070 w 12217395"/>
              <a:gd name="connsiteY11013" fmla="*/ 466776 h 2289324"/>
              <a:gd name="connsiteX11014" fmla="*/ 10539679 w 12217395"/>
              <a:gd name="connsiteY11014" fmla="*/ 470517 h 2289324"/>
              <a:gd name="connsiteX11015" fmla="*/ 10536403 w 12217395"/>
              <a:gd name="connsiteY11015" fmla="*/ 466776 h 2289324"/>
              <a:gd name="connsiteX11016" fmla="*/ 10536403 w 12217395"/>
              <a:gd name="connsiteY11016" fmla="*/ 466682 h 2289324"/>
              <a:gd name="connsiteX11017" fmla="*/ 10539679 w 12217395"/>
              <a:gd name="connsiteY11017" fmla="*/ 463455 h 2289324"/>
              <a:gd name="connsiteX11018" fmla="*/ 595446 w 12217395"/>
              <a:gd name="connsiteY11018" fmla="*/ 460954 h 2289324"/>
              <a:gd name="connsiteX11019" fmla="*/ 598253 w 12217395"/>
              <a:gd name="connsiteY11019" fmla="*/ 463853 h 2289324"/>
              <a:gd name="connsiteX11020" fmla="*/ 595446 w 12217395"/>
              <a:gd name="connsiteY11020" fmla="*/ 466776 h 2289324"/>
              <a:gd name="connsiteX11021" fmla="*/ 592522 w 12217395"/>
              <a:gd name="connsiteY11021" fmla="*/ 463865 h 2289324"/>
              <a:gd name="connsiteX11022" fmla="*/ 592522 w 12217395"/>
              <a:gd name="connsiteY11022" fmla="*/ 463643 h 2289324"/>
              <a:gd name="connsiteX11023" fmla="*/ 595446 w 12217395"/>
              <a:gd name="connsiteY11023" fmla="*/ 460954 h 2289324"/>
              <a:gd name="connsiteX11024" fmla="*/ 10948744 w 12217395"/>
              <a:gd name="connsiteY11024" fmla="*/ 460124 h 2289324"/>
              <a:gd name="connsiteX11025" fmla="*/ 10955060 w 12217395"/>
              <a:gd name="connsiteY11025" fmla="*/ 465946 h 2289324"/>
              <a:gd name="connsiteX11026" fmla="*/ 10948744 w 12217395"/>
              <a:gd name="connsiteY11026" fmla="*/ 471768 h 2289324"/>
              <a:gd name="connsiteX11027" fmla="*/ 10943014 w 12217395"/>
              <a:gd name="connsiteY11027" fmla="*/ 465946 h 2289324"/>
              <a:gd name="connsiteX11028" fmla="*/ 10943014 w 12217395"/>
              <a:gd name="connsiteY11028" fmla="*/ 465689 h 2289324"/>
              <a:gd name="connsiteX11029" fmla="*/ 10948744 w 12217395"/>
              <a:gd name="connsiteY11029" fmla="*/ 460124 h 2289324"/>
              <a:gd name="connsiteX11030" fmla="*/ 11738343 w 12217395"/>
              <a:gd name="connsiteY11030" fmla="*/ 458465 h 2289324"/>
              <a:gd name="connsiteX11031" fmla="*/ 11739512 w 12217395"/>
              <a:gd name="connsiteY11031" fmla="*/ 459294 h 2289324"/>
              <a:gd name="connsiteX11032" fmla="*/ 11738343 w 12217395"/>
              <a:gd name="connsiteY11032" fmla="*/ 460545 h 2289324"/>
              <a:gd name="connsiteX11033" fmla="*/ 11737525 w 12217395"/>
              <a:gd name="connsiteY11033" fmla="*/ 459283 h 2289324"/>
              <a:gd name="connsiteX11034" fmla="*/ 11738343 w 12217395"/>
              <a:gd name="connsiteY11034" fmla="*/ 458465 h 2289324"/>
              <a:gd name="connsiteX11035" fmla="*/ 10848175 w 12217395"/>
              <a:gd name="connsiteY11035" fmla="*/ 458056 h 2289324"/>
              <a:gd name="connsiteX11036" fmla="*/ 10853553 w 12217395"/>
              <a:gd name="connsiteY11036" fmla="*/ 463456 h 2289324"/>
              <a:gd name="connsiteX11037" fmla="*/ 10848175 w 12217395"/>
              <a:gd name="connsiteY11037" fmla="*/ 468436 h 2289324"/>
              <a:gd name="connsiteX11038" fmla="*/ 10843145 w 12217395"/>
              <a:gd name="connsiteY11038" fmla="*/ 463456 h 2289324"/>
              <a:gd name="connsiteX11039" fmla="*/ 10848175 w 12217395"/>
              <a:gd name="connsiteY11039" fmla="*/ 458056 h 2289324"/>
              <a:gd name="connsiteX11040" fmla="*/ 11051537 w 12217395"/>
              <a:gd name="connsiteY11040" fmla="*/ 457635 h 2289324"/>
              <a:gd name="connsiteX11041" fmla="*/ 11051655 w 12217395"/>
              <a:gd name="connsiteY11041" fmla="*/ 457635 h 2289324"/>
              <a:gd name="connsiteX11042" fmla="*/ 11058085 w 12217395"/>
              <a:gd name="connsiteY11042" fmla="*/ 464275 h 2289324"/>
              <a:gd name="connsiteX11043" fmla="*/ 11051537 w 12217395"/>
              <a:gd name="connsiteY11043" fmla="*/ 470937 h 2289324"/>
              <a:gd name="connsiteX11044" fmla="*/ 11044870 w 12217395"/>
              <a:gd name="connsiteY11044" fmla="*/ 464286 h 2289324"/>
              <a:gd name="connsiteX11045" fmla="*/ 11044870 w 12217395"/>
              <a:gd name="connsiteY11045" fmla="*/ 464112 h 2289324"/>
              <a:gd name="connsiteX11046" fmla="*/ 11051537 w 12217395"/>
              <a:gd name="connsiteY11046" fmla="*/ 457635 h 2289324"/>
              <a:gd name="connsiteX11047" fmla="*/ 10239954 w 12217395"/>
              <a:gd name="connsiteY11047" fmla="*/ 453473 h 2289324"/>
              <a:gd name="connsiteX11048" fmla="*/ 10241591 w 12217395"/>
              <a:gd name="connsiteY11048" fmla="*/ 455145 h 2289324"/>
              <a:gd name="connsiteX11049" fmla="*/ 10239954 w 12217395"/>
              <a:gd name="connsiteY11049" fmla="*/ 456372 h 2289324"/>
              <a:gd name="connsiteX11050" fmla="*/ 10239954 w 12217395"/>
              <a:gd name="connsiteY11050" fmla="*/ 456384 h 2289324"/>
              <a:gd name="connsiteX11051" fmla="*/ 10238668 w 12217395"/>
              <a:gd name="connsiteY11051" fmla="*/ 455145 h 2289324"/>
              <a:gd name="connsiteX11052" fmla="*/ 10239954 w 12217395"/>
              <a:gd name="connsiteY11052" fmla="*/ 453473 h 2289324"/>
              <a:gd name="connsiteX11053" fmla="*/ 11259346 w 12217395"/>
              <a:gd name="connsiteY11053" fmla="*/ 452642 h 2289324"/>
              <a:gd name="connsiteX11054" fmla="*/ 11268467 w 12217395"/>
              <a:gd name="connsiteY11054" fmla="*/ 461375 h 2289324"/>
              <a:gd name="connsiteX11055" fmla="*/ 11261288 w 12217395"/>
              <a:gd name="connsiteY11055" fmla="*/ 468570 h 2289324"/>
              <a:gd name="connsiteX11056" fmla="*/ 11268934 w 12217395"/>
              <a:gd name="connsiteY11056" fmla="*/ 475917 h 2289324"/>
              <a:gd name="connsiteX11057" fmla="*/ 11263172 w 12217395"/>
              <a:gd name="connsiteY11057" fmla="*/ 481699 h 2289324"/>
              <a:gd name="connsiteX11058" fmla="*/ 11272677 w 12217395"/>
              <a:gd name="connsiteY11058" fmla="*/ 490879 h 2289324"/>
              <a:gd name="connsiteX11059" fmla="*/ 11268794 w 12217395"/>
              <a:gd name="connsiteY11059" fmla="*/ 494777 h 2289324"/>
              <a:gd name="connsiteX11060" fmla="*/ 11279342 w 12217395"/>
              <a:gd name="connsiteY11060" fmla="*/ 505421 h 2289324"/>
              <a:gd name="connsiteX11061" fmla="*/ 11272556 w 12217395"/>
              <a:gd name="connsiteY11061" fmla="*/ 512466 h 2289324"/>
              <a:gd name="connsiteX11062" fmla="*/ 11277706 w 12217395"/>
              <a:gd name="connsiteY11062" fmla="*/ 507502 h 2289324"/>
              <a:gd name="connsiteX11063" fmla="*/ 11289750 w 12217395"/>
              <a:gd name="connsiteY11063" fmla="*/ 519565 h 2289324"/>
              <a:gd name="connsiteX11064" fmla="*/ 11289479 w 12217395"/>
              <a:gd name="connsiteY11064" fmla="*/ 520237 h 2289324"/>
              <a:gd name="connsiteX11065" fmla="*/ 11280687 w 12217395"/>
              <a:gd name="connsiteY11065" fmla="*/ 523776 h 2289324"/>
              <a:gd name="connsiteX11066" fmla="*/ 11277304 w 12217395"/>
              <a:gd name="connsiteY11066" fmla="*/ 531867 h 2289324"/>
              <a:gd name="connsiteX11067" fmla="*/ 11268950 w 12217395"/>
              <a:gd name="connsiteY11067" fmla="*/ 528296 h 2289324"/>
              <a:gd name="connsiteX11068" fmla="*/ 11265193 w 12217395"/>
              <a:gd name="connsiteY11068" fmla="*/ 519565 h 2289324"/>
              <a:gd name="connsiteX11069" fmla="*/ 11267952 w 12217395"/>
              <a:gd name="connsiteY11069" fmla="*/ 516905 h 2289324"/>
              <a:gd name="connsiteX11070" fmla="*/ 11256888 w 12217395"/>
              <a:gd name="connsiteY11070" fmla="*/ 505433 h 2289324"/>
              <a:gd name="connsiteX11071" fmla="*/ 11256888 w 12217395"/>
              <a:gd name="connsiteY11071" fmla="*/ 505317 h 2289324"/>
              <a:gd name="connsiteX11072" fmla="*/ 11261257 w 12217395"/>
              <a:gd name="connsiteY11072" fmla="*/ 500996 h 2289324"/>
              <a:gd name="connsiteX11073" fmla="*/ 11251509 w 12217395"/>
              <a:gd name="connsiteY11073" fmla="*/ 490891 h 2289324"/>
              <a:gd name="connsiteX11074" fmla="*/ 11251509 w 12217395"/>
              <a:gd name="connsiteY11074" fmla="*/ 490680 h 2289324"/>
              <a:gd name="connsiteX11075" fmla="*/ 11257737 w 12217395"/>
              <a:gd name="connsiteY11075" fmla="*/ 484580 h 2289324"/>
              <a:gd name="connsiteX11076" fmla="*/ 11249405 w 12217395"/>
              <a:gd name="connsiteY11076" fmla="*/ 475917 h 2289324"/>
              <a:gd name="connsiteX11077" fmla="*/ 11249405 w 12217395"/>
              <a:gd name="connsiteY11077" fmla="*/ 475602 h 2289324"/>
              <a:gd name="connsiteX11078" fmla="*/ 11257123 w 12217395"/>
              <a:gd name="connsiteY11078" fmla="*/ 468168 h 2289324"/>
              <a:gd name="connsiteX11079" fmla="*/ 11250692 w 12217395"/>
              <a:gd name="connsiteY11079" fmla="*/ 461375 h 2289324"/>
              <a:gd name="connsiteX11080" fmla="*/ 11259346 w 12217395"/>
              <a:gd name="connsiteY11080" fmla="*/ 452642 h 2289324"/>
              <a:gd name="connsiteX11081" fmla="*/ 10750058 w 12217395"/>
              <a:gd name="connsiteY11081" fmla="*/ 452234 h 2289324"/>
              <a:gd name="connsiteX11082" fmla="*/ 10754268 w 12217395"/>
              <a:gd name="connsiteY11082" fmla="*/ 456384 h 2289324"/>
              <a:gd name="connsiteX11083" fmla="*/ 10750058 w 12217395"/>
              <a:gd name="connsiteY11083" fmla="*/ 460545 h 2289324"/>
              <a:gd name="connsiteX11084" fmla="*/ 10745498 w 12217395"/>
              <a:gd name="connsiteY11084" fmla="*/ 456384 h 2289324"/>
              <a:gd name="connsiteX11085" fmla="*/ 10750058 w 12217395"/>
              <a:gd name="connsiteY11085" fmla="*/ 452234 h 2289324"/>
              <a:gd name="connsiteX11086" fmla="*/ 1434399 w 12217395"/>
              <a:gd name="connsiteY11086" fmla="*/ 451404 h 2289324"/>
              <a:gd name="connsiteX11087" fmla="*/ 1436037 w 12217395"/>
              <a:gd name="connsiteY11087" fmla="*/ 452644 h 2289324"/>
              <a:gd name="connsiteX11088" fmla="*/ 1434399 w 12217395"/>
              <a:gd name="connsiteY11088" fmla="*/ 453895 h 2289324"/>
              <a:gd name="connsiteX11089" fmla="*/ 1433113 w 12217395"/>
              <a:gd name="connsiteY11089" fmla="*/ 452644 h 2289324"/>
              <a:gd name="connsiteX11090" fmla="*/ 1434399 w 12217395"/>
              <a:gd name="connsiteY11090" fmla="*/ 451404 h 2289324"/>
              <a:gd name="connsiteX11091" fmla="*/ 11905454 w 12217395"/>
              <a:gd name="connsiteY11091" fmla="*/ 450574 h 2289324"/>
              <a:gd name="connsiteX11092" fmla="*/ 11905571 w 12217395"/>
              <a:gd name="connsiteY11092" fmla="*/ 450574 h 2289324"/>
              <a:gd name="connsiteX11093" fmla="*/ 11908378 w 12217395"/>
              <a:gd name="connsiteY11093" fmla="*/ 453473 h 2289324"/>
              <a:gd name="connsiteX11094" fmla="*/ 11908378 w 12217395"/>
              <a:gd name="connsiteY11094" fmla="*/ 453602 h 2289324"/>
              <a:gd name="connsiteX11095" fmla="*/ 11905454 w 12217395"/>
              <a:gd name="connsiteY11095" fmla="*/ 456372 h 2289324"/>
              <a:gd name="connsiteX11096" fmla="*/ 11905454 w 12217395"/>
              <a:gd name="connsiteY11096" fmla="*/ 456384 h 2289324"/>
              <a:gd name="connsiteX11097" fmla="*/ 11902531 w 12217395"/>
              <a:gd name="connsiteY11097" fmla="*/ 453473 h 2289324"/>
              <a:gd name="connsiteX11098" fmla="*/ 11902531 w 12217395"/>
              <a:gd name="connsiteY11098" fmla="*/ 453344 h 2289324"/>
              <a:gd name="connsiteX11099" fmla="*/ 11905454 w 12217395"/>
              <a:gd name="connsiteY11099" fmla="*/ 450574 h 2289324"/>
              <a:gd name="connsiteX11100" fmla="*/ 11156201 w 12217395"/>
              <a:gd name="connsiteY11100" fmla="*/ 450562 h 2289324"/>
              <a:gd name="connsiteX11101" fmla="*/ 11156318 w 12217395"/>
              <a:gd name="connsiteY11101" fmla="*/ 450562 h 2289324"/>
              <a:gd name="connsiteX11102" fmla="*/ 11163686 w 12217395"/>
              <a:gd name="connsiteY11102" fmla="*/ 458043 h 2289324"/>
              <a:gd name="connsiteX11103" fmla="*/ 11156201 w 12217395"/>
              <a:gd name="connsiteY11103" fmla="*/ 465525 h 2289324"/>
              <a:gd name="connsiteX11104" fmla="*/ 11148717 w 12217395"/>
              <a:gd name="connsiteY11104" fmla="*/ 458043 h 2289324"/>
              <a:gd name="connsiteX11105" fmla="*/ 11156201 w 12217395"/>
              <a:gd name="connsiteY11105" fmla="*/ 450562 h 2289324"/>
              <a:gd name="connsiteX11106" fmla="*/ 12003570 w 12217395"/>
              <a:gd name="connsiteY11106" fmla="*/ 449324 h 2289324"/>
              <a:gd name="connsiteX11107" fmla="*/ 12003685 w 12217395"/>
              <a:gd name="connsiteY11107" fmla="*/ 449324 h 2289324"/>
              <a:gd name="connsiteX11108" fmla="*/ 12006843 w 12217395"/>
              <a:gd name="connsiteY11108" fmla="*/ 452644 h 2289324"/>
              <a:gd name="connsiteX11109" fmla="*/ 12003570 w 12217395"/>
              <a:gd name="connsiteY11109" fmla="*/ 455974 h 2289324"/>
              <a:gd name="connsiteX11110" fmla="*/ 12003454 w 12217395"/>
              <a:gd name="connsiteY11110" fmla="*/ 455974 h 2289324"/>
              <a:gd name="connsiteX11111" fmla="*/ 12000296 w 12217395"/>
              <a:gd name="connsiteY11111" fmla="*/ 452644 h 2289324"/>
              <a:gd name="connsiteX11112" fmla="*/ 12003570 w 12217395"/>
              <a:gd name="connsiteY11112" fmla="*/ 449324 h 2289324"/>
              <a:gd name="connsiteX11113" fmla="*/ 10445773 w 12217395"/>
              <a:gd name="connsiteY11113" fmla="*/ 448493 h 2289324"/>
              <a:gd name="connsiteX11114" fmla="*/ 10447879 w 12217395"/>
              <a:gd name="connsiteY11114" fmla="*/ 450574 h 2289324"/>
              <a:gd name="connsiteX11115" fmla="*/ 10445773 w 12217395"/>
              <a:gd name="connsiteY11115" fmla="*/ 453063 h 2289324"/>
              <a:gd name="connsiteX11116" fmla="*/ 10443317 w 12217395"/>
              <a:gd name="connsiteY11116" fmla="*/ 450574 h 2289324"/>
              <a:gd name="connsiteX11117" fmla="*/ 10445773 w 12217395"/>
              <a:gd name="connsiteY11117" fmla="*/ 448493 h 2289324"/>
              <a:gd name="connsiteX11118" fmla="*/ 11809444 w 12217395"/>
              <a:gd name="connsiteY11118" fmla="*/ 447663 h 2289324"/>
              <a:gd name="connsiteX11119" fmla="*/ 11811900 w 12217395"/>
              <a:gd name="connsiteY11119" fmla="*/ 450153 h 2289324"/>
              <a:gd name="connsiteX11120" fmla="*/ 11809444 w 12217395"/>
              <a:gd name="connsiteY11120" fmla="*/ 452631 h 2289324"/>
              <a:gd name="connsiteX11121" fmla="*/ 11809444 w 12217395"/>
              <a:gd name="connsiteY11121" fmla="*/ 452642 h 2289324"/>
              <a:gd name="connsiteX11122" fmla="*/ 11807338 w 12217395"/>
              <a:gd name="connsiteY11122" fmla="*/ 450153 h 2289324"/>
              <a:gd name="connsiteX11123" fmla="*/ 11809444 w 12217395"/>
              <a:gd name="connsiteY11123" fmla="*/ 447663 h 2289324"/>
              <a:gd name="connsiteX11124" fmla="*/ 12104140 w 12217395"/>
              <a:gd name="connsiteY11124" fmla="*/ 442672 h 2289324"/>
              <a:gd name="connsiteX11125" fmla="*/ 12104256 w 12217395"/>
              <a:gd name="connsiteY11125" fmla="*/ 442672 h 2289324"/>
              <a:gd name="connsiteX11126" fmla="*/ 12107881 w 12217395"/>
              <a:gd name="connsiteY11126" fmla="*/ 446413 h 2289324"/>
              <a:gd name="connsiteX11127" fmla="*/ 12104140 w 12217395"/>
              <a:gd name="connsiteY11127" fmla="*/ 450153 h 2289324"/>
              <a:gd name="connsiteX11128" fmla="*/ 12100397 w 12217395"/>
              <a:gd name="connsiteY11128" fmla="*/ 446413 h 2289324"/>
              <a:gd name="connsiteX11129" fmla="*/ 12100397 w 12217395"/>
              <a:gd name="connsiteY11129" fmla="*/ 446366 h 2289324"/>
              <a:gd name="connsiteX11130" fmla="*/ 12104140 w 12217395"/>
              <a:gd name="connsiteY11130" fmla="*/ 442672 h 2289324"/>
              <a:gd name="connsiteX11131" fmla="*/ 11716240 w 12217395"/>
              <a:gd name="connsiteY11131" fmla="*/ 441829 h 2289324"/>
              <a:gd name="connsiteX11132" fmla="*/ 11717994 w 12217395"/>
              <a:gd name="connsiteY11132" fmla="*/ 443490 h 2289324"/>
              <a:gd name="connsiteX11133" fmla="*/ 11716240 w 12217395"/>
              <a:gd name="connsiteY11133" fmla="*/ 445150 h 2289324"/>
              <a:gd name="connsiteX11134" fmla="*/ 11716240 w 12217395"/>
              <a:gd name="connsiteY11134" fmla="*/ 445161 h 2289324"/>
              <a:gd name="connsiteX11135" fmla="*/ 11714251 w 12217395"/>
              <a:gd name="connsiteY11135" fmla="*/ 443490 h 2289324"/>
              <a:gd name="connsiteX11136" fmla="*/ 11716240 w 12217395"/>
              <a:gd name="connsiteY11136" fmla="*/ 441829 h 2289324"/>
              <a:gd name="connsiteX11137" fmla="*/ 10654048 w 12217395"/>
              <a:gd name="connsiteY11137" fmla="*/ 441829 h 2289324"/>
              <a:gd name="connsiteX11138" fmla="*/ 10657324 w 12217395"/>
              <a:gd name="connsiteY11138" fmla="*/ 445161 h 2289324"/>
              <a:gd name="connsiteX11139" fmla="*/ 10657324 w 12217395"/>
              <a:gd name="connsiteY11139" fmla="*/ 445255 h 2289324"/>
              <a:gd name="connsiteX11140" fmla="*/ 10654048 w 12217395"/>
              <a:gd name="connsiteY11140" fmla="*/ 448493 h 2289324"/>
              <a:gd name="connsiteX11141" fmla="*/ 10650306 w 12217395"/>
              <a:gd name="connsiteY11141" fmla="*/ 445161 h 2289324"/>
              <a:gd name="connsiteX11142" fmla="*/ 10654048 w 12217395"/>
              <a:gd name="connsiteY11142" fmla="*/ 441829 h 2289324"/>
              <a:gd name="connsiteX11143" fmla="*/ 11263087 w 12217395"/>
              <a:gd name="connsiteY11143" fmla="*/ 439340 h 2289324"/>
              <a:gd name="connsiteX11144" fmla="*/ 11271389 w 12217395"/>
              <a:gd name="connsiteY11144" fmla="*/ 447664 h 2289324"/>
              <a:gd name="connsiteX11145" fmla="*/ 11263087 w 12217395"/>
              <a:gd name="connsiteY11145" fmla="*/ 455555 h 2289324"/>
              <a:gd name="connsiteX11146" fmla="*/ 11255252 w 12217395"/>
              <a:gd name="connsiteY11146" fmla="*/ 447664 h 2289324"/>
              <a:gd name="connsiteX11147" fmla="*/ 11263087 w 12217395"/>
              <a:gd name="connsiteY11147" fmla="*/ 439340 h 2289324"/>
              <a:gd name="connsiteX11148" fmla="*/ 1010710 w 12217395"/>
              <a:gd name="connsiteY11148" fmla="*/ 439340 h 2289324"/>
              <a:gd name="connsiteX11149" fmla="*/ 1012815 w 12217395"/>
              <a:gd name="connsiteY11149" fmla="*/ 441409 h 2289324"/>
              <a:gd name="connsiteX11150" fmla="*/ 1010710 w 12217395"/>
              <a:gd name="connsiteY11150" fmla="*/ 443490 h 2289324"/>
              <a:gd name="connsiteX11151" fmla="*/ 1008254 w 12217395"/>
              <a:gd name="connsiteY11151" fmla="*/ 441409 h 2289324"/>
              <a:gd name="connsiteX11152" fmla="*/ 1010710 w 12217395"/>
              <a:gd name="connsiteY11152" fmla="*/ 439340 h 2289324"/>
              <a:gd name="connsiteX11153" fmla="*/ 11063114 w 12217395"/>
              <a:gd name="connsiteY11153" fmla="*/ 438090 h 2289324"/>
              <a:gd name="connsiteX11154" fmla="*/ 11068962 w 12217395"/>
              <a:gd name="connsiteY11154" fmla="*/ 443911 h 2289324"/>
              <a:gd name="connsiteX11155" fmla="*/ 11063114 w 12217395"/>
              <a:gd name="connsiteY11155" fmla="*/ 449324 h 2289324"/>
              <a:gd name="connsiteX11156" fmla="*/ 11057267 w 12217395"/>
              <a:gd name="connsiteY11156" fmla="*/ 443911 h 2289324"/>
              <a:gd name="connsiteX11157" fmla="*/ 11057267 w 12217395"/>
              <a:gd name="connsiteY11157" fmla="*/ 443630 h 2289324"/>
              <a:gd name="connsiteX11158" fmla="*/ 11063114 w 12217395"/>
              <a:gd name="connsiteY11158" fmla="*/ 438090 h 2289324"/>
              <a:gd name="connsiteX11159" fmla="*/ 10962545 w 12217395"/>
              <a:gd name="connsiteY11159" fmla="*/ 436839 h 2289324"/>
              <a:gd name="connsiteX11160" fmla="*/ 10967455 w 12217395"/>
              <a:gd name="connsiteY11160" fmla="*/ 442251 h 2289324"/>
              <a:gd name="connsiteX11161" fmla="*/ 10962545 w 12217395"/>
              <a:gd name="connsiteY11161" fmla="*/ 447243 h 2289324"/>
              <a:gd name="connsiteX11162" fmla="*/ 10957516 w 12217395"/>
              <a:gd name="connsiteY11162" fmla="*/ 442251 h 2289324"/>
              <a:gd name="connsiteX11163" fmla="*/ 10962545 w 12217395"/>
              <a:gd name="connsiteY11163" fmla="*/ 436839 h 2289324"/>
              <a:gd name="connsiteX11164" fmla="*/ 481894 w 12217395"/>
              <a:gd name="connsiteY11164" fmla="*/ 436429 h 2289324"/>
              <a:gd name="connsiteX11165" fmla="*/ 481977 w 12217395"/>
              <a:gd name="connsiteY11165" fmla="*/ 436429 h 2289324"/>
              <a:gd name="connsiteX11166" fmla="*/ 484818 w 12217395"/>
              <a:gd name="connsiteY11166" fmla="*/ 439340 h 2289324"/>
              <a:gd name="connsiteX11167" fmla="*/ 481894 w 12217395"/>
              <a:gd name="connsiteY11167" fmla="*/ 441829 h 2289324"/>
              <a:gd name="connsiteX11168" fmla="*/ 478971 w 12217395"/>
              <a:gd name="connsiteY11168" fmla="*/ 439351 h 2289324"/>
              <a:gd name="connsiteX11169" fmla="*/ 481894 w 12217395"/>
              <a:gd name="connsiteY11169" fmla="*/ 436429 h 2289324"/>
              <a:gd name="connsiteX11170" fmla="*/ 11165439 w 12217395"/>
              <a:gd name="connsiteY11170" fmla="*/ 434770 h 2289324"/>
              <a:gd name="connsiteX11171" fmla="*/ 11165557 w 12217395"/>
              <a:gd name="connsiteY11171" fmla="*/ 434770 h 2289324"/>
              <a:gd name="connsiteX11172" fmla="*/ 11172104 w 12217395"/>
              <a:gd name="connsiteY11172" fmla="*/ 441410 h 2289324"/>
              <a:gd name="connsiteX11173" fmla="*/ 11165439 w 12217395"/>
              <a:gd name="connsiteY11173" fmla="*/ 447664 h 2289324"/>
              <a:gd name="connsiteX11174" fmla="*/ 11159123 w 12217395"/>
              <a:gd name="connsiteY11174" fmla="*/ 441410 h 2289324"/>
              <a:gd name="connsiteX11175" fmla="*/ 11165439 w 12217395"/>
              <a:gd name="connsiteY11175" fmla="*/ 434770 h 2289324"/>
              <a:gd name="connsiteX11176" fmla="*/ 11624792 w 12217395"/>
              <a:gd name="connsiteY11176" fmla="*/ 433098 h 2289324"/>
              <a:gd name="connsiteX11177" fmla="*/ 11626077 w 12217395"/>
              <a:gd name="connsiteY11177" fmla="*/ 434348 h 2289324"/>
              <a:gd name="connsiteX11178" fmla="*/ 11624792 w 12217395"/>
              <a:gd name="connsiteY11178" fmla="*/ 435600 h 2289324"/>
              <a:gd name="connsiteX11179" fmla="*/ 11623621 w 12217395"/>
              <a:gd name="connsiteY11179" fmla="*/ 434348 h 2289324"/>
              <a:gd name="connsiteX11180" fmla="*/ 11624792 w 12217395"/>
              <a:gd name="connsiteY11180" fmla="*/ 433098 h 2289324"/>
              <a:gd name="connsiteX11181" fmla="*/ 10864429 w 12217395"/>
              <a:gd name="connsiteY11181" fmla="*/ 432268 h 2289324"/>
              <a:gd name="connsiteX11182" fmla="*/ 10868521 w 12217395"/>
              <a:gd name="connsiteY11182" fmla="*/ 436429 h 2289324"/>
              <a:gd name="connsiteX11183" fmla="*/ 10864429 w 12217395"/>
              <a:gd name="connsiteY11183" fmla="*/ 440592 h 2289324"/>
              <a:gd name="connsiteX11184" fmla="*/ 10864429 w 12217395"/>
              <a:gd name="connsiteY11184" fmla="*/ 440579 h 2289324"/>
              <a:gd name="connsiteX11185" fmla="*/ 10860453 w 12217395"/>
              <a:gd name="connsiteY11185" fmla="*/ 436640 h 2289324"/>
              <a:gd name="connsiteX11186" fmla="*/ 10864429 w 12217395"/>
              <a:gd name="connsiteY11186" fmla="*/ 432268 h 2289324"/>
              <a:gd name="connsiteX11187" fmla="*/ 12206817 w 12217395"/>
              <a:gd name="connsiteY11187" fmla="*/ 431029 h 2289324"/>
              <a:gd name="connsiteX11188" fmla="*/ 12211026 w 12217395"/>
              <a:gd name="connsiteY11188" fmla="*/ 435178 h 2289324"/>
              <a:gd name="connsiteX11189" fmla="*/ 12206817 w 12217395"/>
              <a:gd name="connsiteY11189" fmla="*/ 439340 h 2289324"/>
              <a:gd name="connsiteX11190" fmla="*/ 12203074 w 12217395"/>
              <a:gd name="connsiteY11190" fmla="*/ 435178 h 2289324"/>
              <a:gd name="connsiteX11191" fmla="*/ 12206817 w 12217395"/>
              <a:gd name="connsiteY11191" fmla="*/ 431029 h 2289324"/>
              <a:gd name="connsiteX11192" fmla="*/ 11790733 w 12217395"/>
              <a:gd name="connsiteY11192" fmla="*/ 430608 h 2289324"/>
              <a:gd name="connsiteX11193" fmla="*/ 11790849 w 12217395"/>
              <a:gd name="connsiteY11193" fmla="*/ 430608 h 2289324"/>
              <a:gd name="connsiteX11194" fmla="*/ 11794007 w 12217395"/>
              <a:gd name="connsiteY11194" fmla="*/ 433940 h 2289324"/>
              <a:gd name="connsiteX11195" fmla="*/ 11790733 w 12217395"/>
              <a:gd name="connsiteY11195" fmla="*/ 436850 h 2289324"/>
              <a:gd name="connsiteX11196" fmla="*/ 11790733 w 12217395"/>
              <a:gd name="connsiteY11196" fmla="*/ 436839 h 2289324"/>
              <a:gd name="connsiteX11197" fmla="*/ 11787809 w 12217395"/>
              <a:gd name="connsiteY11197" fmla="*/ 433940 h 2289324"/>
              <a:gd name="connsiteX11198" fmla="*/ 11790733 w 12217395"/>
              <a:gd name="connsiteY11198" fmla="*/ 430608 h 2289324"/>
              <a:gd name="connsiteX11199" fmla="*/ 11888849 w 12217395"/>
              <a:gd name="connsiteY11199" fmla="*/ 430199 h 2289324"/>
              <a:gd name="connsiteX11200" fmla="*/ 11892590 w 12217395"/>
              <a:gd name="connsiteY11200" fmla="*/ 433940 h 2289324"/>
              <a:gd name="connsiteX11201" fmla="*/ 11888849 w 12217395"/>
              <a:gd name="connsiteY11201" fmla="*/ 437260 h 2289324"/>
              <a:gd name="connsiteX11202" fmla="*/ 11885107 w 12217395"/>
              <a:gd name="connsiteY11202" fmla="*/ 433940 h 2289324"/>
              <a:gd name="connsiteX11203" fmla="*/ 11885107 w 12217395"/>
              <a:gd name="connsiteY11203" fmla="*/ 433893 h 2289324"/>
              <a:gd name="connsiteX11204" fmla="*/ 11888849 w 12217395"/>
              <a:gd name="connsiteY11204" fmla="*/ 430199 h 2289324"/>
              <a:gd name="connsiteX11205" fmla="*/ 10353857 w 12217395"/>
              <a:gd name="connsiteY11205" fmla="*/ 430199 h 2289324"/>
              <a:gd name="connsiteX11206" fmla="*/ 10355142 w 12217395"/>
              <a:gd name="connsiteY11206" fmla="*/ 431859 h 2289324"/>
              <a:gd name="connsiteX11207" fmla="*/ 10353857 w 12217395"/>
              <a:gd name="connsiteY11207" fmla="*/ 433109 h 2289324"/>
              <a:gd name="connsiteX11208" fmla="*/ 10353857 w 12217395"/>
              <a:gd name="connsiteY11208" fmla="*/ 433098 h 2289324"/>
              <a:gd name="connsiteX11209" fmla="*/ 10352570 w 12217395"/>
              <a:gd name="connsiteY11209" fmla="*/ 431859 h 2289324"/>
              <a:gd name="connsiteX11210" fmla="*/ 10353857 w 12217395"/>
              <a:gd name="connsiteY11210" fmla="*/ 430199 h 2289324"/>
              <a:gd name="connsiteX11211" fmla="*/ 10560026 w 12217395"/>
              <a:gd name="connsiteY11211" fmla="*/ 428118 h 2289324"/>
              <a:gd name="connsiteX11212" fmla="*/ 10562132 w 12217395"/>
              <a:gd name="connsiteY11212" fmla="*/ 430199 h 2289324"/>
              <a:gd name="connsiteX11213" fmla="*/ 10560026 w 12217395"/>
              <a:gd name="connsiteY11213" fmla="*/ 432689 h 2289324"/>
              <a:gd name="connsiteX11214" fmla="*/ 10558038 w 12217395"/>
              <a:gd name="connsiteY11214" fmla="*/ 430199 h 2289324"/>
              <a:gd name="connsiteX11215" fmla="*/ 10560026 w 12217395"/>
              <a:gd name="connsiteY11215" fmla="*/ 428118 h 2289324"/>
              <a:gd name="connsiteX11216" fmla="*/ 11695074 w 12217395"/>
              <a:gd name="connsiteY11216" fmla="*/ 427698 h 2289324"/>
              <a:gd name="connsiteX11217" fmla="*/ 11697529 w 12217395"/>
              <a:gd name="connsiteY11217" fmla="*/ 430199 h 2289324"/>
              <a:gd name="connsiteX11218" fmla="*/ 11695074 w 12217395"/>
              <a:gd name="connsiteY11218" fmla="*/ 432689 h 2289324"/>
              <a:gd name="connsiteX11219" fmla="*/ 11692617 w 12217395"/>
              <a:gd name="connsiteY11219" fmla="*/ 430199 h 2289324"/>
              <a:gd name="connsiteX11220" fmla="*/ 11695074 w 12217395"/>
              <a:gd name="connsiteY11220" fmla="*/ 427698 h 2289324"/>
              <a:gd name="connsiteX11221" fmla="*/ 11270220 w 12217395"/>
              <a:gd name="connsiteY11221" fmla="*/ 427288 h 2289324"/>
              <a:gd name="connsiteX11222" fmla="*/ 11277705 w 12217395"/>
              <a:gd name="connsiteY11222" fmla="*/ 434769 h 2289324"/>
              <a:gd name="connsiteX11223" fmla="*/ 11270220 w 12217395"/>
              <a:gd name="connsiteY11223" fmla="*/ 441829 h 2289324"/>
              <a:gd name="connsiteX11224" fmla="*/ 11263087 w 12217395"/>
              <a:gd name="connsiteY11224" fmla="*/ 434769 h 2289324"/>
              <a:gd name="connsiteX11225" fmla="*/ 11270220 w 12217395"/>
              <a:gd name="connsiteY11225" fmla="*/ 427288 h 2289324"/>
              <a:gd name="connsiteX11226" fmla="*/ 11989067 w 12217395"/>
              <a:gd name="connsiteY11226" fmla="*/ 425208 h 2289324"/>
              <a:gd name="connsiteX11227" fmla="*/ 11993161 w 12217395"/>
              <a:gd name="connsiteY11227" fmla="*/ 429358 h 2289324"/>
              <a:gd name="connsiteX11228" fmla="*/ 11989067 w 12217395"/>
              <a:gd name="connsiteY11228" fmla="*/ 433519 h 2289324"/>
              <a:gd name="connsiteX11229" fmla="*/ 11985209 w 12217395"/>
              <a:gd name="connsiteY11229" fmla="*/ 429358 h 2289324"/>
              <a:gd name="connsiteX11230" fmla="*/ 11989067 w 12217395"/>
              <a:gd name="connsiteY11230" fmla="*/ 425208 h 2289324"/>
              <a:gd name="connsiteX11231" fmla="*/ 10768769 w 12217395"/>
              <a:gd name="connsiteY11231" fmla="*/ 423548 h 2289324"/>
              <a:gd name="connsiteX11232" fmla="*/ 10772161 w 12217395"/>
              <a:gd name="connsiteY11232" fmla="*/ 426868 h 2289324"/>
              <a:gd name="connsiteX11233" fmla="*/ 10768769 w 12217395"/>
              <a:gd name="connsiteY11233" fmla="*/ 430199 h 2289324"/>
              <a:gd name="connsiteX11234" fmla="*/ 10765496 w 12217395"/>
              <a:gd name="connsiteY11234" fmla="*/ 426868 h 2289324"/>
              <a:gd name="connsiteX11235" fmla="*/ 10765496 w 12217395"/>
              <a:gd name="connsiteY11235" fmla="*/ 426774 h 2289324"/>
              <a:gd name="connsiteX11236" fmla="*/ 10768769 w 12217395"/>
              <a:gd name="connsiteY11236" fmla="*/ 423548 h 2289324"/>
              <a:gd name="connsiteX11237" fmla="*/ 11077734 w 12217395"/>
              <a:gd name="connsiteY11237" fmla="*/ 420649 h 2289324"/>
              <a:gd name="connsiteX11238" fmla="*/ 11082646 w 12217395"/>
              <a:gd name="connsiteY11238" fmla="*/ 425208 h 2289324"/>
              <a:gd name="connsiteX11239" fmla="*/ 11077734 w 12217395"/>
              <a:gd name="connsiteY11239" fmla="*/ 430199 h 2289324"/>
              <a:gd name="connsiteX11240" fmla="*/ 11077265 w 12217395"/>
              <a:gd name="connsiteY11240" fmla="*/ 430199 h 2289324"/>
              <a:gd name="connsiteX11241" fmla="*/ 11072704 w 12217395"/>
              <a:gd name="connsiteY11241" fmla="*/ 425208 h 2289324"/>
              <a:gd name="connsiteX11242" fmla="*/ 11077734 w 12217395"/>
              <a:gd name="connsiteY11242" fmla="*/ 420649 h 2289324"/>
              <a:gd name="connsiteX11243" fmla="*/ 11177834 w 12217395"/>
              <a:gd name="connsiteY11243" fmla="*/ 420638 h 2289324"/>
              <a:gd name="connsiteX11244" fmla="*/ 11183681 w 12217395"/>
              <a:gd name="connsiteY11244" fmla="*/ 426038 h 2289324"/>
              <a:gd name="connsiteX11245" fmla="*/ 11177834 w 12217395"/>
              <a:gd name="connsiteY11245" fmla="*/ 431859 h 2289324"/>
              <a:gd name="connsiteX11246" fmla="*/ 11172456 w 12217395"/>
              <a:gd name="connsiteY11246" fmla="*/ 426038 h 2289324"/>
              <a:gd name="connsiteX11247" fmla="*/ 11177834 w 12217395"/>
              <a:gd name="connsiteY11247" fmla="*/ 420638 h 2289324"/>
              <a:gd name="connsiteX11248" fmla="*/ 11280510 w 12217395"/>
              <a:gd name="connsiteY11248" fmla="*/ 416897 h 2289324"/>
              <a:gd name="connsiteX11249" fmla="*/ 11286826 w 12217395"/>
              <a:gd name="connsiteY11249" fmla="*/ 423127 h 2289324"/>
              <a:gd name="connsiteX11250" fmla="*/ 11280510 w 12217395"/>
              <a:gd name="connsiteY11250" fmla="*/ 429369 h 2289324"/>
              <a:gd name="connsiteX11251" fmla="*/ 11280510 w 12217395"/>
              <a:gd name="connsiteY11251" fmla="*/ 429358 h 2289324"/>
              <a:gd name="connsiteX11252" fmla="*/ 11273963 w 12217395"/>
              <a:gd name="connsiteY11252" fmla="*/ 423127 h 2289324"/>
              <a:gd name="connsiteX11253" fmla="*/ 11280510 w 12217395"/>
              <a:gd name="connsiteY11253" fmla="*/ 416897 h 2289324"/>
              <a:gd name="connsiteX11254" fmla="*/ 1323420 w 12217395"/>
              <a:gd name="connsiteY11254" fmla="*/ 416896 h 2289324"/>
              <a:gd name="connsiteX11255" fmla="*/ 1325058 w 12217395"/>
              <a:gd name="connsiteY11255" fmla="*/ 418148 h 2289324"/>
              <a:gd name="connsiteX11256" fmla="*/ 1323420 w 12217395"/>
              <a:gd name="connsiteY11256" fmla="*/ 419387 h 2289324"/>
              <a:gd name="connsiteX11257" fmla="*/ 1322133 w 12217395"/>
              <a:gd name="connsiteY11257" fmla="*/ 418148 h 2289324"/>
              <a:gd name="connsiteX11258" fmla="*/ 1323420 w 12217395"/>
              <a:gd name="connsiteY11258" fmla="*/ 416896 h 2289324"/>
              <a:gd name="connsiteX11259" fmla="*/ 10979618 w 12217395"/>
              <a:gd name="connsiteY11259" fmla="*/ 416486 h 2289324"/>
              <a:gd name="connsiteX11260" fmla="*/ 10983710 w 12217395"/>
              <a:gd name="connsiteY11260" fmla="*/ 420637 h 2289324"/>
              <a:gd name="connsiteX11261" fmla="*/ 10979618 w 12217395"/>
              <a:gd name="connsiteY11261" fmla="*/ 424787 h 2289324"/>
              <a:gd name="connsiteX11262" fmla="*/ 10975407 w 12217395"/>
              <a:gd name="connsiteY11262" fmla="*/ 420637 h 2289324"/>
              <a:gd name="connsiteX11263" fmla="*/ 10979618 w 12217395"/>
              <a:gd name="connsiteY11263" fmla="*/ 416486 h 2289324"/>
              <a:gd name="connsiteX11264" fmla="*/ 11773661 w 12217395"/>
              <a:gd name="connsiteY11264" fmla="*/ 415646 h 2289324"/>
              <a:gd name="connsiteX11265" fmla="*/ 11777401 w 12217395"/>
              <a:gd name="connsiteY11265" fmla="*/ 419387 h 2289324"/>
              <a:gd name="connsiteX11266" fmla="*/ 11773661 w 12217395"/>
              <a:gd name="connsiteY11266" fmla="*/ 423127 h 2289324"/>
              <a:gd name="connsiteX11267" fmla="*/ 11769450 w 12217395"/>
              <a:gd name="connsiteY11267" fmla="*/ 419387 h 2289324"/>
              <a:gd name="connsiteX11268" fmla="*/ 11773661 w 12217395"/>
              <a:gd name="connsiteY11268" fmla="*/ 415646 h 2289324"/>
              <a:gd name="connsiteX11269" fmla="*/ 11377340 w 12217395"/>
              <a:gd name="connsiteY11269" fmla="*/ 415342 h 2289324"/>
              <a:gd name="connsiteX11270" fmla="*/ 11384941 w 12217395"/>
              <a:gd name="connsiteY11270" fmla="*/ 423548 h 2289324"/>
              <a:gd name="connsiteX11271" fmla="*/ 11378156 w 12217395"/>
              <a:gd name="connsiteY11271" fmla="*/ 429931 h 2289324"/>
              <a:gd name="connsiteX11272" fmla="*/ 11380382 w 12217395"/>
              <a:gd name="connsiteY11272" fmla="*/ 432268 h 2289324"/>
              <a:gd name="connsiteX11273" fmla="*/ 11375308 w 12217395"/>
              <a:gd name="connsiteY11273" fmla="*/ 437354 h 2289324"/>
              <a:gd name="connsiteX11274" fmla="*/ 11379562 w 12217395"/>
              <a:gd name="connsiteY11274" fmla="*/ 441410 h 2289324"/>
              <a:gd name="connsiteX11275" fmla="*/ 11379562 w 12217395"/>
              <a:gd name="connsiteY11275" fmla="*/ 441725 h 2289324"/>
              <a:gd name="connsiteX11276" fmla="*/ 11375716 w 12217395"/>
              <a:gd name="connsiteY11276" fmla="*/ 445439 h 2289324"/>
              <a:gd name="connsiteX11277" fmla="*/ 11381549 w 12217395"/>
              <a:gd name="connsiteY11277" fmla="*/ 451403 h 2289324"/>
              <a:gd name="connsiteX11278" fmla="*/ 11379109 w 12217395"/>
              <a:gd name="connsiteY11278" fmla="*/ 453767 h 2289324"/>
              <a:gd name="connsiteX11279" fmla="*/ 11386579 w 12217395"/>
              <a:gd name="connsiteY11279" fmla="*/ 460954 h 2289324"/>
              <a:gd name="connsiteX11280" fmla="*/ 11385949 w 12217395"/>
              <a:gd name="connsiteY11280" fmla="*/ 461562 h 2289324"/>
              <a:gd name="connsiteX11281" fmla="*/ 11391780 w 12217395"/>
              <a:gd name="connsiteY11281" fmla="*/ 467367 h 2289324"/>
              <a:gd name="connsiteX11282" fmla="*/ 11392776 w 12217395"/>
              <a:gd name="connsiteY11282" fmla="*/ 466366 h 2289324"/>
              <a:gd name="connsiteX11283" fmla="*/ 11402553 w 12217395"/>
              <a:gd name="connsiteY11283" fmla="*/ 476102 h 2289324"/>
              <a:gd name="connsiteX11284" fmla="*/ 11405758 w 12217395"/>
              <a:gd name="connsiteY11284" fmla="*/ 473006 h 2289324"/>
              <a:gd name="connsiteX11285" fmla="*/ 11413948 w 12217395"/>
              <a:gd name="connsiteY11285" fmla="*/ 480991 h 2289324"/>
              <a:gd name="connsiteX11286" fmla="*/ 11421076 w 12217395"/>
              <a:gd name="connsiteY11286" fmla="*/ 477997 h 2289324"/>
              <a:gd name="connsiteX11287" fmla="*/ 11431134 w 12217395"/>
              <a:gd name="connsiteY11287" fmla="*/ 482048 h 2289324"/>
              <a:gd name="connsiteX11288" fmla="*/ 11432007 w 12217395"/>
              <a:gd name="connsiteY11288" fmla="*/ 484112 h 2289324"/>
              <a:gd name="connsiteX11289" fmla="*/ 11438969 w 12217395"/>
              <a:gd name="connsiteY11289" fmla="*/ 481317 h 2289324"/>
              <a:gd name="connsiteX11290" fmla="*/ 11449261 w 12217395"/>
              <a:gd name="connsiteY11290" fmla="*/ 485482 h 2289324"/>
              <a:gd name="connsiteX11291" fmla="*/ 11449494 w 12217395"/>
              <a:gd name="connsiteY11291" fmla="*/ 486042 h 2289324"/>
              <a:gd name="connsiteX11292" fmla="*/ 11458497 w 12217395"/>
              <a:gd name="connsiteY11292" fmla="*/ 482159 h 2289324"/>
              <a:gd name="connsiteX11293" fmla="*/ 11468754 w 12217395"/>
              <a:gd name="connsiteY11293" fmla="*/ 486421 h 2289324"/>
              <a:gd name="connsiteX11294" fmla="*/ 11468951 w 12217395"/>
              <a:gd name="connsiteY11294" fmla="*/ 485945 h 2289324"/>
              <a:gd name="connsiteX11295" fmla="*/ 11480133 w 12217395"/>
              <a:gd name="connsiteY11295" fmla="*/ 481318 h 2289324"/>
              <a:gd name="connsiteX11296" fmla="*/ 11490448 w 12217395"/>
              <a:gd name="connsiteY11296" fmla="*/ 485585 h 2289324"/>
              <a:gd name="connsiteX11297" fmla="*/ 11491680 w 12217395"/>
              <a:gd name="connsiteY11297" fmla="*/ 482672 h 2289324"/>
              <a:gd name="connsiteX11298" fmla="*/ 11503405 w 12217395"/>
              <a:gd name="connsiteY11298" fmla="*/ 477997 h 2289324"/>
              <a:gd name="connsiteX11299" fmla="*/ 11512515 w 12217395"/>
              <a:gd name="connsiteY11299" fmla="*/ 481727 h 2289324"/>
              <a:gd name="connsiteX11300" fmla="*/ 11514820 w 12217395"/>
              <a:gd name="connsiteY11300" fmla="*/ 476129 h 2289324"/>
              <a:gd name="connsiteX11301" fmla="*/ 11527494 w 12217395"/>
              <a:gd name="connsiteY11301" fmla="*/ 470937 h 2289324"/>
              <a:gd name="connsiteX11302" fmla="*/ 11545036 w 12217395"/>
              <a:gd name="connsiteY11302" fmla="*/ 488799 h 2289324"/>
              <a:gd name="connsiteX11303" fmla="*/ 11527494 w 12217395"/>
              <a:gd name="connsiteY11303" fmla="*/ 506263 h 2289324"/>
              <a:gd name="connsiteX11304" fmla="*/ 11516530 w 12217395"/>
              <a:gd name="connsiteY11304" fmla="*/ 501811 h 2289324"/>
              <a:gd name="connsiteX11305" fmla="*/ 11514821 w 12217395"/>
              <a:gd name="connsiteY11305" fmla="*/ 505961 h 2289324"/>
              <a:gd name="connsiteX11306" fmla="*/ 11503405 w 12217395"/>
              <a:gd name="connsiteY11306" fmla="*/ 510845 h 2289324"/>
              <a:gd name="connsiteX11307" fmla="*/ 11503405 w 12217395"/>
              <a:gd name="connsiteY11307" fmla="*/ 510834 h 2289324"/>
              <a:gd name="connsiteX11308" fmla="*/ 11492188 w 12217395"/>
              <a:gd name="connsiteY11308" fmla="*/ 506162 h 2289324"/>
              <a:gd name="connsiteX11309" fmla="*/ 11491316 w 12217395"/>
              <a:gd name="connsiteY11309" fmla="*/ 508277 h 2289324"/>
              <a:gd name="connsiteX11310" fmla="*/ 11480133 w 12217395"/>
              <a:gd name="connsiteY11310" fmla="*/ 512903 h 2289324"/>
              <a:gd name="connsiteX11311" fmla="*/ 11469295 w 12217395"/>
              <a:gd name="connsiteY11311" fmla="*/ 508421 h 2289324"/>
              <a:gd name="connsiteX11312" fmla="*/ 11458497 w 12217395"/>
              <a:gd name="connsiteY11312" fmla="*/ 512902 h 2289324"/>
              <a:gd name="connsiteX11313" fmla="*/ 11447900 w 12217395"/>
              <a:gd name="connsiteY11313" fmla="*/ 508333 h 2289324"/>
              <a:gd name="connsiteX11314" fmla="*/ 11447321 w 12217395"/>
              <a:gd name="connsiteY11314" fmla="*/ 506902 h 2289324"/>
              <a:gd name="connsiteX11315" fmla="*/ 11438969 w 12217395"/>
              <a:gd name="connsiteY11315" fmla="*/ 510413 h 2289324"/>
              <a:gd name="connsiteX11316" fmla="*/ 11428605 w 12217395"/>
              <a:gd name="connsiteY11316" fmla="*/ 506101 h 2289324"/>
              <a:gd name="connsiteX11317" fmla="*/ 11427450 w 12217395"/>
              <a:gd name="connsiteY11317" fmla="*/ 503244 h 2289324"/>
              <a:gd name="connsiteX11318" fmla="*/ 11421076 w 12217395"/>
              <a:gd name="connsiteY11318" fmla="*/ 505843 h 2289324"/>
              <a:gd name="connsiteX11319" fmla="*/ 11421076 w 12217395"/>
              <a:gd name="connsiteY11319" fmla="*/ 505854 h 2289324"/>
              <a:gd name="connsiteX11320" fmla="*/ 11411428 w 12217395"/>
              <a:gd name="connsiteY11320" fmla="*/ 501746 h 2289324"/>
              <a:gd name="connsiteX11321" fmla="*/ 11409063 w 12217395"/>
              <a:gd name="connsiteY11321" fmla="*/ 495864 h 2289324"/>
              <a:gd name="connsiteX11322" fmla="*/ 11405758 w 12217395"/>
              <a:gd name="connsiteY11322" fmla="*/ 499191 h 2289324"/>
              <a:gd name="connsiteX11323" fmla="*/ 11395314 w 12217395"/>
              <a:gd name="connsiteY11323" fmla="*/ 488771 h 2289324"/>
              <a:gd name="connsiteX11324" fmla="*/ 11392776 w 12217395"/>
              <a:gd name="connsiteY11324" fmla="*/ 491301 h 2289324"/>
              <a:gd name="connsiteX11325" fmla="*/ 11383258 w 12217395"/>
              <a:gd name="connsiteY11325" fmla="*/ 481723 h 2289324"/>
              <a:gd name="connsiteX11326" fmla="*/ 11382836 w 12217395"/>
              <a:gd name="connsiteY11326" fmla="*/ 482159 h 2289324"/>
              <a:gd name="connsiteX11327" fmla="*/ 11370792 w 12217395"/>
              <a:gd name="connsiteY11327" fmla="*/ 470107 h 2289324"/>
              <a:gd name="connsiteX11328" fmla="*/ 11372274 w 12217395"/>
              <a:gd name="connsiteY11328" fmla="*/ 468674 h 2289324"/>
              <a:gd name="connsiteX11329" fmla="*/ 11364594 w 12217395"/>
              <a:gd name="connsiteY11329" fmla="*/ 460954 h 2289324"/>
              <a:gd name="connsiteX11330" fmla="*/ 11364594 w 12217395"/>
              <a:gd name="connsiteY11330" fmla="*/ 460791 h 2289324"/>
              <a:gd name="connsiteX11331" fmla="*/ 11367574 w 12217395"/>
              <a:gd name="connsiteY11331" fmla="*/ 457845 h 2289324"/>
              <a:gd name="connsiteX11332" fmla="*/ 11360850 w 12217395"/>
              <a:gd name="connsiteY11332" fmla="*/ 451403 h 2289324"/>
              <a:gd name="connsiteX11333" fmla="*/ 11360850 w 12217395"/>
              <a:gd name="connsiteY11333" fmla="*/ 451181 h 2289324"/>
              <a:gd name="connsiteX11334" fmla="*/ 11365670 w 12217395"/>
              <a:gd name="connsiteY11334" fmla="*/ 446467 h 2289324"/>
              <a:gd name="connsiteX11335" fmla="*/ 11360851 w 12217395"/>
              <a:gd name="connsiteY11335" fmla="*/ 441410 h 2289324"/>
              <a:gd name="connsiteX11336" fmla="*/ 11366735 w 12217395"/>
              <a:gd name="connsiteY11336" fmla="*/ 435515 h 2289324"/>
              <a:gd name="connsiteX11337" fmla="*/ 11363308 w 12217395"/>
              <a:gd name="connsiteY11337" fmla="*/ 432268 h 2289324"/>
              <a:gd name="connsiteX11338" fmla="*/ 11363308 w 12217395"/>
              <a:gd name="connsiteY11338" fmla="*/ 431883 h 2289324"/>
              <a:gd name="connsiteX11339" fmla="*/ 11370614 w 12217395"/>
              <a:gd name="connsiteY11339" fmla="*/ 424940 h 2289324"/>
              <a:gd name="connsiteX11340" fmla="*/ 11369155 w 12217395"/>
              <a:gd name="connsiteY11340" fmla="*/ 423548 h 2289324"/>
              <a:gd name="connsiteX11341" fmla="*/ 11369155 w 12217395"/>
              <a:gd name="connsiteY11341" fmla="*/ 422941 h 2289324"/>
              <a:gd name="connsiteX11342" fmla="*/ 11377340 w 12217395"/>
              <a:gd name="connsiteY11342" fmla="*/ 415342 h 2289324"/>
              <a:gd name="connsiteX11343" fmla="*/ 11675544 w 12217395"/>
              <a:gd name="connsiteY11343" fmla="*/ 415236 h 2289324"/>
              <a:gd name="connsiteX11344" fmla="*/ 11678819 w 12217395"/>
              <a:gd name="connsiteY11344" fmla="*/ 418556 h 2289324"/>
              <a:gd name="connsiteX11345" fmla="*/ 11678819 w 12217395"/>
              <a:gd name="connsiteY11345" fmla="*/ 418649 h 2289324"/>
              <a:gd name="connsiteX11346" fmla="*/ 11675544 w 12217395"/>
              <a:gd name="connsiteY11346" fmla="*/ 421888 h 2289324"/>
              <a:gd name="connsiteX11347" fmla="*/ 11675427 w 12217395"/>
              <a:gd name="connsiteY11347" fmla="*/ 421888 h 2289324"/>
              <a:gd name="connsiteX11348" fmla="*/ 11672153 w 12217395"/>
              <a:gd name="connsiteY11348" fmla="*/ 418556 h 2289324"/>
              <a:gd name="connsiteX11349" fmla="*/ 11675544 w 12217395"/>
              <a:gd name="connsiteY11349" fmla="*/ 415236 h 2289324"/>
              <a:gd name="connsiteX11350" fmla="*/ 12091743 w 12217395"/>
              <a:gd name="connsiteY11350" fmla="*/ 414827 h 2289324"/>
              <a:gd name="connsiteX11351" fmla="*/ 12096304 w 12217395"/>
              <a:gd name="connsiteY11351" fmla="*/ 419385 h 2289324"/>
              <a:gd name="connsiteX11352" fmla="*/ 12091743 w 12217395"/>
              <a:gd name="connsiteY11352" fmla="*/ 423548 h 2289324"/>
              <a:gd name="connsiteX11353" fmla="*/ 12087534 w 12217395"/>
              <a:gd name="connsiteY11353" fmla="*/ 419385 h 2289324"/>
              <a:gd name="connsiteX11354" fmla="*/ 12091743 w 12217395"/>
              <a:gd name="connsiteY11354" fmla="*/ 414827 h 2289324"/>
              <a:gd name="connsiteX11355" fmla="*/ 11510537 w 12217395"/>
              <a:gd name="connsiteY11355" fmla="*/ 412735 h 2289324"/>
              <a:gd name="connsiteX11356" fmla="*/ 11511706 w 12217395"/>
              <a:gd name="connsiteY11356" fmla="*/ 413997 h 2289324"/>
              <a:gd name="connsiteX11357" fmla="*/ 11510537 w 12217395"/>
              <a:gd name="connsiteY11357" fmla="*/ 414816 h 2289324"/>
              <a:gd name="connsiteX11358" fmla="*/ 11509252 w 12217395"/>
              <a:gd name="connsiteY11358" fmla="*/ 413985 h 2289324"/>
              <a:gd name="connsiteX11359" fmla="*/ 11510537 w 12217395"/>
              <a:gd name="connsiteY11359" fmla="*/ 412735 h 2289324"/>
              <a:gd name="connsiteX11360" fmla="*/ 367992 w 12217395"/>
              <a:gd name="connsiteY11360" fmla="*/ 412735 h 2289324"/>
              <a:gd name="connsiteX11361" fmla="*/ 370916 w 12217395"/>
              <a:gd name="connsiteY11361" fmla="*/ 415236 h 2289324"/>
              <a:gd name="connsiteX11362" fmla="*/ 367992 w 12217395"/>
              <a:gd name="connsiteY11362" fmla="*/ 417726 h 2289324"/>
              <a:gd name="connsiteX11363" fmla="*/ 365536 w 12217395"/>
              <a:gd name="connsiteY11363" fmla="*/ 415236 h 2289324"/>
              <a:gd name="connsiteX11364" fmla="*/ 367992 w 12217395"/>
              <a:gd name="connsiteY11364" fmla="*/ 412735 h 2289324"/>
              <a:gd name="connsiteX11365" fmla="*/ 11873878 w 12217395"/>
              <a:gd name="connsiteY11365" fmla="*/ 411906 h 2289324"/>
              <a:gd name="connsiteX11366" fmla="*/ 11877971 w 12217395"/>
              <a:gd name="connsiteY11366" fmla="*/ 416067 h 2289324"/>
              <a:gd name="connsiteX11367" fmla="*/ 11873878 w 12217395"/>
              <a:gd name="connsiteY11367" fmla="*/ 420217 h 2289324"/>
              <a:gd name="connsiteX11368" fmla="*/ 11869318 w 12217395"/>
              <a:gd name="connsiteY11368" fmla="*/ 416067 h 2289324"/>
              <a:gd name="connsiteX11369" fmla="*/ 11873878 w 12217395"/>
              <a:gd name="connsiteY11369" fmla="*/ 411906 h 2289324"/>
              <a:gd name="connsiteX11370" fmla="*/ 10675214 w 12217395"/>
              <a:gd name="connsiteY11370" fmla="*/ 411496 h 2289324"/>
              <a:gd name="connsiteX11371" fmla="*/ 10677321 w 12217395"/>
              <a:gd name="connsiteY11371" fmla="*/ 413577 h 2289324"/>
              <a:gd name="connsiteX11372" fmla="*/ 10675214 w 12217395"/>
              <a:gd name="connsiteY11372" fmla="*/ 415645 h 2289324"/>
              <a:gd name="connsiteX11373" fmla="*/ 10672759 w 12217395"/>
              <a:gd name="connsiteY11373" fmla="*/ 413577 h 2289324"/>
              <a:gd name="connsiteX11374" fmla="*/ 10675214 w 12217395"/>
              <a:gd name="connsiteY11374" fmla="*/ 411496 h 2289324"/>
              <a:gd name="connsiteX11375" fmla="*/ 10468578 w 12217395"/>
              <a:gd name="connsiteY11375" fmla="*/ 411075 h 2289324"/>
              <a:gd name="connsiteX11376" fmla="*/ 10469864 w 12217395"/>
              <a:gd name="connsiteY11376" fmla="*/ 412325 h 2289324"/>
              <a:gd name="connsiteX11377" fmla="*/ 10468578 w 12217395"/>
              <a:gd name="connsiteY11377" fmla="*/ 413577 h 2289324"/>
              <a:gd name="connsiteX11378" fmla="*/ 10467407 w 12217395"/>
              <a:gd name="connsiteY11378" fmla="*/ 412325 h 2289324"/>
              <a:gd name="connsiteX11379" fmla="*/ 10468578 w 12217395"/>
              <a:gd name="connsiteY11379" fmla="*/ 411075 h 2289324"/>
              <a:gd name="connsiteX11380" fmla="*/ 898094 w 12217395"/>
              <a:gd name="connsiteY11380" fmla="*/ 409836 h 2289324"/>
              <a:gd name="connsiteX11381" fmla="*/ 898222 w 12217395"/>
              <a:gd name="connsiteY11381" fmla="*/ 409836 h 2289324"/>
              <a:gd name="connsiteX11382" fmla="*/ 900199 w 12217395"/>
              <a:gd name="connsiteY11382" fmla="*/ 411904 h 2289324"/>
              <a:gd name="connsiteX11383" fmla="*/ 898094 w 12217395"/>
              <a:gd name="connsiteY11383" fmla="*/ 413985 h 2289324"/>
              <a:gd name="connsiteX11384" fmla="*/ 895989 w 12217395"/>
              <a:gd name="connsiteY11384" fmla="*/ 411904 h 2289324"/>
              <a:gd name="connsiteX11385" fmla="*/ 898094 w 12217395"/>
              <a:gd name="connsiteY11385" fmla="*/ 409836 h 2289324"/>
              <a:gd name="connsiteX11386" fmla="*/ 10883958 w 12217395"/>
              <a:gd name="connsiteY11386" fmla="*/ 408994 h 2289324"/>
              <a:gd name="connsiteX11387" fmla="*/ 10887232 w 12217395"/>
              <a:gd name="connsiteY11387" fmla="*/ 412325 h 2289324"/>
              <a:gd name="connsiteX11388" fmla="*/ 10883958 w 12217395"/>
              <a:gd name="connsiteY11388" fmla="*/ 415645 h 2289324"/>
              <a:gd name="connsiteX11389" fmla="*/ 10880684 w 12217395"/>
              <a:gd name="connsiteY11389" fmla="*/ 412325 h 2289324"/>
              <a:gd name="connsiteX11390" fmla="*/ 10883958 w 12217395"/>
              <a:gd name="connsiteY11390" fmla="*/ 408994 h 2289324"/>
              <a:gd name="connsiteX11391" fmla="*/ 11384941 w 12217395"/>
              <a:gd name="connsiteY11391" fmla="*/ 408993 h 2289324"/>
              <a:gd name="connsiteX11392" fmla="*/ 11391957 w 12217395"/>
              <a:gd name="connsiteY11392" fmla="*/ 415645 h 2289324"/>
              <a:gd name="connsiteX11393" fmla="*/ 11391957 w 12217395"/>
              <a:gd name="connsiteY11393" fmla="*/ 415750 h 2289324"/>
              <a:gd name="connsiteX11394" fmla="*/ 11384941 w 12217395"/>
              <a:gd name="connsiteY11394" fmla="*/ 422717 h 2289324"/>
              <a:gd name="connsiteX11395" fmla="*/ 11384825 w 12217395"/>
              <a:gd name="connsiteY11395" fmla="*/ 422717 h 2289324"/>
              <a:gd name="connsiteX11396" fmla="*/ 11377809 w 12217395"/>
              <a:gd name="connsiteY11396" fmla="*/ 415657 h 2289324"/>
              <a:gd name="connsiteX11397" fmla="*/ 11384941 w 12217395"/>
              <a:gd name="connsiteY11397" fmla="*/ 408993 h 2289324"/>
              <a:gd name="connsiteX11398" fmla="*/ 11193273 w 12217395"/>
              <a:gd name="connsiteY11398" fmla="*/ 408586 h 2289324"/>
              <a:gd name="connsiteX11399" fmla="*/ 11197833 w 12217395"/>
              <a:gd name="connsiteY11399" fmla="*/ 413156 h 2289324"/>
              <a:gd name="connsiteX11400" fmla="*/ 11193273 w 12217395"/>
              <a:gd name="connsiteY11400" fmla="*/ 417727 h 2289324"/>
              <a:gd name="connsiteX11401" fmla="*/ 11188712 w 12217395"/>
              <a:gd name="connsiteY11401" fmla="*/ 413156 h 2289324"/>
              <a:gd name="connsiteX11402" fmla="*/ 11193273 w 12217395"/>
              <a:gd name="connsiteY11402" fmla="*/ 408586 h 2289324"/>
              <a:gd name="connsiteX11403" fmla="*/ 11293491 w 12217395"/>
              <a:gd name="connsiteY11403" fmla="*/ 407755 h 2289324"/>
              <a:gd name="connsiteX11404" fmla="*/ 11298871 w 12217395"/>
              <a:gd name="connsiteY11404" fmla="*/ 413156 h 2289324"/>
              <a:gd name="connsiteX11405" fmla="*/ 11298871 w 12217395"/>
              <a:gd name="connsiteY11405" fmla="*/ 413472 h 2289324"/>
              <a:gd name="connsiteX11406" fmla="*/ 11293491 w 12217395"/>
              <a:gd name="connsiteY11406" fmla="*/ 418557 h 2289324"/>
              <a:gd name="connsiteX11407" fmla="*/ 11287995 w 12217395"/>
              <a:gd name="connsiteY11407" fmla="*/ 413156 h 2289324"/>
              <a:gd name="connsiteX11408" fmla="*/ 11293491 w 12217395"/>
              <a:gd name="connsiteY11408" fmla="*/ 407755 h 2289324"/>
              <a:gd name="connsiteX11409" fmla="*/ 11657652 w 12217395"/>
              <a:gd name="connsiteY11409" fmla="*/ 405254 h 2289324"/>
              <a:gd name="connsiteX11410" fmla="*/ 11661863 w 12217395"/>
              <a:gd name="connsiteY11410" fmla="*/ 409415 h 2289324"/>
              <a:gd name="connsiteX11411" fmla="*/ 11657652 w 12217395"/>
              <a:gd name="connsiteY11411" fmla="*/ 413156 h 2289324"/>
              <a:gd name="connsiteX11412" fmla="*/ 11653560 w 12217395"/>
              <a:gd name="connsiteY11412" fmla="*/ 409415 h 2289324"/>
              <a:gd name="connsiteX11413" fmla="*/ 11657652 w 12217395"/>
              <a:gd name="connsiteY11413" fmla="*/ 405254 h 2289324"/>
              <a:gd name="connsiteX11414" fmla="*/ 11095156 w 12217395"/>
              <a:gd name="connsiteY11414" fmla="*/ 405253 h 2289324"/>
              <a:gd name="connsiteX11415" fmla="*/ 11099249 w 12217395"/>
              <a:gd name="connsiteY11415" fmla="*/ 409415 h 2289324"/>
              <a:gd name="connsiteX11416" fmla="*/ 11095156 w 12217395"/>
              <a:gd name="connsiteY11416" fmla="*/ 413156 h 2289324"/>
              <a:gd name="connsiteX11417" fmla="*/ 11091415 w 12217395"/>
              <a:gd name="connsiteY11417" fmla="*/ 409415 h 2289324"/>
              <a:gd name="connsiteX11418" fmla="*/ 11095156 w 12217395"/>
              <a:gd name="connsiteY11418" fmla="*/ 405253 h 2289324"/>
              <a:gd name="connsiteX11419" fmla="*/ 11560005 w 12217395"/>
              <a:gd name="connsiteY11419" fmla="*/ 404423 h 2289324"/>
              <a:gd name="connsiteX11420" fmla="*/ 11563279 w 12217395"/>
              <a:gd name="connsiteY11420" fmla="*/ 408164 h 2289324"/>
              <a:gd name="connsiteX11421" fmla="*/ 11560005 w 12217395"/>
              <a:gd name="connsiteY11421" fmla="*/ 411496 h 2289324"/>
              <a:gd name="connsiteX11422" fmla="*/ 11556263 w 12217395"/>
              <a:gd name="connsiteY11422" fmla="*/ 408164 h 2289324"/>
              <a:gd name="connsiteX11423" fmla="*/ 11556263 w 12217395"/>
              <a:gd name="connsiteY11423" fmla="*/ 408141 h 2289324"/>
              <a:gd name="connsiteX11424" fmla="*/ 11560005 w 12217395"/>
              <a:gd name="connsiteY11424" fmla="*/ 404423 h 2289324"/>
              <a:gd name="connsiteX11425" fmla="*/ 11395699 w 12217395"/>
              <a:gd name="connsiteY11425" fmla="*/ 403594 h 2289324"/>
              <a:gd name="connsiteX11426" fmla="*/ 11402015 w 12217395"/>
              <a:gd name="connsiteY11426" fmla="*/ 409415 h 2289324"/>
              <a:gd name="connsiteX11427" fmla="*/ 11395699 w 12217395"/>
              <a:gd name="connsiteY11427" fmla="*/ 415646 h 2289324"/>
              <a:gd name="connsiteX11428" fmla="*/ 11389852 w 12217395"/>
              <a:gd name="connsiteY11428" fmla="*/ 409415 h 2289324"/>
              <a:gd name="connsiteX11429" fmla="*/ 11389852 w 12217395"/>
              <a:gd name="connsiteY11429" fmla="*/ 409158 h 2289324"/>
              <a:gd name="connsiteX11430" fmla="*/ 11395699 w 12217395"/>
              <a:gd name="connsiteY11430" fmla="*/ 403594 h 2289324"/>
              <a:gd name="connsiteX11431" fmla="*/ 11976086 w 12217395"/>
              <a:gd name="connsiteY11431" fmla="*/ 403184 h 2289324"/>
              <a:gd name="connsiteX11432" fmla="*/ 11980648 w 12217395"/>
              <a:gd name="connsiteY11432" fmla="*/ 407754 h 2289324"/>
              <a:gd name="connsiteX11433" fmla="*/ 11976086 w 12217395"/>
              <a:gd name="connsiteY11433" fmla="*/ 412325 h 2289324"/>
              <a:gd name="connsiteX11434" fmla="*/ 11971527 w 12217395"/>
              <a:gd name="connsiteY11434" fmla="*/ 407754 h 2289324"/>
              <a:gd name="connsiteX11435" fmla="*/ 11976086 w 12217395"/>
              <a:gd name="connsiteY11435" fmla="*/ 403184 h 2289324"/>
              <a:gd name="connsiteX11436" fmla="*/ 11757872 w 12217395"/>
              <a:gd name="connsiteY11436" fmla="*/ 402355 h 2289324"/>
              <a:gd name="connsiteX11437" fmla="*/ 11762433 w 12217395"/>
              <a:gd name="connsiteY11437" fmla="*/ 406926 h 2289324"/>
              <a:gd name="connsiteX11438" fmla="*/ 11757872 w 12217395"/>
              <a:gd name="connsiteY11438" fmla="*/ 411496 h 2289324"/>
              <a:gd name="connsiteX11439" fmla="*/ 11753311 w 12217395"/>
              <a:gd name="connsiteY11439" fmla="*/ 406926 h 2289324"/>
              <a:gd name="connsiteX11440" fmla="*/ 11757872 w 12217395"/>
              <a:gd name="connsiteY11440" fmla="*/ 402355 h 2289324"/>
              <a:gd name="connsiteX11441" fmla="*/ 11464345 w 12217395"/>
              <a:gd name="connsiteY11441" fmla="*/ 400683 h 2289324"/>
              <a:gd name="connsiteX11442" fmla="*/ 11466801 w 12217395"/>
              <a:gd name="connsiteY11442" fmla="*/ 403172 h 2289324"/>
              <a:gd name="connsiteX11443" fmla="*/ 11464345 w 12217395"/>
              <a:gd name="connsiteY11443" fmla="*/ 406094 h 2289324"/>
              <a:gd name="connsiteX11444" fmla="*/ 11461421 w 12217395"/>
              <a:gd name="connsiteY11444" fmla="*/ 403184 h 2289324"/>
              <a:gd name="connsiteX11445" fmla="*/ 11464345 w 12217395"/>
              <a:gd name="connsiteY11445" fmla="*/ 400683 h 2289324"/>
              <a:gd name="connsiteX11446" fmla="*/ 11309281 w 12217395"/>
              <a:gd name="connsiteY11446" fmla="*/ 400683 h 2289324"/>
              <a:gd name="connsiteX11447" fmla="*/ 11313841 w 12217395"/>
              <a:gd name="connsiteY11447" fmla="*/ 405254 h 2289324"/>
              <a:gd name="connsiteX11448" fmla="*/ 11309281 w 12217395"/>
              <a:gd name="connsiteY11448" fmla="*/ 409836 h 2289324"/>
              <a:gd name="connsiteX11449" fmla="*/ 11304720 w 12217395"/>
              <a:gd name="connsiteY11449" fmla="*/ 405242 h 2289324"/>
              <a:gd name="connsiteX11450" fmla="*/ 11309281 w 12217395"/>
              <a:gd name="connsiteY11450" fmla="*/ 400683 h 2289324"/>
              <a:gd name="connsiteX11451" fmla="*/ 11409499 w 12217395"/>
              <a:gd name="connsiteY11451" fmla="*/ 399854 h 2289324"/>
              <a:gd name="connsiteX11452" fmla="*/ 11409850 w 12217395"/>
              <a:gd name="connsiteY11452" fmla="*/ 399854 h 2289324"/>
              <a:gd name="connsiteX11453" fmla="*/ 11414411 w 12217395"/>
              <a:gd name="connsiteY11453" fmla="*/ 404844 h 2289324"/>
              <a:gd name="connsiteX11454" fmla="*/ 11409499 w 12217395"/>
              <a:gd name="connsiteY11454" fmla="*/ 410246 h 2289324"/>
              <a:gd name="connsiteX11455" fmla="*/ 11404003 w 12217395"/>
              <a:gd name="connsiteY11455" fmla="*/ 404844 h 2289324"/>
              <a:gd name="connsiteX11456" fmla="*/ 11409499 w 12217395"/>
              <a:gd name="connsiteY11456" fmla="*/ 399854 h 2289324"/>
              <a:gd name="connsiteX11457" fmla="*/ 11541646 w 12217395"/>
              <a:gd name="connsiteY11457" fmla="*/ 399444 h 2289324"/>
              <a:gd name="connsiteX11458" fmla="*/ 11545855 w 12217395"/>
              <a:gd name="connsiteY11458" fmla="*/ 403594 h 2289324"/>
              <a:gd name="connsiteX11459" fmla="*/ 11541646 w 12217395"/>
              <a:gd name="connsiteY11459" fmla="*/ 407755 h 2289324"/>
              <a:gd name="connsiteX11460" fmla="*/ 11537552 w 12217395"/>
              <a:gd name="connsiteY11460" fmla="*/ 403594 h 2289324"/>
              <a:gd name="connsiteX11461" fmla="*/ 11541646 w 12217395"/>
              <a:gd name="connsiteY11461" fmla="*/ 399444 h 2289324"/>
              <a:gd name="connsiteX11462" fmla="*/ 12196525 w 12217395"/>
              <a:gd name="connsiteY11462" fmla="*/ 398615 h 2289324"/>
              <a:gd name="connsiteX11463" fmla="*/ 12201085 w 12217395"/>
              <a:gd name="connsiteY11463" fmla="*/ 403184 h 2289324"/>
              <a:gd name="connsiteX11464" fmla="*/ 12196525 w 12217395"/>
              <a:gd name="connsiteY11464" fmla="*/ 407755 h 2289324"/>
              <a:gd name="connsiteX11465" fmla="*/ 12191847 w 12217395"/>
              <a:gd name="connsiteY11465" fmla="*/ 403173 h 2289324"/>
              <a:gd name="connsiteX11466" fmla="*/ 12196525 w 12217395"/>
              <a:gd name="connsiteY11466" fmla="*/ 398615 h 2289324"/>
              <a:gd name="connsiteX11467" fmla="*/ 11211165 w 12217395"/>
              <a:gd name="connsiteY11467" fmla="*/ 398613 h 2289324"/>
              <a:gd name="connsiteX11468" fmla="*/ 11215257 w 12217395"/>
              <a:gd name="connsiteY11468" fmla="*/ 402355 h 2289324"/>
              <a:gd name="connsiteX11469" fmla="*/ 11211165 w 12217395"/>
              <a:gd name="connsiteY11469" fmla="*/ 406094 h 2289324"/>
              <a:gd name="connsiteX11470" fmla="*/ 11207422 w 12217395"/>
              <a:gd name="connsiteY11470" fmla="*/ 402355 h 2289324"/>
              <a:gd name="connsiteX11471" fmla="*/ 11207422 w 12217395"/>
              <a:gd name="connsiteY11471" fmla="*/ 402307 h 2289324"/>
              <a:gd name="connsiteX11472" fmla="*/ 11211165 w 12217395"/>
              <a:gd name="connsiteY11472" fmla="*/ 398613 h 2289324"/>
              <a:gd name="connsiteX11473" fmla="*/ 10999497 w 12217395"/>
              <a:gd name="connsiteY11473" fmla="*/ 398613 h 2289324"/>
              <a:gd name="connsiteX11474" fmla="*/ 10999614 w 12217395"/>
              <a:gd name="connsiteY11474" fmla="*/ 398613 h 2289324"/>
              <a:gd name="connsiteX11475" fmla="*/ 11002889 w 12217395"/>
              <a:gd name="connsiteY11475" fmla="*/ 401933 h 2289324"/>
              <a:gd name="connsiteX11476" fmla="*/ 11002889 w 12217395"/>
              <a:gd name="connsiteY11476" fmla="*/ 402039 h 2289324"/>
              <a:gd name="connsiteX11477" fmla="*/ 10999497 w 12217395"/>
              <a:gd name="connsiteY11477" fmla="*/ 405253 h 2289324"/>
              <a:gd name="connsiteX11478" fmla="*/ 10996573 w 12217395"/>
              <a:gd name="connsiteY11478" fmla="*/ 401933 h 2289324"/>
              <a:gd name="connsiteX11479" fmla="*/ 10999497 w 12217395"/>
              <a:gd name="connsiteY11479" fmla="*/ 398613 h 2289324"/>
              <a:gd name="connsiteX11480" fmla="*/ 11443530 w 12217395"/>
              <a:gd name="connsiteY11480" fmla="*/ 398193 h 2289324"/>
              <a:gd name="connsiteX11481" fmla="*/ 11447272 w 12217395"/>
              <a:gd name="connsiteY11481" fmla="*/ 401512 h 2289324"/>
              <a:gd name="connsiteX11482" fmla="*/ 11443530 w 12217395"/>
              <a:gd name="connsiteY11482" fmla="*/ 405253 h 2289324"/>
              <a:gd name="connsiteX11483" fmla="*/ 11440255 w 12217395"/>
              <a:gd name="connsiteY11483" fmla="*/ 401525 h 2289324"/>
              <a:gd name="connsiteX11484" fmla="*/ 11443530 w 12217395"/>
              <a:gd name="connsiteY11484" fmla="*/ 398193 h 2289324"/>
              <a:gd name="connsiteX11485" fmla="*/ 10790403 w 12217395"/>
              <a:gd name="connsiteY11485" fmla="*/ 398193 h 2289324"/>
              <a:gd name="connsiteX11486" fmla="*/ 10792860 w 12217395"/>
              <a:gd name="connsiteY11486" fmla="*/ 400273 h 2289324"/>
              <a:gd name="connsiteX11487" fmla="*/ 10790403 w 12217395"/>
              <a:gd name="connsiteY11487" fmla="*/ 402355 h 2289324"/>
              <a:gd name="connsiteX11488" fmla="*/ 10788299 w 12217395"/>
              <a:gd name="connsiteY11488" fmla="*/ 400273 h 2289324"/>
              <a:gd name="connsiteX11489" fmla="*/ 10790403 w 12217395"/>
              <a:gd name="connsiteY11489" fmla="*/ 398193 h 2289324"/>
              <a:gd name="connsiteX11490" fmla="*/ 11425287 w 12217395"/>
              <a:gd name="connsiteY11490" fmla="*/ 397784 h 2289324"/>
              <a:gd name="connsiteX11491" fmla="*/ 11429848 w 12217395"/>
              <a:gd name="connsiteY11491" fmla="*/ 402355 h 2289324"/>
              <a:gd name="connsiteX11492" fmla="*/ 11425287 w 12217395"/>
              <a:gd name="connsiteY11492" fmla="*/ 406925 h 2289324"/>
              <a:gd name="connsiteX11493" fmla="*/ 11421078 w 12217395"/>
              <a:gd name="connsiteY11493" fmla="*/ 402343 h 2289324"/>
              <a:gd name="connsiteX11494" fmla="*/ 11425287 w 12217395"/>
              <a:gd name="connsiteY11494" fmla="*/ 397784 h 2289324"/>
              <a:gd name="connsiteX11495" fmla="*/ 11641865 w 12217395"/>
              <a:gd name="connsiteY11495" fmla="*/ 396943 h 2289324"/>
              <a:gd name="connsiteX11496" fmla="*/ 11646425 w 12217395"/>
              <a:gd name="connsiteY11496" fmla="*/ 401934 h 2289324"/>
              <a:gd name="connsiteX11497" fmla="*/ 11641865 w 12217395"/>
              <a:gd name="connsiteY11497" fmla="*/ 406505 h 2289324"/>
              <a:gd name="connsiteX11498" fmla="*/ 11641865 w 12217395"/>
              <a:gd name="connsiteY11498" fmla="*/ 406493 h 2289324"/>
              <a:gd name="connsiteX11499" fmla="*/ 11636835 w 12217395"/>
              <a:gd name="connsiteY11499" fmla="*/ 401934 h 2289324"/>
              <a:gd name="connsiteX11500" fmla="*/ 11636835 w 12217395"/>
              <a:gd name="connsiteY11500" fmla="*/ 401549 h 2289324"/>
              <a:gd name="connsiteX11501" fmla="*/ 11641865 w 12217395"/>
              <a:gd name="connsiteY11501" fmla="*/ 396943 h 2289324"/>
              <a:gd name="connsiteX11502" fmla="*/ 11395350 w 12217395"/>
              <a:gd name="connsiteY11502" fmla="*/ 396533 h 2289324"/>
              <a:gd name="connsiteX11503" fmla="*/ 11396519 w 12217395"/>
              <a:gd name="connsiteY11503" fmla="*/ 397784 h 2289324"/>
              <a:gd name="connsiteX11504" fmla="*/ 11395350 w 12217395"/>
              <a:gd name="connsiteY11504" fmla="*/ 398613 h 2289324"/>
              <a:gd name="connsiteX11505" fmla="*/ 11395350 w 12217395"/>
              <a:gd name="connsiteY11505" fmla="*/ 398602 h 2289324"/>
              <a:gd name="connsiteX11506" fmla="*/ 11394064 w 12217395"/>
              <a:gd name="connsiteY11506" fmla="*/ 397784 h 2289324"/>
              <a:gd name="connsiteX11507" fmla="*/ 11395350 w 12217395"/>
              <a:gd name="connsiteY11507" fmla="*/ 396533 h 2289324"/>
              <a:gd name="connsiteX11508" fmla="*/ 11525507 w 12217395"/>
              <a:gd name="connsiteY11508" fmla="*/ 396113 h 2289324"/>
              <a:gd name="connsiteX11509" fmla="*/ 11525856 w 12217395"/>
              <a:gd name="connsiteY11509" fmla="*/ 396113 h 2289324"/>
              <a:gd name="connsiteX11510" fmla="*/ 11530417 w 12217395"/>
              <a:gd name="connsiteY11510" fmla="*/ 401104 h 2289324"/>
              <a:gd name="connsiteX11511" fmla="*/ 11530417 w 12217395"/>
              <a:gd name="connsiteY11511" fmla="*/ 401490 h 2289324"/>
              <a:gd name="connsiteX11512" fmla="*/ 11525507 w 12217395"/>
              <a:gd name="connsiteY11512" fmla="*/ 406096 h 2289324"/>
              <a:gd name="connsiteX11513" fmla="*/ 11520478 w 12217395"/>
              <a:gd name="connsiteY11513" fmla="*/ 401104 h 2289324"/>
              <a:gd name="connsiteX11514" fmla="*/ 11520478 w 12217395"/>
              <a:gd name="connsiteY11514" fmla="*/ 400719 h 2289324"/>
              <a:gd name="connsiteX11515" fmla="*/ 11525507 w 12217395"/>
              <a:gd name="connsiteY11515" fmla="*/ 396113 h 2289324"/>
              <a:gd name="connsiteX11516" fmla="*/ 11327522 w 12217395"/>
              <a:gd name="connsiteY11516" fmla="*/ 396112 h 2289324"/>
              <a:gd name="connsiteX11517" fmla="*/ 11331264 w 12217395"/>
              <a:gd name="connsiteY11517" fmla="*/ 399852 h 2289324"/>
              <a:gd name="connsiteX11518" fmla="*/ 11327522 w 12217395"/>
              <a:gd name="connsiteY11518" fmla="*/ 403593 h 2289324"/>
              <a:gd name="connsiteX11519" fmla="*/ 11323780 w 12217395"/>
              <a:gd name="connsiteY11519" fmla="*/ 399852 h 2289324"/>
              <a:gd name="connsiteX11520" fmla="*/ 11327522 w 12217395"/>
              <a:gd name="connsiteY11520" fmla="*/ 396112 h 2289324"/>
              <a:gd name="connsiteX11521" fmla="*/ 10583766 w 12217395"/>
              <a:gd name="connsiteY11521" fmla="*/ 395283 h 2289324"/>
              <a:gd name="connsiteX11522" fmla="*/ 10585053 w 12217395"/>
              <a:gd name="connsiteY11522" fmla="*/ 396533 h 2289324"/>
              <a:gd name="connsiteX11523" fmla="*/ 10583766 w 12217395"/>
              <a:gd name="connsiteY11523" fmla="*/ 397784 h 2289324"/>
              <a:gd name="connsiteX11524" fmla="*/ 10582480 w 12217395"/>
              <a:gd name="connsiteY11524" fmla="*/ 396533 h 2289324"/>
              <a:gd name="connsiteX11525" fmla="*/ 10583766 w 12217395"/>
              <a:gd name="connsiteY11525" fmla="*/ 395283 h 2289324"/>
              <a:gd name="connsiteX11526" fmla="*/ 11860080 w 12217395"/>
              <a:gd name="connsiteY11526" fmla="*/ 394873 h 2289324"/>
              <a:gd name="connsiteX11527" fmla="*/ 11865108 w 12217395"/>
              <a:gd name="connsiteY11527" fmla="*/ 399852 h 2289324"/>
              <a:gd name="connsiteX11528" fmla="*/ 11865108 w 12217395"/>
              <a:gd name="connsiteY11528" fmla="*/ 400239 h 2289324"/>
              <a:gd name="connsiteX11529" fmla="*/ 11860080 w 12217395"/>
              <a:gd name="connsiteY11529" fmla="*/ 404844 h 2289324"/>
              <a:gd name="connsiteX11530" fmla="*/ 11855168 w 12217395"/>
              <a:gd name="connsiteY11530" fmla="*/ 399852 h 2289324"/>
              <a:gd name="connsiteX11531" fmla="*/ 11860080 w 12217395"/>
              <a:gd name="connsiteY11531" fmla="*/ 394873 h 2289324"/>
              <a:gd name="connsiteX11532" fmla="*/ 11370791 w 12217395"/>
              <a:gd name="connsiteY11532" fmla="*/ 394042 h 2289324"/>
              <a:gd name="connsiteX11533" fmla="*/ 11372896 w 12217395"/>
              <a:gd name="connsiteY11533" fmla="*/ 395704 h 2289324"/>
              <a:gd name="connsiteX11534" fmla="*/ 11370791 w 12217395"/>
              <a:gd name="connsiteY11534" fmla="*/ 397784 h 2289324"/>
              <a:gd name="connsiteX11535" fmla="*/ 11368687 w 12217395"/>
              <a:gd name="connsiteY11535" fmla="*/ 395704 h 2289324"/>
              <a:gd name="connsiteX11536" fmla="*/ 11370791 w 12217395"/>
              <a:gd name="connsiteY11536" fmla="*/ 394042 h 2289324"/>
              <a:gd name="connsiteX11537" fmla="*/ 11348338 w 12217395"/>
              <a:gd name="connsiteY11537" fmla="*/ 393623 h 2289324"/>
              <a:gd name="connsiteX11538" fmla="*/ 11351261 w 12217395"/>
              <a:gd name="connsiteY11538" fmla="*/ 396522 h 2289324"/>
              <a:gd name="connsiteX11539" fmla="*/ 11348338 w 12217395"/>
              <a:gd name="connsiteY11539" fmla="*/ 399444 h 2289324"/>
              <a:gd name="connsiteX11540" fmla="*/ 11345414 w 12217395"/>
              <a:gd name="connsiteY11540" fmla="*/ 396533 h 2289324"/>
              <a:gd name="connsiteX11541" fmla="*/ 11345414 w 12217395"/>
              <a:gd name="connsiteY11541" fmla="*/ 396416 h 2289324"/>
              <a:gd name="connsiteX11542" fmla="*/ 11348338 w 12217395"/>
              <a:gd name="connsiteY11542" fmla="*/ 393623 h 2289324"/>
              <a:gd name="connsiteX11543" fmla="*/ 11115972 w 12217395"/>
              <a:gd name="connsiteY11543" fmla="*/ 392781 h 2289324"/>
              <a:gd name="connsiteX11544" fmla="*/ 11116090 w 12217395"/>
              <a:gd name="connsiteY11544" fmla="*/ 392781 h 2289324"/>
              <a:gd name="connsiteX11545" fmla="*/ 11118897 w 12217395"/>
              <a:gd name="connsiteY11545" fmla="*/ 395704 h 2289324"/>
              <a:gd name="connsiteX11546" fmla="*/ 11115972 w 12217395"/>
              <a:gd name="connsiteY11546" fmla="*/ 399023 h 2289324"/>
              <a:gd name="connsiteX11547" fmla="*/ 11112582 w 12217395"/>
              <a:gd name="connsiteY11547" fmla="*/ 395704 h 2289324"/>
              <a:gd name="connsiteX11548" fmla="*/ 11115972 w 12217395"/>
              <a:gd name="connsiteY11548" fmla="*/ 392781 h 2289324"/>
              <a:gd name="connsiteX11549" fmla="*/ 11231980 w 12217395"/>
              <a:gd name="connsiteY11549" fmla="*/ 391120 h 2289324"/>
              <a:gd name="connsiteX11550" fmla="*/ 11232096 w 12217395"/>
              <a:gd name="connsiteY11550" fmla="*/ 391120 h 2289324"/>
              <a:gd name="connsiteX11551" fmla="*/ 11234903 w 12217395"/>
              <a:gd name="connsiteY11551" fmla="*/ 394042 h 2289324"/>
              <a:gd name="connsiteX11552" fmla="*/ 11234903 w 12217395"/>
              <a:gd name="connsiteY11552" fmla="*/ 394171 h 2289324"/>
              <a:gd name="connsiteX11553" fmla="*/ 11231980 w 12217395"/>
              <a:gd name="connsiteY11553" fmla="*/ 396943 h 2289324"/>
              <a:gd name="connsiteX11554" fmla="*/ 11229056 w 12217395"/>
              <a:gd name="connsiteY11554" fmla="*/ 394042 h 2289324"/>
              <a:gd name="connsiteX11555" fmla="*/ 11229056 w 12217395"/>
              <a:gd name="connsiteY11555" fmla="*/ 393892 h 2289324"/>
              <a:gd name="connsiteX11556" fmla="*/ 11231980 w 12217395"/>
              <a:gd name="connsiteY11556" fmla="*/ 391120 h 2289324"/>
              <a:gd name="connsiteX11557" fmla="*/ 11744073 w 12217395"/>
              <a:gd name="connsiteY11557" fmla="*/ 390712 h 2289324"/>
              <a:gd name="connsiteX11558" fmla="*/ 11749102 w 12217395"/>
              <a:gd name="connsiteY11558" fmla="*/ 396112 h 2289324"/>
              <a:gd name="connsiteX11559" fmla="*/ 11749102 w 12217395"/>
              <a:gd name="connsiteY11559" fmla="*/ 396497 h 2289324"/>
              <a:gd name="connsiteX11560" fmla="*/ 11744073 w 12217395"/>
              <a:gd name="connsiteY11560" fmla="*/ 401103 h 2289324"/>
              <a:gd name="connsiteX11561" fmla="*/ 11738694 w 12217395"/>
              <a:gd name="connsiteY11561" fmla="*/ 396112 h 2289324"/>
              <a:gd name="connsiteX11562" fmla="*/ 11744073 w 12217395"/>
              <a:gd name="connsiteY11562" fmla="*/ 390712 h 2289324"/>
              <a:gd name="connsiteX11563" fmla="*/ 254090 w 12217395"/>
              <a:gd name="connsiteY11563" fmla="*/ 389473 h 2289324"/>
              <a:gd name="connsiteX11564" fmla="*/ 256546 w 12217395"/>
              <a:gd name="connsiteY11564" fmla="*/ 391962 h 2289324"/>
              <a:gd name="connsiteX11565" fmla="*/ 254090 w 12217395"/>
              <a:gd name="connsiteY11565" fmla="*/ 394452 h 2289324"/>
              <a:gd name="connsiteX11566" fmla="*/ 251634 w 12217395"/>
              <a:gd name="connsiteY11566" fmla="*/ 391962 h 2289324"/>
              <a:gd name="connsiteX11567" fmla="*/ 254090 w 12217395"/>
              <a:gd name="connsiteY11567" fmla="*/ 389473 h 2289324"/>
              <a:gd name="connsiteX11568" fmla="*/ 10906411 w 12217395"/>
              <a:gd name="connsiteY11568" fmla="*/ 389052 h 2289324"/>
              <a:gd name="connsiteX11569" fmla="*/ 10908517 w 12217395"/>
              <a:gd name="connsiteY11569" fmla="*/ 391133 h 2289324"/>
              <a:gd name="connsiteX11570" fmla="*/ 10906411 w 12217395"/>
              <a:gd name="connsiteY11570" fmla="*/ 393213 h 2289324"/>
              <a:gd name="connsiteX11571" fmla="*/ 10904307 w 12217395"/>
              <a:gd name="connsiteY11571" fmla="*/ 391133 h 2289324"/>
              <a:gd name="connsiteX11572" fmla="*/ 10906411 w 12217395"/>
              <a:gd name="connsiteY11572" fmla="*/ 389052 h 2289324"/>
              <a:gd name="connsiteX11573" fmla="*/ 12080869 w 12217395"/>
              <a:gd name="connsiteY11573" fmla="*/ 388631 h 2289324"/>
              <a:gd name="connsiteX11574" fmla="*/ 12085430 w 12217395"/>
              <a:gd name="connsiteY11574" fmla="*/ 393623 h 2289324"/>
              <a:gd name="connsiteX11575" fmla="*/ 12080869 w 12217395"/>
              <a:gd name="connsiteY11575" fmla="*/ 398194 h 2289324"/>
              <a:gd name="connsiteX11576" fmla="*/ 12080869 w 12217395"/>
              <a:gd name="connsiteY11576" fmla="*/ 398182 h 2289324"/>
              <a:gd name="connsiteX11577" fmla="*/ 12075840 w 12217395"/>
              <a:gd name="connsiteY11577" fmla="*/ 393623 h 2289324"/>
              <a:gd name="connsiteX11578" fmla="*/ 12075840 w 12217395"/>
              <a:gd name="connsiteY11578" fmla="*/ 393236 h 2289324"/>
              <a:gd name="connsiteX11579" fmla="*/ 12080869 w 12217395"/>
              <a:gd name="connsiteY11579" fmla="*/ 388631 h 2289324"/>
              <a:gd name="connsiteX11580" fmla="*/ 11254784 w 12217395"/>
              <a:gd name="connsiteY11580" fmla="*/ 386561 h 2289324"/>
              <a:gd name="connsiteX11581" fmla="*/ 11256888 w 12217395"/>
              <a:gd name="connsiteY11581" fmla="*/ 388631 h 2289324"/>
              <a:gd name="connsiteX11582" fmla="*/ 11254784 w 12217395"/>
              <a:gd name="connsiteY11582" fmla="*/ 390302 h 2289324"/>
              <a:gd name="connsiteX11583" fmla="*/ 11252678 w 12217395"/>
              <a:gd name="connsiteY11583" fmla="*/ 388631 h 2289324"/>
              <a:gd name="connsiteX11584" fmla="*/ 11254784 w 12217395"/>
              <a:gd name="connsiteY11584" fmla="*/ 386561 h 2289324"/>
              <a:gd name="connsiteX11585" fmla="*/ 11279693 w 12217395"/>
              <a:gd name="connsiteY11585" fmla="*/ 384481 h 2289324"/>
              <a:gd name="connsiteX11586" fmla="*/ 11280979 w 12217395"/>
              <a:gd name="connsiteY11586" fmla="*/ 385732 h 2289324"/>
              <a:gd name="connsiteX11587" fmla="*/ 11279693 w 12217395"/>
              <a:gd name="connsiteY11587" fmla="*/ 386561 h 2289324"/>
              <a:gd name="connsiteX11588" fmla="*/ 11279693 w 12217395"/>
              <a:gd name="connsiteY11588" fmla="*/ 386550 h 2289324"/>
              <a:gd name="connsiteX11589" fmla="*/ 11278524 w 12217395"/>
              <a:gd name="connsiteY11589" fmla="*/ 385732 h 2289324"/>
              <a:gd name="connsiteX11590" fmla="*/ 11279693 w 12217395"/>
              <a:gd name="connsiteY11590" fmla="*/ 384481 h 2289324"/>
              <a:gd name="connsiteX11591" fmla="*/ 11022419 w 12217395"/>
              <a:gd name="connsiteY11591" fmla="*/ 384060 h 2289324"/>
              <a:gd name="connsiteX11592" fmla="*/ 11024523 w 12217395"/>
              <a:gd name="connsiteY11592" fmla="*/ 386141 h 2289324"/>
              <a:gd name="connsiteX11593" fmla="*/ 11022419 w 12217395"/>
              <a:gd name="connsiteY11593" fmla="*/ 388221 h 2289324"/>
              <a:gd name="connsiteX11594" fmla="*/ 11020313 w 12217395"/>
              <a:gd name="connsiteY11594" fmla="*/ 386141 h 2289324"/>
              <a:gd name="connsiteX11595" fmla="*/ 11022419 w 12217395"/>
              <a:gd name="connsiteY11595" fmla="*/ 384060 h 2289324"/>
              <a:gd name="connsiteX11596" fmla="*/ 10699306 w 12217395"/>
              <a:gd name="connsiteY11596" fmla="*/ 383652 h 2289324"/>
              <a:gd name="connsiteX11597" fmla="*/ 10700591 w 12217395"/>
              <a:gd name="connsiteY11597" fmla="*/ 384891 h 2289324"/>
              <a:gd name="connsiteX11598" fmla="*/ 10699306 w 12217395"/>
              <a:gd name="connsiteY11598" fmla="*/ 386141 h 2289324"/>
              <a:gd name="connsiteX11599" fmla="*/ 10698137 w 12217395"/>
              <a:gd name="connsiteY11599" fmla="*/ 384891 h 2289324"/>
              <a:gd name="connsiteX11600" fmla="*/ 10699306 w 12217395"/>
              <a:gd name="connsiteY11600" fmla="*/ 383652 h 2289324"/>
              <a:gd name="connsiteX11601" fmla="*/ 11138776 w 12217395"/>
              <a:gd name="connsiteY11601" fmla="*/ 383231 h 2289324"/>
              <a:gd name="connsiteX11602" fmla="*/ 11140882 w 12217395"/>
              <a:gd name="connsiteY11602" fmla="*/ 385311 h 2289324"/>
              <a:gd name="connsiteX11603" fmla="*/ 11138776 w 12217395"/>
              <a:gd name="connsiteY11603" fmla="*/ 387392 h 2289324"/>
              <a:gd name="connsiteX11604" fmla="*/ 11136672 w 12217395"/>
              <a:gd name="connsiteY11604" fmla="*/ 385311 h 2289324"/>
              <a:gd name="connsiteX11605" fmla="*/ 11138776 w 12217395"/>
              <a:gd name="connsiteY11605" fmla="*/ 383231 h 2289324"/>
              <a:gd name="connsiteX11606" fmla="*/ 1212325 w 12217395"/>
              <a:gd name="connsiteY11606" fmla="*/ 382821 h 2289324"/>
              <a:gd name="connsiteX11607" fmla="*/ 1213611 w 12217395"/>
              <a:gd name="connsiteY11607" fmla="*/ 384061 h 2289324"/>
              <a:gd name="connsiteX11608" fmla="*/ 1212325 w 12217395"/>
              <a:gd name="connsiteY11608" fmla="*/ 385300 h 2289324"/>
              <a:gd name="connsiteX11609" fmla="*/ 1212325 w 12217395"/>
              <a:gd name="connsiteY11609" fmla="*/ 385311 h 2289324"/>
              <a:gd name="connsiteX11610" fmla="*/ 1211156 w 12217395"/>
              <a:gd name="connsiteY11610" fmla="*/ 384061 h 2289324"/>
              <a:gd name="connsiteX11611" fmla="*/ 1212325 w 12217395"/>
              <a:gd name="connsiteY11611" fmla="*/ 382821 h 2289324"/>
              <a:gd name="connsiteX11612" fmla="*/ 11964509 w 12217395"/>
              <a:gd name="connsiteY11612" fmla="*/ 382401 h 2289324"/>
              <a:gd name="connsiteX11613" fmla="*/ 11969890 w 12217395"/>
              <a:gd name="connsiteY11613" fmla="*/ 387802 h 2289324"/>
              <a:gd name="connsiteX11614" fmla="*/ 11964509 w 12217395"/>
              <a:gd name="connsiteY11614" fmla="*/ 393213 h 2289324"/>
              <a:gd name="connsiteX11615" fmla="*/ 11959482 w 12217395"/>
              <a:gd name="connsiteY11615" fmla="*/ 387802 h 2289324"/>
              <a:gd name="connsiteX11616" fmla="*/ 11964509 w 12217395"/>
              <a:gd name="connsiteY11616" fmla="*/ 382401 h 2289324"/>
              <a:gd name="connsiteX11617" fmla="*/ 785361 w 12217395"/>
              <a:gd name="connsiteY11617" fmla="*/ 381161 h 2289324"/>
              <a:gd name="connsiteX11618" fmla="*/ 787466 w 12217395"/>
              <a:gd name="connsiteY11618" fmla="*/ 382821 h 2289324"/>
              <a:gd name="connsiteX11619" fmla="*/ 785361 w 12217395"/>
              <a:gd name="connsiteY11619" fmla="*/ 384891 h 2289324"/>
              <a:gd name="connsiteX11620" fmla="*/ 783724 w 12217395"/>
              <a:gd name="connsiteY11620" fmla="*/ 382821 h 2289324"/>
              <a:gd name="connsiteX11621" fmla="*/ 785361 w 12217395"/>
              <a:gd name="connsiteY11621" fmla="*/ 381161 h 2289324"/>
              <a:gd name="connsiteX11622" fmla="*/ 11732027 w 12217395"/>
              <a:gd name="connsiteY11622" fmla="*/ 380740 h 2289324"/>
              <a:gd name="connsiteX11623" fmla="*/ 11738343 w 12217395"/>
              <a:gd name="connsiteY11623" fmla="*/ 386561 h 2289324"/>
              <a:gd name="connsiteX11624" fmla="*/ 11732027 w 12217395"/>
              <a:gd name="connsiteY11624" fmla="*/ 392372 h 2289324"/>
              <a:gd name="connsiteX11625" fmla="*/ 11726297 w 12217395"/>
              <a:gd name="connsiteY11625" fmla="*/ 386561 h 2289324"/>
              <a:gd name="connsiteX11626" fmla="*/ 11726297 w 12217395"/>
              <a:gd name="connsiteY11626" fmla="*/ 386281 h 2289324"/>
              <a:gd name="connsiteX11627" fmla="*/ 11732027 w 12217395"/>
              <a:gd name="connsiteY11627" fmla="*/ 380740 h 2289324"/>
              <a:gd name="connsiteX11628" fmla="*/ 11848503 w 12217395"/>
              <a:gd name="connsiteY11628" fmla="*/ 379490 h 2289324"/>
              <a:gd name="connsiteX11629" fmla="*/ 11853883 w 12217395"/>
              <a:gd name="connsiteY11629" fmla="*/ 385311 h 2289324"/>
              <a:gd name="connsiteX11630" fmla="*/ 11848503 w 12217395"/>
              <a:gd name="connsiteY11630" fmla="*/ 390712 h 2289324"/>
              <a:gd name="connsiteX11631" fmla="*/ 11842656 w 12217395"/>
              <a:gd name="connsiteY11631" fmla="*/ 385311 h 2289324"/>
              <a:gd name="connsiteX11632" fmla="*/ 11842656 w 12217395"/>
              <a:gd name="connsiteY11632" fmla="*/ 385030 h 2289324"/>
              <a:gd name="connsiteX11633" fmla="*/ 11848503 w 12217395"/>
              <a:gd name="connsiteY11633" fmla="*/ 379490 h 2289324"/>
              <a:gd name="connsiteX11634" fmla="*/ 11163685 w 12217395"/>
              <a:gd name="connsiteY11634" fmla="*/ 376169 h 2289324"/>
              <a:gd name="connsiteX11635" fmla="*/ 11164972 w 12217395"/>
              <a:gd name="connsiteY11635" fmla="*/ 377421 h 2289324"/>
              <a:gd name="connsiteX11636" fmla="*/ 11163685 w 12217395"/>
              <a:gd name="connsiteY11636" fmla="*/ 378660 h 2289324"/>
              <a:gd name="connsiteX11637" fmla="*/ 11162515 w 12217395"/>
              <a:gd name="connsiteY11637" fmla="*/ 377421 h 2289324"/>
              <a:gd name="connsiteX11638" fmla="*/ 11163685 w 12217395"/>
              <a:gd name="connsiteY11638" fmla="*/ 376169 h 2289324"/>
              <a:gd name="connsiteX11639" fmla="*/ 10815312 w 12217395"/>
              <a:gd name="connsiteY11639" fmla="*/ 376169 h 2289324"/>
              <a:gd name="connsiteX11640" fmla="*/ 10816600 w 12217395"/>
              <a:gd name="connsiteY11640" fmla="*/ 377421 h 2289324"/>
              <a:gd name="connsiteX11641" fmla="*/ 10815312 w 12217395"/>
              <a:gd name="connsiteY11641" fmla="*/ 378660 h 2289324"/>
              <a:gd name="connsiteX11642" fmla="*/ 10814143 w 12217395"/>
              <a:gd name="connsiteY11642" fmla="*/ 377421 h 2289324"/>
              <a:gd name="connsiteX11643" fmla="*/ 10815312 w 12217395"/>
              <a:gd name="connsiteY11643" fmla="*/ 376169 h 2289324"/>
              <a:gd name="connsiteX11644" fmla="*/ 11047794 w 12217395"/>
              <a:gd name="connsiteY11644" fmla="*/ 372418 h 2289324"/>
              <a:gd name="connsiteX11645" fmla="*/ 11048965 w 12217395"/>
              <a:gd name="connsiteY11645" fmla="*/ 373680 h 2289324"/>
              <a:gd name="connsiteX11646" fmla="*/ 11047794 w 12217395"/>
              <a:gd name="connsiteY11646" fmla="*/ 374499 h 2289324"/>
              <a:gd name="connsiteX11647" fmla="*/ 11046508 w 12217395"/>
              <a:gd name="connsiteY11647" fmla="*/ 373668 h 2289324"/>
              <a:gd name="connsiteX11648" fmla="*/ 11047794 w 12217395"/>
              <a:gd name="connsiteY11648" fmla="*/ 372418 h 2289324"/>
              <a:gd name="connsiteX11649" fmla="*/ 10931320 w 12217395"/>
              <a:gd name="connsiteY11649" fmla="*/ 371997 h 2289324"/>
              <a:gd name="connsiteX11650" fmla="*/ 10932606 w 12217395"/>
              <a:gd name="connsiteY11650" fmla="*/ 373247 h 2289324"/>
              <a:gd name="connsiteX11651" fmla="*/ 10931320 w 12217395"/>
              <a:gd name="connsiteY11651" fmla="*/ 374499 h 2289324"/>
              <a:gd name="connsiteX11652" fmla="*/ 10930151 w 12217395"/>
              <a:gd name="connsiteY11652" fmla="*/ 373247 h 2289324"/>
              <a:gd name="connsiteX11653" fmla="*/ 10931320 w 12217395"/>
              <a:gd name="connsiteY11653" fmla="*/ 371997 h 2289324"/>
              <a:gd name="connsiteX11654" fmla="*/ 11722555 w 12217395"/>
              <a:gd name="connsiteY11654" fmla="*/ 371587 h 2289324"/>
              <a:gd name="connsiteX11655" fmla="*/ 11729104 w 12217395"/>
              <a:gd name="connsiteY11655" fmla="*/ 378251 h 2289324"/>
              <a:gd name="connsiteX11656" fmla="*/ 11729104 w 12217395"/>
              <a:gd name="connsiteY11656" fmla="*/ 378438 h 2289324"/>
              <a:gd name="connsiteX11657" fmla="*/ 11722555 w 12217395"/>
              <a:gd name="connsiteY11657" fmla="*/ 384891 h 2289324"/>
              <a:gd name="connsiteX11658" fmla="*/ 11715889 w 12217395"/>
              <a:gd name="connsiteY11658" fmla="*/ 378251 h 2289324"/>
              <a:gd name="connsiteX11659" fmla="*/ 11715889 w 12217395"/>
              <a:gd name="connsiteY11659" fmla="*/ 378076 h 2289324"/>
              <a:gd name="connsiteX11660" fmla="*/ 11722555 w 12217395"/>
              <a:gd name="connsiteY11660" fmla="*/ 371587 h 2289324"/>
              <a:gd name="connsiteX11661" fmla="*/ 12187287 w 12217395"/>
              <a:gd name="connsiteY11661" fmla="*/ 367426 h 2289324"/>
              <a:gd name="connsiteX11662" fmla="*/ 12192315 w 12217395"/>
              <a:gd name="connsiteY11662" fmla="*/ 372826 h 2289324"/>
              <a:gd name="connsiteX11663" fmla="*/ 12187287 w 12217395"/>
              <a:gd name="connsiteY11663" fmla="*/ 377818 h 2289324"/>
              <a:gd name="connsiteX11664" fmla="*/ 12187287 w 12217395"/>
              <a:gd name="connsiteY11664" fmla="*/ 377829 h 2289324"/>
              <a:gd name="connsiteX11665" fmla="*/ 12181908 w 12217395"/>
              <a:gd name="connsiteY11665" fmla="*/ 372826 h 2289324"/>
              <a:gd name="connsiteX11666" fmla="*/ 12187287 w 12217395"/>
              <a:gd name="connsiteY11666" fmla="*/ 367426 h 2289324"/>
              <a:gd name="connsiteX11667" fmla="*/ 140188 w 12217395"/>
              <a:gd name="connsiteY11667" fmla="*/ 367426 h 2289324"/>
              <a:gd name="connsiteX11668" fmla="*/ 142643 w 12217395"/>
              <a:gd name="connsiteY11668" fmla="*/ 369928 h 2289324"/>
              <a:gd name="connsiteX11669" fmla="*/ 140188 w 12217395"/>
              <a:gd name="connsiteY11669" fmla="*/ 372418 h 2289324"/>
              <a:gd name="connsiteX11670" fmla="*/ 137614 w 12217395"/>
              <a:gd name="connsiteY11670" fmla="*/ 369928 h 2289324"/>
              <a:gd name="connsiteX11671" fmla="*/ 140188 w 12217395"/>
              <a:gd name="connsiteY11671" fmla="*/ 367426 h 2289324"/>
              <a:gd name="connsiteX11672" fmla="*/ 11838563 w 12217395"/>
              <a:gd name="connsiteY11672" fmla="*/ 365357 h 2289324"/>
              <a:gd name="connsiteX11673" fmla="*/ 11838679 w 12217395"/>
              <a:gd name="connsiteY11673" fmla="*/ 365357 h 2289324"/>
              <a:gd name="connsiteX11674" fmla="*/ 11844762 w 12217395"/>
              <a:gd name="connsiteY11674" fmla="*/ 371587 h 2289324"/>
              <a:gd name="connsiteX11675" fmla="*/ 11838447 w 12217395"/>
              <a:gd name="connsiteY11675" fmla="*/ 378251 h 2289324"/>
              <a:gd name="connsiteX11676" fmla="*/ 11832248 w 12217395"/>
              <a:gd name="connsiteY11676" fmla="*/ 371587 h 2289324"/>
              <a:gd name="connsiteX11677" fmla="*/ 11838563 w 12217395"/>
              <a:gd name="connsiteY11677" fmla="*/ 365357 h 2289324"/>
              <a:gd name="connsiteX11678" fmla="*/ 12070928 w 12217395"/>
              <a:gd name="connsiteY11678" fmla="*/ 363686 h 2289324"/>
              <a:gd name="connsiteX11679" fmla="*/ 12076309 w 12217395"/>
              <a:gd name="connsiteY11679" fmla="*/ 369098 h 2289324"/>
              <a:gd name="connsiteX11680" fmla="*/ 12070928 w 12217395"/>
              <a:gd name="connsiteY11680" fmla="*/ 374499 h 2289324"/>
              <a:gd name="connsiteX11681" fmla="*/ 12065549 w 12217395"/>
              <a:gd name="connsiteY11681" fmla="*/ 369098 h 2289324"/>
              <a:gd name="connsiteX11682" fmla="*/ 12070928 w 12217395"/>
              <a:gd name="connsiteY11682" fmla="*/ 363686 h 2289324"/>
              <a:gd name="connsiteX11683" fmla="*/ 11954922 w 12217395"/>
              <a:gd name="connsiteY11683" fmla="*/ 362855 h 2289324"/>
              <a:gd name="connsiteX11684" fmla="*/ 11960769 w 12217395"/>
              <a:gd name="connsiteY11684" fmla="*/ 368677 h 2289324"/>
              <a:gd name="connsiteX11685" fmla="*/ 11954922 w 12217395"/>
              <a:gd name="connsiteY11685" fmla="*/ 374907 h 2289324"/>
              <a:gd name="connsiteX11686" fmla="*/ 11949074 w 12217395"/>
              <a:gd name="connsiteY11686" fmla="*/ 368677 h 2289324"/>
              <a:gd name="connsiteX11687" fmla="*/ 11954922 w 12217395"/>
              <a:gd name="connsiteY11687" fmla="*/ 362855 h 2289324"/>
              <a:gd name="connsiteX11688" fmla="*/ 672746 w 12217395"/>
              <a:gd name="connsiteY11688" fmla="*/ 352884 h 2289324"/>
              <a:gd name="connsiteX11689" fmla="*/ 674851 w 12217395"/>
              <a:gd name="connsiteY11689" fmla="*/ 354964 h 2289324"/>
              <a:gd name="connsiteX11690" fmla="*/ 672746 w 12217395"/>
              <a:gd name="connsiteY11690" fmla="*/ 357046 h 2289324"/>
              <a:gd name="connsiteX11691" fmla="*/ 670640 w 12217395"/>
              <a:gd name="connsiteY11691" fmla="*/ 354964 h 2289324"/>
              <a:gd name="connsiteX11692" fmla="*/ 672746 w 12217395"/>
              <a:gd name="connsiteY11692" fmla="*/ 352884 h 2289324"/>
              <a:gd name="connsiteX11693" fmla="*/ 11830612 w 12217395"/>
              <a:gd name="connsiteY11693" fmla="*/ 352463 h 2289324"/>
              <a:gd name="connsiteX11694" fmla="*/ 11837628 w 12217395"/>
              <a:gd name="connsiteY11694" fmla="*/ 359115 h 2289324"/>
              <a:gd name="connsiteX11695" fmla="*/ 11837628 w 12217395"/>
              <a:gd name="connsiteY11695" fmla="*/ 359220 h 2289324"/>
              <a:gd name="connsiteX11696" fmla="*/ 11830612 w 12217395"/>
              <a:gd name="connsiteY11696" fmla="*/ 366187 h 2289324"/>
              <a:gd name="connsiteX11697" fmla="*/ 11823944 w 12217395"/>
              <a:gd name="connsiteY11697" fmla="*/ 359127 h 2289324"/>
              <a:gd name="connsiteX11698" fmla="*/ 11823944 w 12217395"/>
              <a:gd name="connsiteY11698" fmla="*/ 358951 h 2289324"/>
              <a:gd name="connsiteX11699" fmla="*/ 11830612 w 12217395"/>
              <a:gd name="connsiteY11699" fmla="*/ 352463 h 2289324"/>
              <a:gd name="connsiteX11700" fmla="*/ 1100996 w 12217395"/>
              <a:gd name="connsiteY11700" fmla="*/ 349564 h 2289324"/>
              <a:gd name="connsiteX11701" fmla="*/ 1102164 w 12217395"/>
              <a:gd name="connsiteY11701" fmla="*/ 350804 h 2289324"/>
              <a:gd name="connsiteX11702" fmla="*/ 1100996 w 12217395"/>
              <a:gd name="connsiteY11702" fmla="*/ 352054 h 2289324"/>
              <a:gd name="connsiteX11703" fmla="*/ 1099709 w 12217395"/>
              <a:gd name="connsiteY11703" fmla="*/ 350804 h 2289324"/>
              <a:gd name="connsiteX11704" fmla="*/ 1100996 w 12217395"/>
              <a:gd name="connsiteY11704" fmla="*/ 349564 h 2289324"/>
              <a:gd name="connsiteX11705" fmla="*/ 25817 w 12217395"/>
              <a:gd name="connsiteY11705" fmla="*/ 346232 h 2289324"/>
              <a:gd name="connsiteX11706" fmla="*/ 27922 w 12217395"/>
              <a:gd name="connsiteY11706" fmla="*/ 348723 h 2289324"/>
              <a:gd name="connsiteX11707" fmla="*/ 25817 w 12217395"/>
              <a:gd name="connsiteY11707" fmla="*/ 350815 h 2289324"/>
              <a:gd name="connsiteX11708" fmla="*/ 25817 w 12217395"/>
              <a:gd name="connsiteY11708" fmla="*/ 350803 h 2289324"/>
              <a:gd name="connsiteX11709" fmla="*/ 23712 w 12217395"/>
              <a:gd name="connsiteY11709" fmla="*/ 348723 h 2289324"/>
              <a:gd name="connsiteX11710" fmla="*/ 25817 w 12217395"/>
              <a:gd name="connsiteY11710" fmla="*/ 346232 h 2289324"/>
              <a:gd name="connsiteX11711" fmla="*/ 11946619 w 12217395"/>
              <a:gd name="connsiteY11711" fmla="*/ 344574 h 2289324"/>
              <a:gd name="connsiteX11712" fmla="*/ 11953284 w 12217395"/>
              <a:gd name="connsiteY11712" fmla="*/ 350804 h 2289324"/>
              <a:gd name="connsiteX11713" fmla="*/ 11946619 w 12217395"/>
              <a:gd name="connsiteY11713" fmla="*/ 357456 h 2289324"/>
              <a:gd name="connsiteX11714" fmla="*/ 11946619 w 12217395"/>
              <a:gd name="connsiteY11714" fmla="*/ 357467 h 2289324"/>
              <a:gd name="connsiteX11715" fmla="*/ 11939953 w 12217395"/>
              <a:gd name="connsiteY11715" fmla="*/ 350804 h 2289324"/>
              <a:gd name="connsiteX11716" fmla="*/ 11946619 w 12217395"/>
              <a:gd name="connsiteY11716" fmla="*/ 344574 h 2289324"/>
              <a:gd name="connsiteX11717" fmla="*/ 12062625 w 12217395"/>
              <a:gd name="connsiteY11717" fmla="*/ 339582 h 2289324"/>
              <a:gd name="connsiteX11718" fmla="*/ 12062859 w 12217395"/>
              <a:gd name="connsiteY11718" fmla="*/ 339582 h 2289324"/>
              <a:gd name="connsiteX11719" fmla="*/ 12068824 w 12217395"/>
              <a:gd name="connsiteY11719" fmla="*/ 345824 h 2289324"/>
              <a:gd name="connsiteX11720" fmla="*/ 12062625 w 12217395"/>
              <a:gd name="connsiteY11720" fmla="*/ 351634 h 2289324"/>
              <a:gd name="connsiteX11721" fmla="*/ 12056778 w 12217395"/>
              <a:gd name="connsiteY11721" fmla="*/ 345824 h 2289324"/>
              <a:gd name="connsiteX11722" fmla="*/ 12062625 w 12217395"/>
              <a:gd name="connsiteY11722" fmla="*/ 339582 h 2289324"/>
              <a:gd name="connsiteX11723" fmla="*/ 12178985 w 12217395"/>
              <a:gd name="connsiteY11723" fmla="*/ 337922 h 2289324"/>
              <a:gd name="connsiteX11724" fmla="*/ 12184363 w 12217395"/>
              <a:gd name="connsiteY11724" fmla="*/ 343322 h 2289324"/>
              <a:gd name="connsiteX11725" fmla="*/ 12178985 w 12217395"/>
              <a:gd name="connsiteY11725" fmla="*/ 348724 h 2289324"/>
              <a:gd name="connsiteX11726" fmla="*/ 12173138 w 12217395"/>
              <a:gd name="connsiteY11726" fmla="*/ 343322 h 2289324"/>
              <a:gd name="connsiteX11727" fmla="*/ 12178985 w 12217395"/>
              <a:gd name="connsiteY11727" fmla="*/ 337922 h 2289324"/>
              <a:gd name="connsiteX11728" fmla="*/ 11940420 w 12217395"/>
              <a:gd name="connsiteY11728" fmla="*/ 326699 h 2289324"/>
              <a:gd name="connsiteX11729" fmla="*/ 11947436 w 12217395"/>
              <a:gd name="connsiteY11729" fmla="*/ 333772 h 2289324"/>
              <a:gd name="connsiteX11730" fmla="*/ 11940420 w 12217395"/>
              <a:gd name="connsiteY11730" fmla="*/ 341253 h 2289324"/>
              <a:gd name="connsiteX11731" fmla="*/ 11932936 w 12217395"/>
              <a:gd name="connsiteY11731" fmla="*/ 333772 h 2289324"/>
              <a:gd name="connsiteX11732" fmla="*/ 11940420 w 12217395"/>
              <a:gd name="connsiteY11732" fmla="*/ 326699 h 2289324"/>
              <a:gd name="connsiteX11733" fmla="*/ 559662 w 12217395"/>
              <a:gd name="connsiteY11733" fmla="*/ 325460 h 2289324"/>
              <a:gd name="connsiteX11734" fmla="*/ 561767 w 12217395"/>
              <a:gd name="connsiteY11734" fmla="*/ 327530 h 2289324"/>
              <a:gd name="connsiteX11735" fmla="*/ 559662 w 12217395"/>
              <a:gd name="connsiteY11735" fmla="*/ 329610 h 2289324"/>
              <a:gd name="connsiteX11736" fmla="*/ 558024 w 12217395"/>
              <a:gd name="connsiteY11736" fmla="*/ 327530 h 2289324"/>
              <a:gd name="connsiteX11737" fmla="*/ 559662 w 12217395"/>
              <a:gd name="connsiteY11737" fmla="*/ 325460 h 2289324"/>
              <a:gd name="connsiteX11738" fmla="*/ 989548 w 12217395"/>
              <a:gd name="connsiteY11738" fmla="*/ 317150 h 2289324"/>
              <a:gd name="connsiteX11739" fmla="*/ 990834 w 12217395"/>
              <a:gd name="connsiteY11739" fmla="*/ 318389 h 2289324"/>
              <a:gd name="connsiteX11740" fmla="*/ 989548 w 12217395"/>
              <a:gd name="connsiteY11740" fmla="*/ 319639 h 2289324"/>
              <a:gd name="connsiteX11741" fmla="*/ 988261 w 12217395"/>
              <a:gd name="connsiteY11741" fmla="*/ 318389 h 2289324"/>
              <a:gd name="connsiteX11742" fmla="*/ 989548 w 12217395"/>
              <a:gd name="connsiteY11742" fmla="*/ 317150 h 2289324"/>
              <a:gd name="connsiteX11743" fmla="*/ 12055959 w 12217395"/>
              <a:gd name="connsiteY11743" fmla="*/ 316307 h 2289324"/>
              <a:gd name="connsiteX11744" fmla="*/ 12056077 w 12217395"/>
              <a:gd name="connsiteY11744" fmla="*/ 316307 h 2289324"/>
              <a:gd name="connsiteX11745" fmla="*/ 12062624 w 12217395"/>
              <a:gd name="connsiteY11745" fmla="*/ 322947 h 2289324"/>
              <a:gd name="connsiteX11746" fmla="*/ 12055959 w 12217395"/>
              <a:gd name="connsiteY11746" fmla="*/ 329609 h 2289324"/>
              <a:gd name="connsiteX11747" fmla="*/ 12049292 w 12217395"/>
              <a:gd name="connsiteY11747" fmla="*/ 322959 h 2289324"/>
              <a:gd name="connsiteX11748" fmla="*/ 12049292 w 12217395"/>
              <a:gd name="connsiteY11748" fmla="*/ 322794 h 2289324"/>
              <a:gd name="connsiteX11749" fmla="*/ 12055959 w 12217395"/>
              <a:gd name="connsiteY11749" fmla="*/ 316307 h 2289324"/>
              <a:gd name="connsiteX11750" fmla="*/ 11935742 w 12217395"/>
              <a:gd name="connsiteY11750" fmla="*/ 309247 h 2289324"/>
              <a:gd name="connsiteX11751" fmla="*/ 11935859 w 12217395"/>
              <a:gd name="connsiteY11751" fmla="*/ 309247 h 2289324"/>
              <a:gd name="connsiteX11752" fmla="*/ 11943694 w 12217395"/>
              <a:gd name="connsiteY11752" fmla="*/ 317150 h 2289324"/>
              <a:gd name="connsiteX11753" fmla="*/ 11943694 w 12217395"/>
              <a:gd name="connsiteY11753" fmla="*/ 317687 h 2289324"/>
              <a:gd name="connsiteX11754" fmla="*/ 11935742 w 12217395"/>
              <a:gd name="connsiteY11754" fmla="*/ 325039 h 2289324"/>
              <a:gd name="connsiteX11755" fmla="*/ 11927907 w 12217395"/>
              <a:gd name="connsiteY11755" fmla="*/ 317150 h 2289324"/>
              <a:gd name="connsiteX11756" fmla="*/ 11935742 w 12217395"/>
              <a:gd name="connsiteY11756" fmla="*/ 309247 h 2289324"/>
              <a:gd name="connsiteX11757" fmla="*/ 12171966 w 12217395"/>
              <a:gd name="connsiteY11757" fmla="*/ 308405 h 2289324"/>
              <a:gd name="connsiteX11758" fmla="*/ 12178164 w 12217395"/>
              <a:gd name="connsiteY11758" fmla="*/ 315068 h 2289324"/>
              <a:gd name="connsiteX11759" fmla="*/ 12171966 w 12217395"/>
              <a:gd name="connsiteY11759" fmla="*/ 321299 h 2289324"/>
              <a:gd name="connsiteX11760" fmla="*/ 12165652 w 12217395"/>
              <a:gd name="connsiteY11760" fmla="*/ 315068 h 2289324"/>
              <a:gd name="connsiteX11761" fmla="*/ 12171966 w 12217395"/>
              <a:gd name="connsiteY11761" fmla="*/ 308405 h 2289324"/>
              <a:gd name="connsiteX11762" fmla="*/ 446578 w 12217395"/>
              <a:gd name="connsiteY11762" fmla="*/ 299265 h 2289324"/>
              <a:gd name="connsiteX11763" fmla="*/ 448683 w 12217395"/>
              <a:gd name="connsiteY11763" fmla="*/ 300925 h 2289324"/>
              <a:gd name="connsiteX11764" fmla="*/ 446578 w 12217395"/>
              <a:gd name="connsiteY11764" fmla="*/ 303005 h 2289324"/>
              <a:gd name="connsiteX11765" fmla="*/ 444940 w 12217395"/>
              <a:gd name="connsiteY11765" fmla="*/ 300925 h 2289324"/>
              <a:gd name="connsiteX11766" fmla="*/ 446578 w 12217395"/>
              <a:gd name="connsiteY11766" fmla="*/ 299265 h 2289324"/>
              <a:gd name="connsiteX11767" fmla="*/ 12050930 w 12217395"/>
              <a:gd name="connsiteY11767" fmla="*/ 293864 h 2289324"/>
              <a:gd name="connsiteX11768" fmla="*/ 12058415 w 12217395"/>
              <a:gd name="connsiteY11768" fmla="*/ 300936 h 2289324"/>
              <a:gd name="connsiteX11769" fmla="*/ 12050930 w 12217395"/>
              <a:gd name="connsiteY11769" fmla="*/ 308418 h 2289324"/>
              <a:gd name="connsiteX11770" fmla="*/ 12050930 w 12217395"/>
              <a:gd name="connsiteY11770" fmla="*/ 308405 h 2289324"/>
              <a:gd name="connsiteX11771" fmla="*/ 12043446 w 12217395"/>
              <a:gd name="connsiteY11771" fmla="*/ 300925 h 2289324"/>
              <a:gd name="connsiteX11772" fmla="*/ 12050930 w 12217395"/>
              <a:gd name="connsiteY11772" fmla="*/ 293864 h 2289324"/>
              <a:gd name="connsiteX11773" fmla="*/ 876815 w 12217395"/>
              <a:gd name="connsiteY11773" fmla="*/ 285132 h 2289324"/>
              <a:gd name="connsiteX11774" fmla="*/ 878101 w 12217395"/>
              <a:gd name="connsiteY11774" fmla="*/ 286382 h 2289324"/>
              <a:gd name="connsiteX11775" fmla="*/ 876815 w 12217395"/>
              <a:gd name="connsiteY11775" fmla="*/ 287622 h 2289324"/>
              <a:gd name="connsiteX11776" fmla="*/ 875645 w 12217395"/>
              <a:gd name="connsiteY11776" fmla="*/ 286382 h 2289324"/>
              <a:gd name="connsiteX11777" fmla="*/ 876815 w 12217395"/>
              <a:gd name="connsiteY11777" fmla="*/ 285132 h 2289324"/>
              <a:gd name="connsiteX11778" fmla="*/ 12166587 w 12217395"/>
              <a:gd name="connsiteY11778" fmla="*/ 280561 h 2289324"/>
              <a:gd name="connsiteX11779" fmla="*/ 12173136 w 12217395"/>
              <a:gd name="connsiteY11779" fmla="*/ 287213 h 2289324"/>
              <a:gd name="connsiteX11780" fmla="*/ 12166587 w 12217395"/>
              <a:gd name="connsiteY11780" fmla="*/ 294273 h 2289324"/>
              <a:gd name="connsiteX11781" fmla="*/ 12166470 w 12217395"/>
              <a:gd name="connsiteY11781" fmla="*/ 294273 h 2289324"/>
              <a:gd name="connsiteX11782" fmla="*/ 12159454 w 12217395"/>
              <a:gd name="connsiteY11782" fmla="*/ 287224 h 2289324"/>
              <a:gd name="connsiteX11783" fmla="*/ 12166587 w 12217395"/>
              <a:gd name="connsiteY11783" fmla="*/ 280561 h 2289324"/>
              <a:gd name="connsiteX11784" fmla="*/ 333494 w 12217395"/>
              <a:gd name="connsiteY11784" fmla="*/ 273501 h 2289324"/>
              <a:gd name="connsiteX11785" fmla="*/ 335132 w 12217395"/>
              <a:gd name="connsiteY11785" fmla="*/ 275569 h 2289324"/>
              <a:gd name="connsiteX11786" fmla="*/ 333494 w 12217395"/>
              <a:gd name="connsiteY11786" fmla="*/ 277241 h 2289324"/>
              <a:gd name="connsiteX11787" fmla="*/ 331389 w 12217395"/>
              <a:gd name="connsiteY11787" fmla="*/ 275569 h 2289324"/>
              <a:gd name="connsiteX11788" fmla="*/ 333494 w 12217395"/>
              <a:gd name="connsiteY11788" fmla="*/ 273501 h 2289324"/>
              <a:gd name="connsiteX11789" fmla="*/ 12047656 w 12217395"/>
              <a:gd name="connsiteY11789" fmla="*/ 271419 h 2289324"/>
              <a:gd name="connsiteX11790" fmla="*/ 12055491 w 12217395"/>
              <a:gd name="connsiteY11790" fmla="*/ 279310 h 2289324"/>
              <a:gd name="connsiteX11791" fmla="*/ 12055491 w 12217395"/>
              <a:gd name="connsiteY11791" fmla="*/ 279333 h 2289324"/>
              <a:gd name="connsiteX11792" fmla="*/ 12047656 w 12217395"/>
              <a:gd name="connsiteY11792" fmla="*/ 287224 h 2289324"/>
              <a:gd name="connsiteX11793" fmla="*/ 12047656 w 12217395"/>
              <a:gd name="connsiteY11793" fmla="*/ 287212 h 2289324"/>
              <a:gd name="connsiteX11794" fmla="*/ 12039705 w 12217395"/>
              <a:gd name="connsiteY11794" fmla="*/ 279310 h 2289324"/>
              <a:gd name="connsiteX11795" fmla="*/ 12039705 w 12217395"/>
              <a:gd name="connsiteY11795" fmla="*/ 279298 h 2289324"/>
              <a:gd name="connsiteX11796" fmla="*/ 12047656 w 12217395"/>
              <a:gd name="connsiteY11796" fmla="*/ 271419 h 2289324"/>
              <a:gd name="connsiteX11797" fmla="*/ 764666 w 12217395"/>
              <a:gd name="connsiteY11797" fmla="*/ 254377 h 2289324"/>
              <a:gd name="connsiteX11798" fmla="*/ 765836 w 12217395"/>
              <a:gd name="connsiteY11798" fmla="*/ 255207 h 2289324"/>
              <a:gd name="connsiteX11799" fmla="*/ 764666 w 12217395"/>
              <a:gd name="connsiteY11799" fmla="*/ 256457 h 2289324"/>
              <a:gd name="connsiteX11800" fmla="*/ 763380 w 12217395"/>
              <a:gd name="connsiteY11800" fmla="*/ 255195 h 2289324"/>
              <a:gd name="connsiteX11801" fmla="*/ 764666 w 12217395"/>
              <a:gd name="connsiteY11801" fmla="*/ 254377 h 2289324"/>
              <a:gd name="connsiteX11802" fmla="*/ 12161910 w 12217395"/>
              <a:gd name="connsiteY11802" fmla="*/ 253136 h 2289324"/>
              <a:gd name="connsiteX11803" fmla="*/ 12169395 w 12217395"/>
              <a:gd name="connsiteY11803" fmla="*/ 260198 h 2289324"/>
              <a:gd name="connsiteX11804" fmla="*/ 12161910 w 12217395"/>
              <a:gd name="connsiteY11804" fmla="*/ 267679 h 2289324"/>
              <a:gd name="connsiteX11805" fmla="*/ 12154893 w 12217395"/>
              <a:gd name="connsiteY11805" fmla="*/ 260198 h 2289324"/>
              <a:gd name="connsiteX11806" fmla="*/ 12154893 w 12217395"/>
              <a:gd name="connsiteY11806" fmla="*/ 260080 h 2289324"/>
              <a:gd name="connsiteX11807" fmla="*/ 12161910 w 12217395"/>
              <a:gd name="connsiteY11807" fmla="*/ 253136 h 2289324"/>
              <a:gd name="connsiteX11808" fmla="*/ 11840073 w 12217395"/>
              <a:gd name="connsiteY11808" fmla="*/ 252424 h 2289324"/>
              <a:gd name="connsiteX11809" fmla="*/ 11842158 w 12217395"/>
              <a:gd name="connsiteY11809" fmla="*/ 257365 h 2289324"/>
              <a:gd name="connsiteX11810" fmla="*/ 11850958 w 12217395"/>
              <a:gd name="connsiteY11810" fmla="*/ 261027 h 2289324"/>
              <a:gd name="connsiteX11811" fmla="*/ 11851736 w 12217395"/>
              <a:gd name="connsiteY11811" fmla="*/ 260686 h 2289324"/>
              <a:gd name="connsiteX11812" fmla="*/ 11853064 w 12217395"/>
              <a:gd name="connsiteY11812" fmla="*/ 263938 h 2289324"/>
              <a:gd name="connsiteX11813" fmla="*/ 11842041 w 12217395"/>
              <a:gd name="connsiteY11813" fmla="*/ 274903 h 2289324"/>
              <a:gd name="connsiteX11814" fmla="*/ 11844760 w 12217395"/>
              <a:gd name="connsiteY11814" fmla="*/ 277651 h 2289324"/>
              <a:gd name="connsiteX11815" fmla="*/ 11834772 w 12217395"/>
              <a:gd name="connsiteY11815" fmla="*/ 287635 h 2289324"/>
              <a:gd name="connsiteX11816" fmla="*/ 11837627 w 12217395"/>
              <a:gd name="connsiteY11816" fmla="*/ 290532 h 2289324"/>
              <a:gd name="connsiteX11817" fmla="*/ 11837627 w 12217395"/>
              <a:gd name="connsiteY11817" fmla="*/ 290685 h 2289324"/>
              <a:gd name="connsiteX11818" fmla="*/ 11829240 w 12217395"/>
              <a:gd name="connsiteY11818" fmla="*/ 298995 h 2289324"/>
              <a:gd name="connsiteX11819" fmla="*/ 11832715 w 12217395"/>
              <a:gd name="connsiteY11819" fmla="*/ 302584 h 2289324"/>
              <a:gd name="connsiteX11820" fmla="*/ 11825611 w 12217395"/>
              <a:gd name="connsiteY11820" fmla="*/ 309645 h 2289324"/>
              <a:gd name="connsiteX11821" fmla="*/ 11829792 w 12217395"/>
              <a:gd name="connsiteY11821" fmla="*/ 313818 h 2289324"/>
              <a:gd name="connsiteX11822" fmla="*/ 11823420 w 12217395"/>
              <a:gd name="connsiteY11822" fmla="*/ 320172 h 2289324"/>
              <a:gd name="connsiteX11823" fmla="*/ 11828505 w 12217395"/>
              <a:gd name="connsiteY11823" fmla="*/ 325039 h 2289324"/>
              <a:gd name="connsiteX11824" fmla="*/ 11823312 w 12217395"/>
              <a:gd name="connsiteY11824" fmla="*/ 330245 h 2289324"/>
              <a:gd name="connsiteX11825" fmla="*/ 11829324 w 12217395"/>
              <a:gd name="connsiteY11825" fmla="*/ 336261 h 2289324"/>
              <a:gd name="connsiteX11826" fmla="*/ 11825187 w 12217395"/>
              <a:gd name="connsiteY11826" fmla="*/ 340401 h 2289324"/>
              <a:gd name="connsiteX11827" fmla="*/ 11832716 w 12217395"/>
              <a:gd name="connsiteY11827" fmla="*/ 347485 h 2289324"/>
              <a:gd name="connsiteX11828" fmla="*/ 11824764 w 12217395"/>
              <a:gd name="connsiteY11828" fmla="*/ 355374 h 2289324"/>
              <a:gd name="connsiteX11829" fmla="*/ 11817279 w 12217395"/>
              <a:gd name="connsiteY11829" fmla="*/ 347485 h 2289324"/>
              <a:gd name="connsiteX11830" fmla="*/ 11817279 w 12217395"/>
              <a:gd name="connsiteY11830" fmla="*/ 347414 h 2289324"/>
              <a:gd name="connsiteX11831" fmla="*/ 11820587 w 12217395"/>
              <a:gd name="connsiteY11831" fmla="*/ 344139 h 2289324"/>
              <a:gd name="connsiteX11832" fmla="*/ 11812718 w 12217395"/>
              <a:gd name="connsiteY11832" fmla="*/ 336250 h 2289324"/>
              <a:gd name="connsiteX11833" fmla="*/ 11817133 w 12217395"/>
              <a:gd name="connsiteY11833" fmla="*/ 331836 h 2289324"/>
              <a:gd name="connsiteX11834" fmla="*/ 11810614 w 12217395"/>
              <a:gd name="connsiteY11834" fmla="*/ 325039 h 2289324"/>
              <a:gd name="connsiteX11835" fmla="*/ 11816245 w 12217395"/>
              <a:gd name="connsiteY11835" fmla="*/ 319433 h 2289324"/>
              <a:gd name="connsiteX11836" fmla="*/ 11810614 w 12217395"/>
              <a:gd name="connsiteY11836" fmla="*/ 313818 h 2289324"/>
              <a:gd name="connsiteX11837" fmla="*/ 11817179 w 12217395"/>
              <a:gd name="connsiteY11837" fmla="*/ 307263 h 2289324"/>
              <a:gd name="connsiteX11838" fmla="*/ 11812367 w 12217395"/>
              <a:gd name="connsiteY11838" fmla="*/ 302595 h 2289324"/>
              <a:gd name="connsiteX11839" fmla="*/ 11812367 w 12217395"/>
              <a:gd name="connsiteY11839" fmla="*/ 302386 h 2289324"/>
              <a:gd name="connsiteX11840" fmla="*/ 11820303 w 12217395"/>
              <a:gd name="connsiteY11840" fmla="*/ 294526 h 2289324"/>
              <a:gd name="connsiteX11841" fmla="*/ 11816461 w 12217395"/>
              <a:gd name="connsiteY11841" fmla="*/ 290532 h 2289324"/>
              <a:gd name="connsiteX11842" fmla="*/ 11825494 w 12217395"/>
              <a:gd name="connsiteY11842" fmla="*/ 281157 h 2289324"/>
              <a:gd name="connsiteX11843" fmla="*/ 11821839 w 12217395"/>
              <a:gd name="connsiteY11843" fmla="*/ 277651 h 2289324"/>
              <a:gd name="connsiteX11844" fmla="*/ 11832721 w 12217395"/>
              <a:gd name="connsiteY11844" fmla="*/ 267209 h 2289324"/>
              <a:gd name="connsiteX11845" fmla="*/ 11829325 w 12217395"/>
              <a:gd name="connsiteY11845" fmla="*/ 263927 h 2289324"/>
              <a:gd name="connsiteX11846" fmla="*/ 11832847 w 12217395"/>
              <a:gd name="connsiteY11846" fmla="*/ 255417 h 2289324"/>
              <a:gd name="connsiteX11847" fmla="*/ 12045552 w 12217395"/>
              <a:gd name="connsiteY11847" fmla="*/ 249397 h 2289324"/>
              <a:gd name="connsiteX11848" fmla="*/ 12054322 w 12217395"/>
              <a:gd name="connsiteY11848" fmla="*/ 257707 h 2289324"/>
              <a:gd name="connsiteX11849" fmla="*/ 12045552 w 12217395"/>
              <a:gd name="connsiteY11849" fmla="*/ 266416 h 2289324"/>
              <a:gd name="connsiteX11850" fmla="*/ 12045552 w 12217395"/>
              <a:gd name="connsiteY11850" fmla="*/ 266429 h 2289324"/>
              <a:gd name="connsiteX11851" fmla="*/ 12037249 w 12217395"/>
              <a:gd name="connsiteY11851" fmla="*/ 257696 h 2289324"/>
              <a:gd name="connsiteX11852" fmla="*/ 12045552 w 12217395"/>
              <a:gd name="connsiteY11852" fmla="*/ 249397 h 2289324"/>
              <a:gd name="connsiteX11853" fmla="*/ 219592 w 12217395"/>
              <a:gd name="connsiteY11853" fmla="*/ 248976 h 2289324"/>
              <a:gd name="connsiteX11854" fmla="*/ 221697 w 12217395"/>
              <a:gd name="connsiteY11854" fmla="*/ 250636 h 2289324"/>
              <a:gd name="connsiteX11855" fmla="*/ 219592 w 12217395"/>
              <a:gd name="connsiteY11855" fmla="*/ 252307 h 2289324"/>
              <a:gd name="connsiteX11856" fmla="*/ 217954 w 12217395"/>
              <a:gd name="connsiteY11856" fmla="*/ 250636 h 2289324"/>
              <a:gd name="connsiteX11857" fmla="*/ 219592 w 12217395"/>
              <a:gd name="connsiteY11857" fmla="*/ 248976 h 2289324"/>
              <a:gd name="connsiteX11858" fmla="*/ 11792838 w 12217395"/>
              <a:gd name="connsiteY11858" fmla="*/ 247725 h 2289324"/>
              <a:gd name="connsiteX11859" fmla="*/ 11808157 w 12217395"/>
              <a:gd name="connsiteY11859" fmla="*/ 263109 h 2289324"/>
              <a:gd name="connsiteX11860" fmla="*/ 11792838 w 12217395"/>
              <a:gd name="connsiteY11860" fmla="*/ 278071 h 2289324"/>
              <a:gd name="connsiteX11861" fmla="*/ 11790888 w 12217395"/>
              <a:gd name="connsiteY11861" fmla="*/ 277276 h 2289324"/>
              <a:gd name="connsiteX11862" fmla="*/ 11791552 w 12217395"/>
              <a:gd name="connsiteY11862" fmla="*/ 278901 h 2289324"/>
              <a:gd name="connsiteX11863" fmla="*/ 11791552 w 12217395"/>
              <a:gd name="connsiteY11863" fmla="*/ 279111 h 2289324"/>
              <a:gd name="connsiteX11864" fmla="*/ 11777401 w 12217395"/>
              <a:gd name="connsiteY11864" fmla="*/ 293034 h 2289324"/>
              <a:gd name="connsiteX11865" fmla="*/ 11777401 w 12217395"/>
              <a:gd name="connsiteY11865" fmla="*/ 293045 h 2289324"/>
              <a:gd name="connsiteX11866" fmla="*/ 11777167 w 12217395"/>
              <a:gd name="connsiteY11866" fmla="*/ 293045 h 2289324"/>
              <a:gd name="connsiteX11867" fmla="*/ 11776141 w 12217395"/>
              <a:gd name="connsiteY11867" fmla="*/ 292609 h 2289324"/>
              <a:gd name="connsiteX11868" fmla="*/ 11776583 w 12217395"/>
              <a:gd name="connsiteY11868" fmla="*/ 293034 h 2289324"/>
              <a:gd name="connsiteX11869" fmla="*/ 11776583 w 12217395"/>
              <a:gd name="connsiteY11869" fmla="*/ 293338 h 2289324"/>
              <a:gd name="connsiteX11870" fmla="*/ 11762783 w 12217395"/>
              <a:gd name="connsiteY11870" fmla="*/ 306746 h 2289324"/>
              <a:gd name="connsiteX11871" fmla="*/ 11762549 w 12217395"/>
              <a:gd name="connsiteY11871" fmla="*/ 306746 h 2289324"/>
              <a:gd name="connsiteX11872" fmla="*/ 11762048 w 12217395"/>
              <a:gd name="connsiteY11872" fmla="*/ 306235 h 2289324"/>
              <a:gd name="connsiteX11873" fmla="*/ 11749568 w 12217395"/>
              <a:gd name="connsiteY11873" fmla="*/ 318809 h 2289324"/>
              <a:gd name="connsiteX11874" fmla="*/ 11748713 w 12217395"/>
              <a:gd name="connsiteY11874" fmla="*/ 317931 h 2289324"/>
              <a:gd name="connsiteX11875" fmla="*/ 11737525 w 12217395"/>
              <a:gd name="connsiteY11875" fmla="*/ 328780 h 2289324"/>
              <a:gd name="connsiteX11876" fmla="*/ 11736858 w 12217395"/>
              <a:gd name="connsiteY11876" fmla="*/ 328116 h 2289324"/>
              <a:gd name="connsiteX11877" fmla="*/ 11727466 w 12217395"/>
              <a:gd name="connsiteY11877" fmla="*/ 337513 h 2289324"/>
              <a:gd name="connsiteX11878" fmla="*/ 11727466 w 12217395"/>
              <a:gd name="connsiteY11878" fmla="*/ 337501 h 2289324"/>
              <a:gd name="connsiteX11879" fmla="*/ 11727063 w 12217395"/>
              <a:gd name="connsiteY11879" fmla="*/ 337098 h 2289324"/>
              <a:gd name="connsiteX11880" fmla="*/ 11723527 w 12217395"/>
              <a:gd name="connsiteY11880" fmla="*/ 340633 h 2289324"/>
              <a:gd name="connsiteX11881" fmla="*/ 11723724 w 12217395"/>
              <a:gd name="connsiteY11881" fmla="*/ 340833 h 2289324"/>
              <a:gd name="connsiteX11882" fmla="*/ 11718162 w 12217395"/>
              <a:gd name="connsiteY11882" fmla="*/ 346417 h 2289324"/>
              <a:gd name="connsiteX11883" fmla="*/ 11718814 w 12217395"/>
              <a:gd name="connsiteY11883" fmla="*/ 347063 h 2289324"/>
              <a:gd name="connsiteX11884" fmla="*/ 11714608 w 12217395"/>
              <a:gd name="connsiteY11884" fmla="*/ 351237 h 2289324"/>
              <a:gd name="connsiteX11885" fmla="*/ 11716240 w 12217395"/>
              <a:gd name="connsiteY11885" fmla="*/ 352884 h 2289324"/>
              <a:gd name="connsiteX11886" fmla="*/ 11716240 w 12217395"/>
              <a:gd name="connsiteY11886" fmla="*/ 353200 h 2289324"/>
              <a:gd name="connsiteX11887" fmla="*/ 11713343 w 12217395"/>
              <a:gd name="connsiteY11887" fmla="*/ 356028 h 2289324"/>
              <a:gd name="connsiteX11888" fmla="*/ 11715889 w 12217395"/>
              <a:gd name="connsiteY11888" fmla="*/ 358705 h 2289324"/>
              <a:gd name="connsiteX11889" fmla="*/ 11715889 w 12217395"/>
              <a:gd name="connsiteY11889" fmla="*/ 359091 h 2289324"/>
              <a:gd name="connsiteX11890" fmla="*/ 11714169 w 12217395"/>
              <a:gd name="connsiteY11890" fmla="*/ 360725 h 2289324"/>
              <a:gd name="connsiteX11891" fmla="*/ 11717995 w 12217395"/>
              <a:gd name="connsiteY11891" fmla="*/ 364527 h 2289324"/>
              <a:gd name="connsiteX11892" fmla="*/ 11716971 w 12217395"/>
              <a:gd name="connsiteY11892" fmla="*/ 365596 h 2289324"/>
              <a:gd name="connsiteX11893" fmla="*/ 11722557 w 12217395"/>
              <a:gd name="connsiteY11893" fmla="*/ 371179 h 2289324"/>
              <a:gd name="connsiteX11894" fmla="*/ 11715072 w 12217395"/>
              <a:gd name="connsiteY11894" fmla="*/ 378660 h 2289324"/>
              <a:gd name="connsiteX11895" fmla="*/ 11707587 w 12217395"/>
              <a:gd name="connsiteY11895" fmla="*/ 371179 h 2289324"/>
              <a:gd name="connsiteX11896" fmla="*/ 11707587 w 12217395"/>
              <a:gd name="connsiteY11896" fmla="*/ 371109 h 2289324"/>
              <a:gd name="connsiteX11897" fmla="*/ 11707958 w 12217395"/>
              <a:gd name="connsiteY11897" fmla="*/ 370742 h 2289324"/>
              <a:gd name="connsiteX11898" fmla="*/ 11701740 w 12217395"/>
              <a:gd name="connsiteY11898" fmla="*/ 364516 h 2289324"/>
              <a:gd name="connsiteX11899" fmla="*/ 11702993 w 12217395"/>
              <a:gd name="connsiteY11899" fmla="*/ 363325 h 2289324"/>
              <a:gd name="connsiteX11900" fmla="*/ 11698347 w 12217395"/>
              <a:gd name="connsiteY11900" fmla="*/ 358705 h 2289324"/>
              <a:gd name="connsiteX11901" fmla="*/ 11698347 w 12217395"/>
              <a:gd name="connsiteY11901" fmla="*/ 358296 h 2289324"/>
              <a:gd name="connsiteX11902" fmla="*/ 11700530 w 12217395"/>
              <a:gd name="connsiteY11902" fmla="*/ 356226 h 2289324"/>
              <a:gd name="connsiteX11903" fmla="*/ 11697178 w 12217395"/>
              <a:gd name="connsiteY11903" fmla="*/ 352884 h 2289324"/>
              <a:gd name="connsiteX11904" fmla="*/ 11699699 w 12217395"/>
              <a:gd name="connsiteY11904" fmla="*/ 350370 h 2289324"/>
              <a:gd name="connsiteX11905" fmla="*/ 11697540 w 12217395"/>
              <a:gd name="connsiteY11905" fmla="*/ 349467 h 2289324"/>
              <a:gd name="connsiteX11906" fmla="*/ 11694036 w 12217395"/>
              <a:gd name="connsiteY11906" fmla="*/ 358082 h 2289324"/>
              <a:gd name="connsiteX11907" fmla="*/ 11683497 w 12217395"/>
              <a:gd name="connsiteY11907" fmla="*/ 362447 h 2289324"/>
              <a:gd name="connsiteX11908" fmla="*/ 11679414 w 12217395"/>
              <a:gd name="connsiteY11908" fmla="*/ 360744 h 2289324"/>
              <a:gd name="connsiteX11909" fmla="*/ 11676437 w 12217395"/>
              <a:gd name="connsiteY11909" fmla="*/ 368106 h 2289324"/>
              <a:gd name="connsiteX11910" fmla="*/ 11666423 w 12217395"/>
              <a:gd name="connsiteY11910" fmla="*/ 372418 h 2289324"/>
              <a:gd name="connsiteX11911" fmla="*/ 11662418 w 12217395"/>
              <a:gd name="connsiteY11911" fmla="*/ 370741 h 2289324"/>
              <a:gd name="connsiteX11912" fmla="*/ 11660284 w 12217395"/>
              <a:gd name="connsiteY11912" fmla="*/ 375854 h 2289324"/>
              <a:gd name="connsiteX11913" fmla="*/ 11650635 w 12217395"/>
              <a:gd name="connsiteY11913" fmla="*/ 379910 h 2289324"/>
              <a:gd name="connsiteX11914" fmla="*/ 11644376 w 12217395"/>
              <a:gd name="connsiteY11914" fmla="*/ 377385 h 2289324"/>
              <a:gd name="connsiteX11915" fmla="*/ 11636018 w 12217395"/>
              <a:gd name="connsiteY11915" fmla="*/ 385732 h 2289324"/>
              <a:gd name="connsiteX11916" fmla="*/ 11631870 w 12217395"/>
              <a:gd name="connsiteY11916" fmla="*/ 381589 h 2289324"/>
              <a:gd name="connsiteX11917" fmla="*/ 11623620 w 12217395"/>
              <a:gd name="connsiteY11917" fmla="*/ 389882 h 2289324"/>
              <a:gd name="connsiteX11918" fmla="*/ 11619460 w 12217395"/>
              <a:gd name="connsiteY11918" fmla="*/ 385888 h 2289324"/>
              <a:gd name="connsiteX11919" fmla="*/ 11617845 w 12217395"/>
              <a:gd name="connsiteY11919" fmla="*/ 387448 h 2289324"/>
              <a:gd name="connsiteX11920" fmla="*/ 11622334 w 12217395"/>
              <a:gd name="connsiteY11920" fmla="*/ 391962 h 2289324"/>
              <a:gd name="connsiteX11921" fmla="*/ 11618518 w 12217395"/>
              <a:gd name="connsiteY11921" fmla="*/ 395799 h 2289324"/>
              <a:gd name="connsiteX11922" fmla="*/ 11624437 w 12217395"/>
              <a:gd name="connsiteY11922" fmla="*/ 398228 h 2289324"/>
              <a:gd name="connsiteX11923" fmla="*/ 11622334 w 12217395"/>
              <a:gd name="connsiteY11923" fmla="*/ 396112 h 2289324"/>
              <a:gd name="connsiteX11924" fmla="*/ 11627715 w 12217395"/>
              <a:gd name="connsiteY11924" fmla="*/ 390302 h 2289324"/>
              <a:gd name="connsiteX11925" fmla="*/ 11633562 w 12217395"/>
              <a:gd name="connsiteY11925" fmla="*/ 396112 h 2289324"/>
              <a:gd name="connsiteX11926" fmla="*/ 11627715 w 12217395"/>
              <a:gd name="connsiteY11926" fmla="*/ 401525 h 2289324"/>
              <a:gd name="connsiteX11927" fmla="*/ 11625575 w 12217395"/>
              <a:gd name="connsiteY11927" fmla="*/ 399372 h 2289324"/>
              <a:gd name="connsiteX11928" fmla="*/ 11630170 w 12217395"/>
              <a:gd name="connsiteY11928" fmla="*/ 410667 h 2289324"/>
              <a:gd name="connsiteX11929" fmla="*/ 11613214 w 12217395"/>
              <a:gd name="connsiteY11929" fmla="*/ 427288 h 2289324"/>
              <a:gd name="connsiteX11930" fmla="*/ 11605757 w 12217395"/>
              <a:gd name="connsiteY11930" fmla="*/ 424209 h 2289324"/>
              <a:gd name="connsiteX11931" fmla="*/ 11603171 w 12217395"/>
              <a:gd name="connsiteY11931" fmla="*/ 430559 h 2289324"/>
              <a:gd name="connsiteX11932" fmla="*/ 11592398 w 12217395"/>
              <a:gd name="connsiteY11932" fmla="*/ 435179 h 2289324"/>
              <a:gd name="connsiteX11933" fmla="*/ 11584582 w 12217395"/>
              <a:gd name="connsiteY11933" fmla="*/ 431946 h 2289324"/>
              <a:gd name="connsiteX11934" fmla="*/ 11582648 w 12217395"/>
              <a:gd name="connsiteY11934" fmla="*/ 436636 h 2289324"/>
              <a:gd name="connsiteX11935" fmla="*/ 11572050 w 12217395"/>
              <a:gd name="connsiteY11935" fmla="*/ 441001 h 2289324"/>
              <a:gd name="connsiteX11936" fmla="*/ 11564697 w 12217395"/>
              <a:gd name="connsiteY11936" fmla="*/ 437974 h 2289324"/>
              <a:gd name="connsiteX11937" fmla="*/ 11563704 w 12217395"/>
              <a:gd name="connsiteY11937" fmla="*/ 440435 h 2289324"/>
              <a:gd name="connsiteX11938" fmla="*/ 11553340 w 12217395"/>
              <a:gd name="connsiteY11938" fmla="*/ 444752 h 2289324"/>
              <a:gd name="connsiteX11939" fmla="*/ 11546418 w 12217395"/>
              <a:gd name="connsiteY11939" fmla="*/ 441849 h 2289324"/>
              <a:gd name="connsiteX11940" fmla="*/ 11546191 w 12217395"/>
              <a:gd name="connsiteY11940" fmla="*/ 442380 h 2289324"/>
              <a:gd name="connsiteX11941" fmla="*/ 11536265 w 12217395"/>
              <a:gd name="connsiteY11941" fmla="*/ 446413 h 2289324"/>
              <a:gd name="connsiteX11942" fmla="*/ 11526618 w 12217395"/>
              <a:gd name="connsiteY11942" fmla="*/ 442304 h 2289324"/>
              <a:gd name="connsiteX11943" fmla="*/ 11526156 w 12217395"/>
              <a:gd name="connsiteY11943" fmla="*/ 441151 h 2289324"/>
              <a:gd name="connsiteX11944" fmla="*/ 11521295 w 12217395"/>
              <a:gd name="connsiteY11944" fmla="*/ 446004 h 2289324"/>
              <a:gd name="connsiteX11945" fmla="*/ 11513796 w 12217395"/>
              <a:gd name="connsiteY11945" fmla="*/ 438515 h 2289324"/>
              <a:gd name="connsiteX11946" fmla="*/ 11508432 w 12217395"/>
              <a:gd name="connsiteY11946" fmla="*/ 443911 h 2289324"/>
              <a:gd name="connsiteX11947" fmla="*/ 11501190 w 12217395"/>
              <a:gd name="connsiteY11947" fmla="*/ 436953 h 2289324"/>
              <a:gd name="connsiteX11948" fmla="*/ 11497558 w 12217395"/>
              <a:gd name="connsiteY11948" fmla="*/ 440592 h 2289324"/>
              <a:gd name="connsiteX11949" fmla="*/ 11497558 w 12217395"/>
              <a:gd name="connsiteY11949" fmla="*/ 440579 h 2289324"/>
              <a:gd name="connsiteX11950" fmla="*/ 11491685 w 12217395"/>
              <a:gd name="connsiteY11950" fmla="*/ 434466 h 2289324"/>
              <a:gd name="connsiteX11951" fmla="*/ 11489722 w 12217395"/>
              <a:gd name="connsiteY11951" fmla="*/ 436429 h 2289324"/>
              <a:gd name="connsiteX11952" fmla="*/ 11484320 w 12217395"/>
              <a:gd name="connsiteY11952" fmla="*/ 431029 h 2289324"/>
              <a:gd name="connsiteX11953" fmla="*/ 11484109 w 12217395"/>
              <a:gd name="connsiteY11953" fmla="*/ 431029 h 2289324"/>
              <a:gd name="connsiteX11954" fmla="*/ 11473935 w 12217395"/>
              <a:gd name="connsiteY11954" fmla="*/ 420649 h 2289324"/>
              <a:gd name="connsiteX11955" fmla="*/ 11473935 w 12217395"/>
              <a:gd name="connsiteY11955" fmla="*/ 420427 h 2289324"/>
              <a:gd name="connsiteX11956" fmla="*/ 11475192 w 12217395"/>
              <a:gd name="connsiteY11956" fmla="*/ 419198 h 2289324"/>
              <a:gd name="connsiteX11957" fmla="*/ 11472181 w 12217395"/>
              <a:gd name="connsiteY11957" fmla="*/ 416066 h 2289324"/>
              <a:gd name="connsiteX11958" fmla="*/ 11475019 w 12217395"/>
              <a:gd name="connsiteY11958" fmla="*/ 413114 h 2289324"/>
              <a:gd name="connsiteX11959" fmla="*/ 11473468 w 12217395"/>
              <a:gd name="connsiteY11959" fmla="*/ 411496 h 2289324"/>
              <a:gd name="connsiteX11960" fmla="*/ 11477338 w 12217395"/>
              <a:gd name="connsiteY11960" fmla="*/ 407462 h 2289324"/>
              <a:gd name="connsiteX11961" fmla="*/ 11477210 w 12217395"/>
              <a:gd name="connsiteY11961" fmla="*/ 407335 h 2289324"/>
              <a:gd name="connsiteX11962" fmla="*/ 11485513 w 12217395"/>
              <a:gd name="connsiteY11962" fmla="*/ 399023 h 2289324"/>
              <a:gd name="connsiteX11963" fmla="*/ 11487406 w 12217395"/>
              <a:gd name="connsiteY11963" fmla="*/ 400919 h 2289324"/>
              <a:gd name="connsiteX11964" fmla="*/ 11491828 w 12217395"/>
              <a:gd name="connsiteY11964" fmla="*/ 396534 h 2289324"/>
              <a:gd name="connsiteX11965" fmla="*/ 11495185 w 12217395"/>
              <a:gd name="connsiteY11965" fmla="*/ 399891 h 2289324"/>
              <a:gd name="connsiteX11966" fmla="*/ 11500481 w 12217395"/>
              <a:gd name="connsiteY11966" fmla="*/ 394861 h 2289324"/>
              <a:gd name="connsiteX11967" fmla="*/ 11505950 w 12217395"/>
              <a:gd name="connsiteY11967" fmla="*/ 400328 h 2289324"/>
              <a:gd name="connsiteX11968" fmla="*/ 11511706 w 12217395"/>
              <a:gd name="connsiteY11968" fmla="*/ 394874 h 2289324"/>
              <a:gd name="connsiteX11969" fmla="*/ 11512059 w 12217395"/>
              <a:gd name="connsiteY11969" fmla="*/ 394874 h 2289324"/>
              <a:gd name="connsiteX11970" fmla="*/ 11517555 w 12217395"/>
              <a:gd name="connsiteY11970" fmla="*/ 400683 h 2289324"/>
              <a:gd name="connsiteX11971" fmla="*/ 11517555 w 12217395"/>
              <a:gd name="connsiteY11971" fmla="*/ 400964 h 2289324"/>
              <a:gd name="connsiteX11972" fmla="*/ 11511706 w 12217395"/>
              <a:gd name="connsiteY11972" fmla="*/ 406505 h 2289324"/>
              <a:gd name="connsiteX11973" fmla="*/ 11506926 w 12217395"/>
              <a:gd name="connsiteY11973" fmla="*/ 401744 h 2289324"/>
              <a:gd name="connsiteX11974" fmla="*/ 11500481 w 12217395"/>
              <a:gd name="connsiteY11974" fmla="*/ 408164 h 2289324"/>
              <a:gd name="connsiteX11975" fmla="*/ 11497748 w 12217395"/>
              <a:gd name="connsiteY11975" fmla="*/ 405578 h 2289324"/>
              <a:gd name="connsiteX11976" fmla="*/ 11491828 w 12217395"/>
              <a:gd name="connsiteY11976" fmla="*/ 411496 h 2289324"/>
              <a:gd name="connsiteX11977" fmla="*/ 11490742 w 12217395"/>
              <a:gd name="connsiteY11977" fmla="*/ 410411 h 2289324"/>
              <a:gd name="connsiteX11978" fmla="*/ 11490510 w 12217395"/>
              <a:gd name="connsiteY11978" fmla="*/ 410645 h 2289324"/>
              <a:gd name="connsiteX11979" fmla="*/ 11491360 w 12217395"/>
              <a:gd name="connsiteY11979" fmla="*/ 411496 h 2289324"/>
              <a:gd name="connsiteX11980" fmla="*/ 11489300 w 12217395"/>
              <a:gd name="connsiteY11980" fmla="*/ 413561 h 2289324"/>
              <a:gd name="connsiteX11981" fmla="*/ 11489524 w 12217395"/>
              <a:gd name="connsiteY11981" fmla="*/ 413783 h 2289324"/>
              <a:gd name="connsiteX11982" fmla="*/ 11489722 w 12217395"/>
              <a:gd name="connsiteY11982" fmla="*/ 413577 h 2289324"/>
              <a:gd name="connsiteX11983" fmla="*/ 11495151 w 12217395"/>
              <a:gd name="connsiteY11983" fmla="*/ 419200 h 2289324"/>
              <a:gd name="connsiteX11984" fmla="*/ 11497558 w 12217395"/>
              <a:gd name="connsiteY11984" fmla="*/ 416896 h 2289324"/>
              <a:gd name="connsiteX11985" fmla="*/ 11503916 w 12217395"/>
              <a:gd name="connsiteY11985" fmla="*/ 423038 h 2289324"/>
              <a:gd name="connsiteX11986" fmla="*/ 11508432 w 12217395"/>
              <a:gd name="connsiteY11986" fmla="*/ 418556 h 2289324"/>
              <a:gd name="connsiteX11987" fmla="*/ 11515141 w 12217395"/>
              <a:gd name="connsiteY11987" fmla="*/ 425528 h 2289324"/>
              <a:gd name="connsiteX11988" fmla="*/ 11521295 w 12217395"/>
              <a:gd name="connsiteY11988" fmla="*/ 419387 h 2289324"/>
              <a:gd name="connsiteX11989" fmla="*/ 11526002 w 12217395"/>
              <a:gd name="connsiteY11989" fmla="*/ 424083 h 2289324"/>
              <a:gd name="connsiteX11990" fmla="*/ 11526618 w 12217395"/>
              <a:gd name="connsiteY11990" fmla="*/ 422607 h 2289324"/>
              <a:gd name="connsiteX11991" fmla="*/ 11536265 w 12217395"/>
              <a:gd name="connsiteY11991" fmla="*/ 418556 h 2289324"/>
              <a:gd name="connsiteX11992" fmla="*/ 11542570 w 12217395"/>
              <a:gd name="connsiteY11992" fmla="*/ 421096 h 2289324"/>
              <a:gd name="connsiteX11993" fmla="*/ 11543048 w 12217395"/>
              <a:gd name="connsiteY11993" fmla="*/ 419963 h 2289324"/>
              <a:gd name="connsiteX11994" fmla="*/ 11553340 w 12217395"/>
              <a:gd name="connsiteY11994" fmla="*/ 415645 h 2289324"/>
              <a:gd name="connsiteX11995" fmla="*/ 11560140 w 12217395"/>
              <a:gd name="connsiteY11995" fmla="*/ 418475 h 2289324"/>
              <a:gd name="connsiteX11996" fmla="*/ 11561451 w 12217395"/>
              <a:gd name="connsiteY11996" fmla="*/ 415236 h 2289324"/>
              <a:gd name="connsiteX11997" fmla="*/ 11572050 w 12217395"/>
              <a:gd name="connsiteY11997" fmla="*/ 410667 h 2289324"/>
              <a:gd name="connsiteX11998" fmla="*/ 11578407 w 12217395"/>
              <a:gd name="connsiteY11998" fmla="*/ 413410 h 2289324"/>
              <a:gd name="connsiteX11999" fmla="*/ 11579559 w 12217395"/>
              <a:gd name="connsiteY11999" fmla="*/ 412236 h 2289324"/>
              <a:gd name="connsiteX12000" fmla="*/ 11581215 w 12217395"/>
              <a:gd name="connsiteY12000" fmla="*/ 408219 h 2289324"/>
              <a:gd name="connsiteX12001" fmla="*/ 11592398 w 12217395"/>
              <a:gd name="connsiteY12001" fmla="*/ 403593 h 2289324"/>
              <a:gd name="connsiteX12002" fmla="*/ 11598322 w 12217395"/>
              <a:gd name="connsiteY12002" fmla="*/ 406139 h 2289324"/>
              <a:gd name="connsiteX12003" fmla="*/ 11601388 w 12217395"/>
              <a:gd name="connsiteY12003" fmla="*/ 398559 h 2289324"/>
              <a:gd name="connsiteX12004" fmla="*/ 11612013 w 12217395"/>
              <a:gd name="connsiteY12004" fmla="*/ 394125 h 2289324"/>
              <a:gd name="connsiteX12005" fmla="*/ 11610458 w 12217395"/>
              <a:gd name="connsiteY12005" fmla="*/ 392590 h 2289324"/>
              <a:gd name="connsiteX12006" fmla="*/ 11606899 w 12217395"/>
              <a:gd name="connsiteY12006" fmla="*/ 396112 h 2289324"/>
              <a:gd name="connsiteX12007" fmla="*/ 11604644 w 12217395"/>
              <a:gd name="connsiteY12007" fmla="*/ 393844 h 2289324"/>
              <a:gd name="connsiteX12008" fmla="*/ 11604444 w 12217395"/>
              <a:gd name="connsiteY12008" fmla="*/ 394044 h 2289324"/>
              <a:gd name="connsiteX12009" fmla="*/ 11602657 w 12217395"/>
              <a:gd name="connsiteY12009" fmla="*/ 392257 h 2289324"/>
              <a:gd name="connsiteX12010" fmla="*/ 11599883 w 12217395"/>
              <a:gd name="connsiteY12010" fmla="*/ 394873 h 2289324"/>
              <a:gd name="connsiteX12011" fmla="*/ 11599225 w 12217395"/>
              <a:gd name="connsiteY12011" fmla="*/ 394220 h 2289324"/>
              <a:gd name="connsiteX12012" fmla="*/ 11598597 w 12217395"/>
              <a:gd name="connsiteY12012" fmla="*/ 394873 h 2289324"/>
              <a:gd name="connsiteX12013" fmla="*/ 11596963 w 12217395"/>
              <a:gd name="connsiteY12013" fmla="*/ 393232 h 2289324"/>
              <a:gd name="connsiteX12014" fmla="*/ 11595674 w 12217395"/>
              <a:gd name="connsiteY12014" fmla="*/ 394452 h 2289324"/>
              <a:gd name="connsiteX12015" fmla="*/ 11595674 w 12217395"/>
              <a:gd name="connsiteY12015" fmla="*/ 394441 h 2289324"/>
              <a:gd name="connsiteX12016" fmla="*/ 11595478 w 12217395"/>
              <a:gd name="connsiteY12016" fmla="*/ 394253 h 2289324"/>
              <a:gd name="connsiteX12017" fmla="*/ 11594853 w 12217395"/>
              <a:gd name="connsiteY12017" fmla="*/ 394873 h 2289324"/>
              <a:gd name="connsiteX12018" fmla="*/ 11594235 w 12217395"/>
              <a:gd name="connsiteY12018" fmla="*/ 394252 h 2289324"/>
              <a:gd name="connsiteX12019" fmla="*/ 11594035 w 12217395"/>
              <a:gd name="connsiteY12019" fmla="*/ 394452 h 2289324"/>
              <a:gd name="connsiteX12020" fmla="*/ 11584914 w 12217395"/>
              <a:gd name="connsiteY12020" fmla="*/ 385310 h 2289324"/>
              <a:gd name="connsiteX12021" fmla="*/ 11585122 w 12217395"/>
              <a:gd name="connsiteY12021" fmla="*/ 385100 h 2289324"/>
              <a:gd name="connsiteX12022" fmla="*/ 11584914 w 12217395"/>
              <a:gd name="connsiteY12022" fmla="*/ 384891 h 2289324"/>
              <a:gd name="connsiteX12023" fmla="*/ 11584914 w 12217395"/>
              <a:gd name="connsiteY12023" fmla="*/ 384622 h 2289324"/>
              <a:gd name="connsiteX12024" fmla="*/ 11594853 w 12217395"/>
              <a:gd name="connsiteY12024" fmla="*/ 374907 h 2289324"/>
              <a:gd name="connsiteX12025" fmla="*/ 11595205 w 12217395"/>
              <a:gd name="connsiteY12025" fmla="*/ 374907 h 2289324"/>
              <a:gd name="connsiteX12026" fmla="*/ 11596065 w 12217395"/>
              <a:gd name="connsiteY12026" fmla="*/ 375792 h 2289324"/>
              <a:gd name="connsiteX12027" fmla="*/ 11598597 w 12217395"/>
              <a:gd name="connsiteY12027" fmla="*/ 373247 h 2289324"/>
              <a:gd name="connsiteX12028" fmla="*/ 11600517 w 12217395"/>
              <a:gd name="connsiteY12028" fmla="*/ 375243 h 2289324"/>
              <a:gd name="connsiteX12029" fmla="*/ 11604444 w 12217395"/>
              <a:gd name="connsiteY12029" fmla="*/ 371167 h 2289324"/>
              <a:gd name="connsiteX12030" fmla="*/ 11607320 w 12217395"/>
              <a:gd name="connsiteY12030" fmla="*/ 374151 h 2289324"/>
              <a:gd name="connsiteX12031" fmla="*/ 11612278 w 12217395"/>
              <a:gd name="connsiteY12031" fmla="*/ 369215 h 2289324"/>
              <a:gd name="connsiteX12032" fmla="*/ 11615712 w 12217395"/>
              <a:gd name="connsiteY12032" fmla="*/ 372379 h 2289324"/>
              <a:gd name="connsiteX12033" fmla="*/ 11623620 w 12217395"/>
              <a:gd name="connsiteY12033" fmla="*/ 364516 h 2289324"/>
              <a:gd name="connsiteX12034" fmla="*/ 11627106 w 12217395"/>
              <a:gd name="connsiteY12034" fmla="*/ 368146 h 2289324"/>
              <a:gd name="connsiteX12035" fmla="*/ 11636018 w 12217395"/>
              <a:gd name="connsiteY12035" fmla="*/ 359535 h 2289324"/>
              <a:gd name="connsiteX12036" fmla="*/ 11638348 w 12217395"/>
              <a:gd name="connsiteY12036" fmla="*/ 361787 h 2289324"/>
              <a:gd name="connsiteX12037" fmla="*/ 11640578 w 12217395"/>
              <a:gd name="connsiteY12037" fmla="*/ 356519 h 2289324"/>
              <a:gd name="connsiteX12038" fmla="*/ 11650635 w 12217395"/>
              <a:gd name="connsiteY12038" fmla="*/ 352463 h 2289324"/>
              <a:gd name="connsiteX12039" fmla="*/ 11653604 w 12217395"/>
              <a:gd name="connsiteY12039" fmla="*/ 353712 h 2289324"/>
              <a:gd name="connsiteX12040" fmla="*/ 11656131 w 12217395"/>
              <a:gd name="connsiteY12040" fmla="*/ 347848 h 2289324"/>
              <a:gd name="connsiteX12041" fmla="*/ 11666423 w 12217395"/>
              <a:gd name="connsiteY12041" fmla="*/ 343743 h 2289324"/>
              <a:gd name="connsiteX12042" fmla="*/ 11669581 w 12217395"/>
              <a:gd name="connsiteY12042" fmla="*/ 345037 h 2289324"/>
              <a:gd name="connsiteX12043" fmla="*/ 11673030 w 12217395"/>
              <a:gd name="connsiteY12043" fmla="*/ 337039 h 2289324"/>
              <a:gd name="connsiteX12044" fmla="*/ 11683497 w 12217395"/>
              <a:gd name="connsiteY12044" fmla="*/ 332520 h 2289324"/>
              <a:gd name="connsiteX12045" fmla="*/ 11686447 w 12217395"/>
              <a:gd name="connsiteY12045" fmla="*/ 333785 h 2289324"/>
              <a:gd name="connsiteX12046" fmla="*/ 11690557 w 12217395"/>
              <a:gd name="connsiteY12046" fmla="*/ 323829 h 2289324"/>
              <a:gd name="connsiteX12047" fmla="*/ 11701739 w 12217395"/>
              <a:gd name="connsiteY12047" fmla="*/ 319218 h 2289324"/>
              <a:gd name="connsiteX12048" fmla="*/ 11713288 w 12217395"/>
              <a:gd name="connsiteY12048" fmla="*/ 323845 h 2289324"/>
              <a:gd name="connsiteX12049" fmla="*/ 11714571 w 12217395"/>
              <a:gd name="connsiteY12049" fmla="*/ 326892 h 2289324"/>
              <a:gd name="connsiteX12050" fmla="*/ 11715691 w 12217395"/>
              <a:gd name="connsiteY12050" fmla="*/ 325731 h 2289324"/>
              <a:gd name="connsiteX12051" fmla="*/ 11715422 w 12217395"/>
              <a:gd name="connsiteY12051" fmla="*/ 325461 h 2289324"/>
              <a:gd name="connsiteX12052" fmla="*/ 11727466 w 12217395"/>
              <a:gd name="connsiteY12052" fmla="*/ 313818 h 2289324"/>
              <a:gd name="connsiteX12053" fmla="*/ 11727488 w 12217395"/>
              <a:gd name="connsiteY12053" fmla="*/ 313839 h 2289324"/>
              <a:gd name="connsiteX12054" fmla="*/ 11737525 w 12217395"/>
              <a:gd name="connsiteY12054" fmla="*/ 303834 h 2289324"/>
              <a:gd name="connsiteX12055" fmla="*/ 11737897 w 12217395"/>
              <a:gd name="connsiteY12055" fmla="*/ 304196 h 2289324"/>
              <a:gd name="connsiteX12056" fmla="*/ 11749123 w 12217395"/>
              <a:gd name="connsiteY12056" fmla="*/ 293055 h 2289324"/>
              <a:gd name="connsiteX12057" fmla="*/ 11749102 w 12217395"/>
              <a:gd name="connsiteY12057" fmla="*/ 293034 h 2289324"/>
              <a:gd name="connsiteX12058" fmla="*/ 11762783 w 12217395"/>
              <a:gd name="connsiteY12058" fmla="*/ 279732 h 2289324"/>
              <a:gd name="connsiteX12059" fmla="*/ 11764115 w 12217395"/>
              <a:gd name="connsiteY12059" fmla="*/ 281016 h 2289324"/>
              <a:gd name="connsiteX12060" fmla="*/ 11763251 w 12217395"/>
              <a:gd name="connsiteY12060" fmla="*/ 278901 h 2289324"/>
              <a:gd name="connsiteX12061" fmla="*/ 11763251 w 12217395"/>
              <a:gd name="connsiteY12061" fmla="*/ 278690 h 2289324"/>
              <a:gd name="connsiteX12062" fmla="*/ 11777401 w 12217395"/>
              <a:gd name="connsiteY12062" fmla="*/ 264756 h 2289324"/>
              <a:gd name="connsiteX12063" fmla="*/ 11777634 w 12217395"/>
              <a:gd name="connsiteY12063" fmla="*/ 264756 h 2289324"/>
              <a:gd name="connsiteX12064" fmla="*/ 11778605 w 12217395"/>
              <a:gd name="connsiteY12064" fmla="*/ 265170 h 2289324"/>
              <a:gd name="connsiteX12065" fmla="*/ 11777752 w 12217395"/>
              <a:gd name="connsiteY12065" fmla="*/ 263109 h 2289324"/>
              <a:gd name="connsiteX12066" fmla="*/ 11792838 w 12217395"/>
              <a:gd name="connsiteY12066" fmla="*/ 247725 h 2289324"/>
              <a:gd name="connsiteX12067" fmla="*/ 11936210 w 12217395"/>
              <a:gd name="connsiteY12067" fmla="*/ 240653 h 2289324"/>
              <a:gd name="connsiteX12068" fmla="*/ 11936443 w 12217395"/>
              <a:gd name="connsiteY12068" fmla="*/ 240653 h 2289324"/>
              <a:gd name="connsiteX12069" fmla="*/ 11946618 w 12217395"/>
              <a:gd name="connsiteY12069" fmla="*/ 251056 h 2289324"/>
              <a:gd name="connsiteX12070" fmla="*/ 11936372 w 12217395"/>
              <a:gd name="connsiteY12070" fmla="*/ 260872 h 2289324"/>
              <a:gd name="connsiteX12071" fmla="*/ 11943227 w 12217395"/>
              <a:gd name="connsiteY12071" fmla="*/ 268088 h 2289324"/>
              <a:gd name="connsiteX12072" fmla="*/ 11934186 w 12217395"/>
              <a:gd name="connsiteY12072" fmla="*/ 277214 h 2289324"/>
              <a:gd name="connsiteX12073" fmla="*/ 11941589 w 12217395"/>
              <a:gd name="connsiteY12073" fmla="*/ 284302 h 2289324"/>
              <a:gd name="connsiteX12074" fmla="*/ 11933496 w 12217395"/>
              <a:gd name="connsiteY12074" fmla="*/ 292413 h 2289324"/>
              <a:gd name="connsiteX12075" fmla="*/ 11941589 w 12217395"/>
              <a:gd name="connsiteY12075" fmla="*/ 300925 h 2289324"/>
              <a:gd name="connsiteX12076" fmla="*/ 11933286 w 12217395"/>
              <a:gd name="connsiteY12076" fmla="*/ 309247 h 2289324"/>
              <a:gd name="connsiteX12077" fmla="*/ 11924633 w 12217395"/>
              <a:gd name="connsiteY12077" fmla="*/ 300925 h 2289324"/>
              <a:gd name="connsiteX12078" fmla="*/ 11932257 w 12217395"/>
              <a:gd name="connsiteY12078" fmla="*/ 293231 h 2289324"/>
              <a:gd name="connsiteX12079" fmla="*/ 11923346 w 12217395"/>
              <a:gd name="connsiteY12079" fmla="*/ 284302 h 2289324"/>
              <a:gd name="connsiteX12080" fmla="*/ 11932060 w 12217395"/>
              <a:gd name="connsiteY12080" fmla="*/ 275961 h 2289324"/>
              <a:gd name="connsiteX12081" fmla="*/ 11924165 w 12217395"/>
              <a:gd name="connsiteY12081" fmla="*/ 268088 h 2289324"/>
              <a:gd name="connsiteX12082" fmla="*/ 11933535 w 12217395"/>
              <a:gd name="connsiteY12082" fmla="*/ 258344 h 2289324"/>
              <a:gd name="connsiteX12083" fmla="*/ 11926269 w 12217395"/>
              <a:gd name="connsiteY12083" fmla="*/ 251056 h 2289324"/>
              <a:gd name="connsiteX12084" fmla="*/ 11936210 w 12217395"/>
              <a:gd name="connsiteY12084" fmla="*/ 240653 h 2289324"/>
              <a:gd name="connsiteX12085" fmla="*/ 11850594 w 12217395"/>
              <a:gd name="connsiteY12085" fmla="*/ 236233 h 2289324"/>
              <a:gd name="connsiteX12086" fmla="*/ 11852537 w 12217395"/>
              <a:gd name="connsiteY12086" fmla="*/ 241032 h 2289324"/>
              <a:gd name="connsiteX12087" fmla="*/ 11861429 w 12217395"/>
              <a:gd name="connsiteY12087" fmla="*/ 244661 h 2289324"/>
              <a:gd name="connsiteX12088" fmla="*/ 11863004 w 12217395"/>
              <a:gd name="connsiteY12088" fmla="*/ 248567 h 2289324"/>
              <a:gd name="connsiteX12089" fmla="*/ 11859480 w 12217395"/>
              <a:gd name="connsiteY12089" fmla="*/ 257287 h 2289324"/>
              <a:gd name="connsiteX12090" fmla="*/ 11851736 w 12217395"/>
              <a:gd name="connsiteY12090" fmla="*/ 260686 h 2289324"/>
              <a:gd name="connsiteX12091" fmla="*/ 11849585 w 12217395"/>
              <a:gd name="connsiteY12091" fmla="*/ 255414 h 2289324"/>
              <a:gd name="connsiteX12092" fmla="*/ 11841371 w 12217395"/>
              <a:gd name="connsiteY12092" fmla="*/ 251886 h 2289324"/>
              <a:gd name="connsiteX12093" fmla="*/ 11840073 w 12217395"/>
              <a:gd name="connsiteY12093" fmla="*/ 252424 h 2289324"/>
              <a:gd name="connsiteX12094" fmla="*/ 11838446 w 12217395"/>
              <a:gd name="connsiteY12094" fmla="*/ 248567 h 2289324"/>
              <a:gd name="connsiteX12095" fmla="*/ 11842158 w 12217395"/>
              <a:gd name="connsiteY12095" fmla="*/ 239751 h 2289324"/>
              <a:gd name="connsiteX12096" fmla="*/ 12045552 w 12217395"/>
              <a:gd name="connsiteY12096" fmla="*/ 227351 h 2289324"/>
              <a:gd name="connsiteX12097" fmla="*/ 12054322 w 12217395"/>
              <a:gd name="connsiteY12097" fmla="*/ 236082 h 2289324"/>
              <a:gd name="connsiteX12098" fmla="*/ 12045552 w 12217395"/>
              <a:gd name="connsiteY12098" fmla="*/ 245235 h 2289324"/>
              <a:gd name="connsiteX12099" fmla="*/ 12036430 w 12217395"/>
              <a:gd name="connsiteY12099" fmla="*/ 236082 h 2289324"/>
              <a:gd name="connsiteX12100" fmla="*/ 12045552 w 12217395"/>
              <a:gd name="connsiteY12100" fmla="*/ 227351 h 2289324"/>
              <a:gd name="connsiteX12101" fmla="*/ 12159454 w 12217395"/>
              <a:gd name="connsiteY12101" fmla="*/ 225691 h 2289324"/>
              <a:gd name="connsiteX12102" fmla="*/ 12167405 w 12217395"/>
              <a:gd name="connsiteY12102" fmla="*/ 233592 h 2289324"/>
              <a:gd name="connsiteX12103" fmla="*/ 12167405 w 12217395"/>
              <a:gd name="connsiteY12103" fmla="*/ 233616 h 2289324"/>
              <a:gd name="connsiteX12104" fmla="*/ 12159454 w 12217395"/>
              <a:gd name="connsiteY12104" fmla="*/ 241494 h 2289324"/>
              <a:gd name="connsiteX12105" fmla="*/ 12151619 w 12217395"/>
              <a:gd name="connsiteY12105" fmla="*/ 233592 h 2289324"/>
              <a:gd name="connsiteX12106" fmla="*/ 12151619 w 12217395"/>
              <a:gd name="connsiteY12106" fmla="*/ 233580 h 2289324"/>
              <a:gd name="connsiteX12107" fmla="*/ 12159454 w 12217395"/>
              <a:gd name="connsiteY12107" fmla="*/ 225691 h 2289324"/>
              <a:gd name="connsiteX12108" fmla="*/ 106041 w 12217395"/>
              <a:gd name="connsiteY12108" fmla="*/ 225281 h 2289324"/>
              <a:gd name="connsiteX12109" fmla="*/ 107677 w 12217395"/>
              <a:gd name="connsiteY12109" fmla="*/ 226941 h 2289324"/>
              <a:gd name="connsiteX12110" fmla="*/ 106041 w 12217395"/>
              <a:gd name="connsiteY12110" fmla="*/ 228601 h 2289324"/>
              <a:gd name="connsiteX12111" fmla="*/ 104403 w 12217395"/>
              <a:gd name="connsiteY12111" fmla="*/ 226941 h 2289324"/>
              <a:gd name="connsiteX12112" fmla="*/ 106041 w 12217395"/>
              <a:gd name="connsiteY12112" fmla="*/ 225281 h 2289324"/>
              <a:gd name="connsiteX12113" fmla="*/ 652402 w 12217395"/>
              <a:gd name="connsiteY12113" fmla="*/ 224031 h 2289324"/>
              <a:gd name="connsiteX12114" fmla="*/ 653571 w 12217395"/>
              <a:gd name="connsiteY12114" fmla="*/ 225281 h 2289324"/>
              <a:gd name="connsiteX12115" fmla="*/ 652402 w 12217395"/>
              <a:gd name="connsiteY12115" fmla="*/ 226520 h 2289324"/>
              <a:gd name="connsiteX12116" fmla="*/ 651115 w 12217395"/>
              <a:gd name="connsiteY12116" fmla="*/ 225281 h 2289324"/>
              <a:gd name="connsiteX12117" fmla="*/ 652402 w 12217395"/>
              <a:gd name="connsiteY12117" fmla="*/ 224031 h 2289324"/>
              <a:gd name="connsiteX12118" fmla="*/ 11940771 w 12217395"/>
              <a:gd name="connsiteY12118" fmla="*/ 222780 h 2289324"/>
              <a:gd name="connsiteX12119" fmla="*/ 11941004 w 12217395"/>
              <a:gd name="connsiteY12119" fmla="*/ 222780 h 2289324"/>
              <a:gd name="connsiteX12120" fmla="*/ 11951178 w 12217395"/>
              <a:gd name="connsiteY12120" fmla="*/ 233172 h 2289324"/>
              <a:gd name="connsiteX12121" fmla="*/ 11940771 w 12217395"/>
              <a:gd name="connsiteY12121" fmla="*/ 243997 h 2289324"/>
              <a:gd name="connsiteX12122" fmla="*/ 11930012 w 12217395"/>
              <a:gd name="connsiteY12122" fmla="*/ 233184 h 2289324"/>
              <a:gd name="connsiteX12123" fmla="*/ 11940771 w 12217395"/>
              <a:gd name="connsiteY12123" fmla="*/ 222780 h 2289324"/>
              <a:gd name="connsiteX12124" fmla="*/ 12046838 w 12217395"/>
              <a:gd name="connsiteY12124" fmla="*/ 204919 h 2289324"/>
              <a:gd name="connsiteX12125" fmla="*/ 12055959 w 12217395"/>
              <a:gd name="connsiteY12125" fmla="*/ 214468 h 2289324"/>
              <a:gd name="connsiteX12126" fmla="*/ 12046838 w 12217395"/>
              <a:gd name="connsiteY12126" fmla="*/ 224031 h 2289324"/>
              <a:gd name="connsiteX12127" fmla="*/ 12037249 w 12217395"/>
              <a:gd name="connsiteY12127" fmla="*/ 214468 h 2289324"/>
              <a:gd name="connsiteX12128" fmla="*/ 12037249 w 12217395"/>
              <a:gd name="connsiteY12128" fmla="*/ 214153 h 2289324"/>
              <a:gd name="connsiteX12129" fmla="*/ 12046838 w 12217395"/>
              <a:gd name="connsiteY12129" fmla="*/ 204919 h 2289324"/>
              <a:gd name="connsiteX12130" fmla="*/ 11946436 w 12217395"/>
              <a:gd name="connsiteY12130" fmla="*/ 203742 h 2289324"/>
              <a:gd name="connsiteX12131" fmla="*/ 11947077 w 12217395"/>
              <a:gd name="connsiteY12131" fmla="*/ 204013 h 2289324"/>
              <a:gd name="connsiteX12132" fmla="*/ 11957844 w 12217395"/>
              <a:gd name="connsiteY12132" fmla="*/ 214889 h 2289324"/>
              <a:gd name="connsiteX12133" fmla="*/ 11946619 w 12217395"/>
              <a:gd name="connsiteY12133" fmla="*/ 225691 h 2289324"/>
              <a:gd name="connsiteX12134" fmla="*/ 11935392 w 12217395"/>
              <a:gd name="connsiteY12134" fmla="*/ 214889 h 2289324"/>
              <a:gd name="connsiteX12135" fmla="*/ 11935392 w 12217395"/>
              <a:gd name="connsiteY12135" fmla="*/ 214819 h 2289324"/>
              <a:gd name="connsiteX12136" fmla="*/ 11938681 w 12217395"/>
              <a:gd name="connsiteY12136" fmla="*/ 206915 h 2289324"/>
              <a:gd name="connsiteX12137" fmla="*/ 12157816 w 12217395"/>
              <a:gd name="connsiteY12137" fmla="*/ 198676 h 2289324"/>
              <a:gd name="connsiteX12138" fmla="*/ 12166119 w 12217395"/>
              <a:gd name="connsiteY12138" fmla="*/ 207419 h 2289324"/>
              <a:gd name="connsiteX12139" fmla="*/ 12157816 w 12217395"/>
              <a:gd name="connsiteY12139" fmla="*/ 215719 h 2289324"/>
              <a:gd name="connsiteX12140" fmla="*/ 12149513 w 12217395"/>
              <a:gd name="connsiteY12140" fmla="*/ 207408 h 2289324"/>
              <a:gd name="connsiteX12141" fmla="*/ 12157816 w 12217395"/>
              <a:gd name="connsiteY12141" fmla="*/ 198676 h 2289324"/>
              <a:gd name="connsiteX12142" fmla="*/ 540136 w 12217395"/>
              <a:gd name="connsiteY12142" fmla="*/ 194935 h 2289324"/>
              <a:gd name="connsiteX12143" fmla="*/ 540954 w 12217395"/>
              <a:gd name="connsiteY12143" fmla="*/ 195777 h 2289324"/>
              <a:gd name="connsiteX12144" fmla="*/ 540136 w 12217395"/>
              <a:gd name="connsiteY12144" fmla="*/ 197016 h 2289324"/>
              <a:gd name="connsiteX12145" fmla="*/ 538850 w 12217395"/>
              <a:gd name="connsiteY12145" fmla="*/ 195777 h 2289324"/>
              <a:gd name="connsiteX12146" fmla="*/ 540136 w 12217395"/>
              <a:gd name="connsiteY12146" fmla="*/ 194935 h 2289324"/>
              <a:gd name="connsiteX12147" fmla="*/ 11954101 w 12217395"/>
              <a:gd name="connsiteY12147" fmla="*/ 183303 h 2289324"/>
              <a:gd name="connsiteX12148" fmla="*/ 11965678 w 12217395"/>
              <a:gd name="connsiteY12148" fmla="*/ 194934 h 2289324"/>
              <a:gd name="connsiteX12149" fmla="*/ 11954101 w 12217395"/>
              <a:gd name="connsiteY12149" fmla="*/ 206986 h 2289324"/>
              <a:gd name="connsiteX12150" fmla="*/ 11947077 w 12217395"/>
              <a:gd name="connsiteY12150" fmla="*/ 204013 h 2289324"/>
              <a:gd name="connsiteX12151" fmla="*/ 11946734 w 12217395"/>
              <a:gd name="connsiteY12151" fmla="*/ 203667 h 2289324"/>
              <a:gd name="connsiteX12152" fmla="*/ 11946619 w 12217395"/>
              <a:gd name="connsiteY12152" fmla="*/ 203667 h 2289324"/>
              <a:gd name="connsiteX12153" fmla="*/ 11946436 w 12217395"/>
              <a:gd name="connsiteY12153" fmla="*/ 203742 h 2289324"/>
              <a:gd name="connsiteX12154" fmla="*/ 11945755 w 12217395"/>
              <a:gd name="connsiteY12154" fmla="*/ 203454 h 2289324"/>
              <a:gd name="connsiteX12155" fmla="*/ 11942408 w 12217395"/>
              <a:gd name="connsiteY12155" fmla="*/ 194934 h 2289324"/>
              <a:gd name="connsiteX12156" fmla="*/ 11942408 w 12217395"/>
              <a:gd name="connsiteY12156" fmla="*/ 194900 h 2289324"/>
              <a:gd name="connsiteX12157" fmla="*/ 11954101 w 12217395"/>
              <a:gd name="connsiteY12157" fmla="*/ 183303 h 2289324"/>
              <a:gd name="connsiteX12158" fmla="*/ 12049294 w 12217395"/>
              <a:gd name="connsiteY12158" fmla="*/ 182053 h 2289324"/>
              <a:gd name="connsiteX12159" fmla="*/ 12049528 w 12217395"/>
              <a:gd name="connsiteY12159" fmla="*/ 182053 h 2289324"/>
              <a:gd name="connsiteX12160" fmla="*/ 12059233 w 12217395"/>
              <a:gd name="connsiteY12160" fmla="*/ 192036 h 2289324"/>
              <a:gd name="connsiteX12161" fmla="*/ 12059233 w 12217395"/>
              <a:gd name="connsiteY12161" fmla="*/ 192293 h 2289324"/>
              <a:gd name="connsiteX12162" fmla="*/ 12049294 w 12217395"/>
              <a:gd name="connsiteY12162" fmla="*/ 202008 h 2289324"/>
              <a:gd name="connsiteX12163" fmla="*/ 12039353 w 12217395"/>
              <a:gd name="connsiteY12163" fmla="*/ 192036 h 2289324"/>
              <a:gd name="connsiteX12164" fmla="*/ 12049294 w 12217395"/>
              <a:gd name="connsiteY12164" fmla="*/ 182053 h 2289324"/>
              <a:gd name="connsiteX12165" fmla="*/ 11886276 w 12217395"/>
              <a:gd name="connsiteY12165" fmla="*/ 179984 h 2289324"/>
              <a:gd name="connsiteX12166" fmla="*/ 11900893 w 12217395"/>
              <a:gd name="connsiteY12166" fmla="*/ 194106 h 2289324"/>
              <a:gd name="connsiteX12167" fmla="*/ 11886276 w 12217395"/>
              <a:gd name="connsiteY12167" fmla="*/ 208670 h 2289324"/>
              <a:gd name="connsiteX12168" fmla="*/ 11886276 w 12217395"/>
              <a:gd name="connsiteY12168" fmla="*/ 208659 h 2289324"/>
              <a:gd name="connsiteX12169" fmla="*/ 11884523 w 12217395"/>
              <a:gd name="connsiteY12169" fmla="*/ 207905 h 2289324"/>
              <a:gd name="connsiteX12170" fmla="*/ 11887093 w 12217395"/>
              <a:gd name="connsiteY12170" fmla="*/ 214058 h 2289324"/>
              <a:gd name="connsiteX12171" fmla="*/ 11873412 w 12217395"/>
              <a:gd name="connsiteY12171" fmla="*/ 227349 h 2289324"/>
              <a:gd name="connsiteX12172" fmla="*/ 11867657 w 12217395"/>
              <a:gd name="connsiteY12172" fmla="*/ 224875 h 2289324"/>
              <a:gd name="connsiteX12173" fmla="*/ 11874698 w 12217395"/>
              <a:gd name="connsiteY12173" fmla="*/ 231933 h 2289324"/>
              <a:gd name="connsiteX12174" fmla="*/ 11861835 w 12217395"/>
              <a:gd name="connsiteY12174" fmla="*/ 244826 h 2289324"/>
              <a:gd name="connsiteX12175" fmla="*/ 11861429 w 12217395"/>
              <a:gd name="connsiteY12175" fmla="*/ 244661 h 2289324"/>
              <a:gd name="connsiteX12176" fmla="*/ 11859480 w 12217395"/>
              <a:gd name="connsiteY12176" fmla="*/ 239825 h 2289324"/>
              <a:gd name="connsiteX12177" fmla="*/ 11850958 w 12217395"/>
              <a:gd name="connsiteY12177" fmla="*/ 236082 h 2289324"/>
              <a:gd name="connsiteX12178" fmla="*/ 11850594 w 12217395"/>
              <a:gd name="connsiteY12178" fmla="*/ 236233 h 2289324"/>
              <a:gd name="connsiteX12179" fmla="*/ 11848853 w 12217395"/>
              <a:gd name="connsiteY12179" fmla="*/ 231933 h 2289324"/>
              <a:gd name="connsiteX12180" fmla="*/ 11861835 w 12217395"/>
              <a:gd name="connsiteY12180" fmla="*/ 219039 h 2289324"/>
              <a:gd name="connsiteX12181" fmla="*/ 11862556 w 12217395"/>
              <a:gd name="connsiteY12181" fmla="*/ 219763 h 2289324"/>
              <a:gd name="connsiteX12182" fmla="*/ 11860080 w 12217395"/>
              <a:gd name="connsiteY12182" fmla="*/ 214058 h 2289324"/>
              <a:gd name="connsiteX12183" fmla="*/ 11873412 w 12217395"/>
              <a:gd name="connsiteY12183" fmla="*/ 200347 h 2289324"/>
              <a:gd name="connsiteX12184" fmla="*/ 11874898 w 12217395"/>
              <a:gd name="connsiteY12184" fmla="*/ 200971 h 2289324"/>
              <a:gd name="connsiteX12185" fmla="*/ 11872124 w 12217395"/>
              <a:gd name="connsiteY12185" fmla="*/ 194106 h 2289324"/>
              <a:gd name="connsiteX12186" fmla="*/ 11886276 w 12217395"/>
              <a:gd name="connsiteY12186" fmla="*/ 179984 h 2289324"/>
              <a:gd name="connsiteX12187" fmla="*/ 12157816 w 12217395"/>
              <a:gd name="connsiteY12187" fmla="*/ 171673 h 2289324"/>
              <a:gd name="connsiteX12188" fmla="*/ 12166587 w 12217395"/>
              <a:gd name="connsiteY12188" fmla="*/ 180815 h 2289324"/>
              <a:gd name="connsiteX12189" fmla="*/ 12157816 w 12217395"/>
              <a:gd name="connsiteY12189" fmla="*/ 189535 h 2289324"/>
              <a:gd name="connsiteX12190" fmla="*/ 12149045 w 12217395"/>
              <a:gd name="connsiteY12190" fmla="*/ 180815 h 2289324"/>
              <a:gd name="connsiteX12191" fmla="*/ 12157816 w 12217395"/>
              <a:gd name="connsiteY12191" fmla="*/ 171673 h 2289324"/>
              <a:gd name="connsiteX12192" fmla="*/ 427403 w 12217395"/>
              <a:gd name="connsiteY12192" fmla="*/ 166249 h 2289324"/>
              <a:gd name="connsiteX12193" fmla="*/ 428223 w 12217395"/>
              <a:gd name="connsiteY12193" fmla="*/ 167501 h 2289324"/>
              <a:gd name="connsiteX12194" fmla="*/ 427403 w 12217395"/>
              <a:gd name="connsiteY12194" fmla="*/ 168751 h 2289324"/>
              <a:gd name="connsiteX12195" fmla="*/ 426234 w 12217395"/>
              <a:gd name="connsiteY12195" fmla="*/ 167501 h 2289324"/>
              <a:gd name="connsiteX12196" fmla="*/ 427403 w 12217395"/>
              <a:gd name="connsiteY12196" fmla="*/ 166249 h 2289324"/>
              <a:gd name="connsiteX12197" fmla="*/ 11962405 w 12217395"/>
              <a:gd name="connsiteY12197" fmla="*/ 162099 h 2289324"/>
              <a:gd name="connsiteX12198" fmla="*/ 11974917 w 12217395"/>
              <a:gd name="connsiteY12198" fmla="*/ 174572 h 2289324"/>
              <a:gd name="connsiteX12199" fmla="*/ 11962405 w 12217395"/>
              <a:gd name="connsiteY12199" fmla="*/ 186624 h 2289324"/>
              <a:gd name="connsiteX12200" fmla="*/ 11962405 w 12217395"/>
              <a:gd name="connsiteY12200" fmla="*/ 186613 h 2289324"/>
              <a:gd name="connsiteX12201" fmla="*/ 11950360 w 12217395"/>
              <a:gd name="connsiteY12201" fmla="*/ 174572 h 2289324"/>
              <a:gd name="connsiteX12202" fmla="*/ 11962405 w 12217395"/>
              <a:gd name="connsiteY12202" fmla="*/ 162099 h 2289324"/>
              <a:gd name="connsiteX12203" fmla="*/ 12053503 w 12217395"/>
              <a:gd name="connsiteY12203" fmla="*/ 158767 h 2289324"/>
              <a:gd name="connsiteX12204" fmla="*/ 12053619 w 12217395"/>
              <a:gd name="connsiteY12204" fmla="*/ 158767 h 2289324"/>
              <a:gd name="connsiteX12205" fmla="*/ 12063794 w 12217395"/>
              <a:gd name="connsiteY12205" fmla="*/ 169159 h 2289324"/>
              <a:gd name="connsiteX12206" fmla="*/ 12063794 w 12217395"/>
              <a:gd name="connsiteY12206" fmla="*/ 169369 h 2289324"/>
              <a:gd name="connsiteX12207" fmla="*/ 12053503 w 12217395"/>
              <a:gd name="connsiteY12207" fmla="*/ 179562 h 2289324"/>
              <a:gd name="connsiteX12208" fmla="*/ 12053270 w 12217395"/>
              <a:gd name="connsiteY12208" fmla="*/ 179562 h 2289324"/>
              <a:gd name="connsiteX12209" fmla="*/ 12043096 w 12217395"/>
              <a:gd name="connsiteY12209" fmla="*/ 169170 h 2289324"/>
              <a:gd name="connsiteX12210" fmla="*/ 12043096 w 12217395"/>
              <a:gd name="connsiteY12210" fmla="*/ 168948 h 2289324"/>
              <a:gd name="connsiteX12211" fmla="*/ 12053503 w 12217395"/>
              <a:gd name="connsiteY12211" fmla="*/ 158767 h 2289324"/>
              <a:gd name="connsiteX12212" fmla="*/ 12159103 w 12217395"/>
              <a:gd name="connsiteY12212" fmla="*/ 144647 h 2289324"/>
              <a:gd name="connsiteX12213" fmla="*/ 12168576 w 12217395"/>
              <a:gd name="connsiteY12213" fmla="*/ 153788 h 2289324"/>
              <a:gd name="connsiteX12214" fmla="*/ 12168576 w 12217395"/>
              <a:gd name="connsiteY12214" fmla="*/ 154103 h 2289324"/>
              <a:gd name="connsiteX12215" fmla="*/ 12159103 w 12217395"/>
              <a:gd name="connsiteY12215" fmla="*/ 163349 h 2289324"/>
              <a:gd name="connsiteX12216" fmla="*/ 12149864 w 12217395"/>
              <a:gd name="connsiteY12216" fmla="*/ 153788 h 2289324"/>
              <a:gd name="connsiteX12217" fmla="*/ 12159103 w 12217395"/>
              <a:gd name="connsiteY12217" fmla="*/ 144647 h 2289324"/>
              <a:gd name="connsiteX12218" fmla="*/ 11972345 w 12217395"/>
              <a:gd name="connsiteY12218" fmla="*/ 139655 h 2289324"/>
              <a:gd name="connsiteX12219" fmla="*/ 11984857 w 12217395"/>
              <a:gd name="connsiteY12219" fmla="*/ 152536 h 2289324"/>
              <a:gd name="connsiteX12220" fmla="*/ 11972345 w 12217395"/>
              <a:gd name="connsiteY12220" fmla="*/ 165009 h 2289324"/>
              <a:gd name="connsiteX12221" fmla="*/ 11959482 w 12217395"/>
              <a:gd name="connsiteY12221" fmla="*/ 152536 h 2289324"/>
              <a:gd name="connsiteX12222" fmla="*/ 11972345 w 12217395"/>
              <a:gd name="connsiteY12222" fmla="*/ 139655 h 2289324"/>
              <a:gd name="connsiteX12223" fmla="*/ 314319 w 12217395"/>
              <a:gd name="connsiteY12223" fmla="*/ 138826 h 2289324"/>
              <a:gd name="connsiteX12224" fmla="*/ 315606 w 12217395"/>
              <a:gd name="connsiteY12224" fmla="*/ 140088 h 2289324"/>
              <a:gd name="connsiteX12225" fmla="*/ 314319 w 12217395"/>
              <a:gd name="connsiteY12225" fmla="*/ 140906 h 2289324"/>
              <a:gd name="connsiteX12226" fmla="*/ 313501 w 12217395"/>
              <a:gd name="connsiteY12226" fmla="*/ 140076 h 2289324"/>
              <a:gd name="connsiteX12227" fmla="*/ 314319 w 12217395"/>
              <a:gd name="connsiteY12227" fmla="*/ 138826 h 2289324"/>
              <a:gd name="connsiteX12228" fmla="*/ 12058883 w 12217395"/>
              <a:gd name="connsiteY12228" fmla="*/ 134255 h 2289324"/>
              <a:gd name="connsiteX12229" fmla="*/ 12070109 w 12217395"/>
              <a:gd name="connsiteY12229" fmla="*/ 145477 h 2289324"/>
              <a:gd name="connsiteX12230" fmla="*/ 12058883 w 12217395"/>
              <a:gd name="connsiteY12230" fmla="*/ 156278 h 2289324"/>
              <a:gd name="connsiteX12231" fmla="*/ 12048007 w 12217395"/>
              <a:gd name="connsiteY12231" fmla="*/ 145477 h 2289324"/>
              <a:gd name="connsiteX12232" fmla="*/ 12058883 w 12217395"/>
              <a:gd name="connsiteY12232" fmla="*/ 134255 h 2289324"/>
              <a:gd name="connsiteX12233" fmla="*/ 12161909 w 12217395"/>
              <a:gd name="connsiteY12233" fmla="*/ 116801 h 2289324"/>
              <a:gd name="connsiteX12234" fmla="*/ 12171499 w 12217395"/>
              <a:gd name="connsiteY12234" fmla="*/ 126773 h 2289324"/>
              <a:gd name="connsiteX12235" fmla="*/ 12171499 w 12217395"/>
              <a:gd name="connsiteY12235" fmla="*/ 127077 h 2289324"/>
              <a:gd name="connsiteX12236" fmla="*/ 12161909 w 12217395"/>
              <a:gd name="connsiteY12236" fmla="*/ 136334 h 2289324"/>
              <a:gd name="connsiteX12237" fmla="*/ 12151969 w 12217395"/>
              <a:gd name="connsiteY12237" fmla="*/ 126773 h 2289324"/>
              <a:gd name="connsiteX12238" fmla="*/ 12161909 w 12217395"/>
              <a:gd name="connsiteY12238" fmla="*/ 116801 h 2289324"/>
              <a:gd name="connsiteX12239" fmla="*/ 11982753 w 12217395"/>
              <a:gd name="connsiteY12239" fmla="*/ 115551 h 2289324"/>
              <a:gd name="connsiteX12240" fmla="*/ 11996435 w 12217395"/>
              <a:gd name="connsiteY12240" fmla="*/ 129263 h 2289324"/>
              <a:gd name="connsiteX12241" fmla="*/ 11982753 w 12217395"/>
              <a:gd name="connsiteY12241" fmla="*/ 142566 h 2289324"/>
              <a:gd name="connsiteX12242" fmla="*/ 11969421 w 12217395"/>
              <a:gd name="connsiteY12242" fmla="*/ 129263 h 2289324"/>
              <a:gd name="connsiteX12243" fmla="*/ 11982753 w 12217395"/>
              <a:gd name="connsiteY12243" fmla="*/ 115551 h 2289324"/>
              <a:gd name="connsiteX12244" fmla="*/ 201237 w 12217395"/>
              <a:gd name="connsiteY12244" fmla="*/ 112231 h 2289324"/>
              <a:gd name="connsiteX12245" fmla="*/ 202055 w 12217395"/>
              <a:gd name="connsiteY12245" fmla="*/ 113470 h 2289324"/>
              <a:gd name="connsiteX12246" fmla="*/ 201237 w 12217395"/>
              <a:gd name="connsiteY12246" fmla="*/ 114301 h 2289324"/>
              <a:gd name="connsiteX12247" fmla="*/ 201237 w 12217395"/>
              <a:gd name="connsiteY12247" fmla="*/ 114289 h 2289324"/>
              <a:gd name="connsiteX12248" fmla="*/ 200066 w 12217395"/>
              <a:gd name="connsiteY12248" fmla="*/ 113470 h 2289324"/>
              <a:gd name="connsiteX12249" fmla="*/ 201237 w 12217395"/>
              <a:gd name="connsiteY12249" fmla="*/ 112231 h 2289324"/>
              <a:gd name="connsiteX12250" fmla="*/ 12065549 w 12217395"/>
              <a:gd name="connsiteY12250" fmla="*/ 109320 h 2289324"/>
              <a:gd name="connsiteX12251" fmla="*/ 12077126 w 12217395"/>
              <a:gd name="connsiteY12251" fmla="*/ 120543 h 2289324"/>
              <a:gd name="connsiteX12252" fmla="*/ 12065549 w 12217395"/>
              <a:gd name="connsiteY12252" fmla="*/ 132174 h 2289324"/>
              <a:gd name="connsiteX12253" fmla="*/ 12054322 w 12217395"/>
              <a:gd name="connsiteY12253" fmla="*/ 120543 h 2289324"/>
              <a:gd name="connsiteX12254" fmla="*/ 12054322 w 12217395"/>
              <a:gd name="connsiteY12254" fmla="*/ 120425 h 2289324"/>
              <a:gd name="connsiteX12255" fmla="*/ 12065549 w 12217395"/>
              <a:gd name="connsiteY12255" fmla="*/ 109320 h 2289324"/>
              <a:gd name="connsiteX12256" fmla="*/ 12165652 w 12217395"/>
              <a:gd name="connsiteY12256" fmla="*/ 88946 h 2289324"/>
              <a:gd name="connsiteX12257" fmla="*/ 12175709 w 12217395"/>
              <a:gd name="connsiteY12257" fmla="*/ 98917 h 2289324"/>
              <a:gd name="connsiteX12258" fmla="*/ 12165652 w 12217395"/>
              <a:gd name="connsiteY12258" fmla="*/ 109309 h 2289324"/>
              <a:gd name="connsiteX12259" fmla="*/ 12165652 w 12217395"/>
              <a:gd name="connsiteY12259" fmla="*/ 109322 h 2289324"/>
              <a:gd name="connsiteX12260" fmla="*/ 12155360 w 12217395"/>
              <a:gd name="connsiteY12260" fmla="*/ 98917 h 2289324"/>
              <a:gd name="connsiteX12261" fmla="*/ 12165652 w 12217395"/>
              <a:gd name="connsiteY12261" fmla="*/ 88946 h 2289324"/>
              <a:gd name="connsiteX12262" fmla="*/ 87802 w 12217395"/>
              <a:gd name="connsiteY12262" fmla="*/ 86877 h 2289324"/>
              <a:gd name="connsiteX12263" fmla="*/ 88620 w 12217395"/>
              <a:gd name="connsiteY12263" fmla="*/ 87695 h 2289324"/>
              <a:gd name="connsiteX12264" fmla="*/ 87802 w 12217395"/>
              <a:gd name="connsiteY12264" fmla="*/ 88946 h 2289324"/>
              <a:gd name="connsiteX12265" fmla="*/ 86982 w 12217395"/>
              <a:gd name="connsiteY12265" fmla="*/ 87695 h 2289324"/>
              <a:gd name="connsiteX12266" fmla="*/ 87802 w 12217395"/>
              <a:gd name="connsiteY12266" fmla="*/ 86877 h 2289324"/>
              <a:gd name="connsiteX12267" fmla="*/ 12073384 w 12217395"/>
              <a:gd name="connsiteY12267" fmla="*/ 83125 h 2289324"/>
              <a:gd name="connsiteX12268" fmla="*/ 12085078 w 12217395"/>
              <a:gd name="connsiteY12268" fmla="*/ 94767 h 2289324"/>
              <a:gd name="connsiteX12269" fmla="*/ 12073384 w 12217395"/>
              <a:gd name="connsiteY12269" fmla="*/ 106831 h 2289324"/>
              <a:gd name="connsiteX12270" fmla="*/ 12061338 w 12217395"/>
              <a:gd name="connsiteY12270" fmla="*/ 94767 h 2289324"/>
              <a:gd name="connsiteX12271" fmla="*/ 12073384 w 12217395"/>
              <a:gd name="connsiteY12271" fmla="*/ 83125 h 2289324"/>
              <a:gd name="connsiteX12272" fmla="*/ 12170679 w 12217395"/>
              <a:gd name="connsiteY12272" fmla="*/ 60259 h 2289324"/>
              <a:gd name="connsiteX12273" fmla="*/ 12170914 w 12217395"/>
              <a:gd name="connsiteY12273" fmla="*/ 60259 h 2289324"/>
              <a:gd name="connsiteX12274" fmla="*/ 12181087 w 12217395"/>
              <a:gd name="connsiteY12274" fmla="*/ 70663 h 2289324"/>
              <a:gd name="connsiteX12275" fmla="*/ 12170679 w 12217395"/>
              <a:gd name="connsiteY12275" fmla="*/ 81464 h 2289324"/>
              <a:gd name="connsiteX12276" fmla="*/ 12159922 w 12217395"/>
              <a:gd name="connsiteY12276" fmla="*/ 70663 h 2289324"/>
              <a:gd name="connsiteX12277" fmla="*/ 12170679 w 12217395"/>
              <a:gd name="connsiteY12277" fmla="*/ 60259 h 2289324"/>
              <a:gd name="connsiteX12278" fmla="*/ 12081687 w 12217395"/>
              <a:gd name="connsiteY12278" fmla="*/ 55701 h 2289324"/>
              <a:gd name="connsiteX12279" fmla="*/ 12094550 w 12217395"/>
              <a:gd name="connsiteY12279" fmla="*/ 68162 h 2289324"/>
              <a:gd name="connsiteX12280" fmla="*/ 12081687 w 12217395"/>
              <a:gd name="connsiteY12280" fmla="*/ 81044 h 2289324"/>
              <a:gd name="connsiteX12281" fmla="*/ 12069292 w 12217395"/>
              <a:gd name="connsiteY12281" fmla="*/ 68162 h 2289324"/>
              <a:gd name="connsiteX12282" fmla="*/ 12081687 w 12217395"/>
              <a:gd name="connsiteY12282" fmla="*/ 55701 h 2289324"/>
              <a:gd name="connsiteX12283" fmla="*/ 12176527 w 12217395"/>
              <a:gd name="connsiteY12283" fmla="*/ 30756 h 2289324"/>
              <a:gd name="connsiteX12284" fmla="*/ 12187755 w 12217395"/>
              <a:gd name="connsiteY12284" fmla="*/ 41569 h 2289324"/>
              <a:gd name="connsiteX12285" fmla="*/ 12176527 w 12217395"/>
              <a:gd name="connsiteY12285" fmla="*/ 52790 h 2289324"/>
              <a:gd name="connsiteX12286" fmla="*/ 12165301 w 12217395"/>
              <a:gd name="connsiteY12286" fmla="*/ 41569 h 2289324"/>
              <a:gd name="connsiteX12287" fmla="*/ 12176527 w 12217395"/>
              <a:gd name="connsiteY12287" fmla="*/ 30756 h 2289324"/>
              <a:gd name="connsiteX12288" fmla="*/ 12183543 w 12217395"/>
              <a:gd name="connsiteY12288" fmla="*/ 0 h 2289324"/>
              <a:gd name="connsiteX12289" fmla="*/ 12195237 w 12217395"/>
              <a:gd name="connsiteY12289" fmla="*/ 12052 h 2289324"/>
              <a:gd name="connsiteX12290" fmla="*/ 12195237 w 12217395"/>
              <a:gd name="connsiteY12290" fmla="*/ 12086 h 2289324"/>
              <a:gd name="connsiteX12291" fmla="*/ 12183543 w 12217395"/>
              <a:gd name="connsiteY12291" fmla="*/ 23683 h 2289324"/>
              <a:gd name="connsiteX12292" fmla="*/ 12171499 w 12217395"/>
              <a:gd name="connsiteY12292" fmla="*/ 12052 h 2289324"/>
              <a:gd name="connsiteX12293" fmla="*/ 12183543 w 12217395"/>
              <a:gd name="connsiteY12293" fmla="*/ 0 h 2289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</a:cxnLst>
            <a:rect l="l" t="t" r="r" b="b"/>
            <a:pathLst>
              <a:path w="12217395" h="2289324">
                <a:moveTo>
                  <a:pt x="1464685" y="2287740"/>
                </a:moveTo>
                <a:lnTo>
                  <a:pt x="1468652" y="2289324"/>
                </a:lnTo>
                <a:lnTo>
                  <a:pt x="1460825" y="2289324"/>
                </a:lnTo>
                <a:close/>
                <a:moveTo>
                  <a:pt x="3323549" y="2286080"/>
                </a:moveTo>
                <a:lnTo>
                  <a:pt x="3331372" y="2289324"/>
                </a:lnTo>
                <a:lnTo>
                  <a:pt x="3315376" y="2289324"/>
                </a:lnTo>
                <a:close/>
                <a:moveTo>
                  <a:pt x="4343796" y="2284000"/>
                </a:moveTo>
                <a:lnTo>
                  <a:pt x="4356495" y="2289324"/>
                </a:lnTo>
                <a:lnTo>
                  <a:pt x="4330920" y="2289324"/>
                </a:lnTo>
                <a:close/>
                <a:moveTo>
                  <a:pt x="1348117" y="2283345"/>
                </a:moveTo>
                <a:cubicBezTo>
                  <a:pt x="1352719" y="2283176"/>
                  <a:pt x="1356955" y="2284885"/>
                  <a:pt x="1360083" y="2287788"/>
                </a:cubicBezTo>
                <a:lnTo>
                  <a:pt x="1360788" y="2289324"/>
                </a:lnTo>
                <a:lnTo>
                  <a:pt x="1336462" y="2289324"/>
                </a:lnTo>
                <a:lnTo>
                  <a:pt x="1336946" y="2288217"/>
                </a:lnTo>
                <a:cubicBezTo>
                  <a:pt x="1339826" y="2285338"/>
                  <a:pt x="1343755" y="2283509"/>
                  <a:pt x="1348117" y="2283345"/>
                </a:cubicBezTo>
                <a:close/>
                <a:moveTo>
                  <a:pt x="4061083" y="2278601"/>
                </a:moveTo>
                <a:cubicBezTo>
                  <a:pt x="4068152" y="2278601"/>
                  <a:pt x="4074599" y="2281511"/>
                  <a:pt x="4079278" y="2286137"/>
                </a:cubicBezTo>
                <a:lnTo>
                  <a:pt x="4080635" y="2289324"/>
                </a:lnTo>
                <a:lnTo>
                  <a:pt x="4041916" y="2289324"/>
                </a:lnTo>
                <a:lnTo>
                  <a:pt x="4043262" y="2286137"/>
                </a:lnTo>
                <a:cubicBezTo>
                  <a:pt x="4047885" y="2281511"/>
                  <a:pt x="4054223" y="2278601"/>
                  <a:pt x="4061083" y="2278601"/>
                </a:cubicBezTo>
                <a:close/>
                <a:moveTo>
                  <a:pt x="1232788" y="2277348"/>
                </a:moveTo>
                <a:cubicBezTo>
                  <a:pt x="1237115" y="2277348"/>
                  <a:pt x="1241149" y="2279218"/>
                  <a:pt x="1244102" y="2282233"/>
                </a:cubicBezTo>
                <a:lnTo>
                  <a:pt x="1247013" y="2289324"/>
                </a:lnTo>
                <a:lnTo>
                  <a:pt x="1218382" y="2289324"/>
                </a:lnTo>
                <a:lnTo>
                  <a:pt x="1221196" y="2282233"/>
                </a:lnTo>
                <a:cubicBezTo>
                  <a:pt x="1224105" y="2279218"/>
                  <a:pt x="1228169" y="2277348"/>
                  <a:pt x="1232788" y="2277348"/>
                </a:cubicBezTo>
                <a:close/>
                <a:moveTo>
                  <a:pt x="3439123" y="2276951"/>
                </a:moveTo>
                <a:cubicBezTo>
                  <a:pt x="3445567" y="2276951"/>
                  <a:pt x="3451286" y="2279546"/>
                  <a:pt x="3455394" y="2283751"/>
                </a:cubicBezTo>
                <a:lnTo>
                  <a:pt x="3457630" y="2289324"/>
                </a:lnTo>
                <a:lnTo>
                  <a:pt x="3420732" y="2289324"/>
                </a:lnTo>
                <a:lnTo>
                  <a:pt x="3423019" y="2283751"/>
                </a:lnTo>
                <a:cubicBezTo>
                  <a:pt x="3427176" y="2279546"/>
                  <a:pt x="3432891" y="2276951"/>
                  <a:pt x="3439123" y="2276951"/>
                </a:cubicBezTo>
                <a:close/>
                <a:moveTo>
                  <a:pt x="1116781" y="2271959"/>
                </a:moveTo>
                <a:cubicBezTo>
                  <a:pt x="1125434" y="2271959"/>
                  <a:pt x="1132567" y="2279020"/>
                  <a:pt x="1132567" y="2287740"/>
                </a:cubicBezTo>
                <a:lnTo>
                  <a:pt x="1131908" y="2289324"/>
                </a:lnTo>
                <a:lnTo>
                  <a:pt x="1101647" y="2289324"/>
                </a:lnTo>
                <a:lnTo>
                  <a:pt x="1100994" y="2287740"/>
                </a:lnTo>
                <a:cubicBezTo>
                  <a:pt x="1100994" y="2279020"/>
                  <a:pt x="1108009" y="2271959"/>
                  <a:pt x="1116781" y="2271959"/>
                </a:cubicBezTo>
                <a:close/>
                <a:moveTo>
                  <a:pt x="9563943" y="2269878"/>
                </a:moveTo>
                <a:cubicBezTo>
                  <a:pt x="9571638" y="2269878"/>
                  <a:pt x="9578707" y="2273102"/>
                  <a:pt x="9583852" y="2278298"/>
                </a:cubicBezTo>
                <a:lnTo>
                  <a:pt x="9588407" y="2289324"/>
                </a:lnTo>
                <a:lnTo>
                  <a:pt x="9539091" y="2289324"/>
                </a:lnTo>
                <a:lnTo>
                  <a:pt x="9543675" y="2278294"/>
                </a:lnTo>
                <a:cubicBezTo>
                  <a:pt x="9548863" y="2273108"/>
                  <a:pt x="9556026" y="2269896"/>
                  <a:pt x="9563943" y="2269878"/>
                </a:cubicBezTo>
                <a:close/>
                <a:moveTo>
                  <a:pt x="3555120" y="2266138"/>
                </a:moveTo>
                <a:cubicBezTo>
                  <a:pt x="3561359" y="2266138"/>
                  <a:pt x="3567077" y="2268733"/>
                  <a:pt x="3571235" y="2272939"/>
                </a:cubicBezTo>
                <a:lnTo>
                  <a:pt x="3577960" y="2289324"/>
                </a:lnTo>
                <a:lnTo>
                  <a:pt x="3531836" y="2289324"/>
                </a:lnTo>
                <a:lnTo>
                  <a:pt x="3531836" y="2289319"/>
                </a:lnTo>
                <a:cubicBezTo>
                  <a:pt x="3531860" y="2276494"/>
                  <a:pt x="3542292" y="2266114"/>
                  <a:pt x="3555120" y="2266138"/>
                </a:cubicBezTo>
                <a:close/>
                <a:moveTo>
                  <a:pt x="1000306" y="2266138"/>
                </a:moveTo>
                <a:cubicBezTo>
                  <a:pt x="1008806" y="2266138"/>
                  <a:pt x="1015695" y="2273022"/>
                  <a:pt x="1015695" y="2281522"/>
                </a:cubicBezTo>
                <a:lnTo>
                  <a:pt x="1012459" y="2289324"/>
                </a:lnTo>
                <a:lnTo>
                  <a:pt x="988498" y="2289324"/>
                </a:lnTo>
                <a:lnTo>
                  <a:pt x="985337" y="2281509"/>
                </a:lnTo>
                <a:cubicBezTo>
                  <a:pt x="985337" y="2273199"/>
                  <a:pt x="992002" y="2266138"/>
                  <a:pt x="1000306" y="2266138"/>
                </a:cubicBezTo>
                <a:close/>
                <a:moveTo>
                  <a:pt x="4888840" y="2265296"/>
                </a:moveTo>
                <a:cubicBezTo>
                  <a:pt x="4897780" y="2265296"/>
                  <a:pt x="4905888" y="2269037"/>
                  <a:pt x="4911760" y="2275012"/>
                </a:cubicBezTo>
                <a:lnTo>
                  <a:pt x="4917646" y="2289324"/>
                </a:lnTo>
                <a:lnTo>
                  <a:pt x="4859666" y="2289324"/>
                </a:lnTo>
                <a:lnTo>
                  <a:pt x="4865637" y="2274943"/>
                </a:lnTo>
                <a:cubicBezTo>
                  <a:pt x="4871576" y="2269002"/>
                  <a:pt x="4879777" y="2265320"/>
                  <a:pt x="4888840" y="2265296"/>
                </a:cubicBezTo>
                <a:close/>
                <a:moveTo>
                  <a:pt x="884297" y="2259896"/>
                </a:moveTo>
                <a:cubicBezTo>
                  <a:pt x="892718" y="2259896"/>
                  <a:pt x="899266" y="2266548"/>
                  <a:pt x="899266" y="2274859"/>
                </a:cubicBezTo>
                <a:cubicBezTo>
                  <a:pt x="899266" y="2279015"/>
                  <a:pt x="897629" y="2282755"/>
                  <a:pt x="894940" y="2285457"/>
                </a:cubicBezTo>
                <a:lnTo>
                  <a:pt x="885509" y="2289324"/>
                </a:lnTo>
                <a:lnTo>
                  <a:pt x="883137" y="2289324"/>
                </a:lnTo>
                <a:lnTo>
                  <a:pt x="874109" y="2285457"/>
                </a:lnTo>
                <a:cubicBezTo>
                  <a:pt x="871463" y="2282755"/>
                  <a:pt x="869797" y="2279015"/>
                  <a:pt x="869797" y="2274859"/>
                </a:cubicBezTo>
                <a:cubicBezTo>
                  <a:pt x="869797" y="2266548"/>
                  <a:pt x="876462" y="2259896"/>
                  <a:pt x="884297" y="2259896"/>
                </a:cubicBezTo>
                <a:close/>
                <a:moveTo>
                  <a:pt x="768407" y="2253654"/>
                </a:moveTo>
                <a:cubicBezTo>
                  <a:pt x="776242" y="2253654"/>
                  <a:pt x="782908" y="2259896"/>
                  <a:pt x="782908" y="2267799"/>
                </a:cubicBezTo>
                <a:cubicBezTo>
                  <a:pt x="782908" y="2275688"/>
                  <a:pt x="776242" y="2282340"/>
                  <a:pt x="768407" y="2282340"/>
                </a:cubicBezTo>
                <a:cubicBezTo>
                  <a:pt x="760455" y="2282340"/>
                  <a:pt x="754257" y="2275688"/>
                  <a:pt x="754257" y="2267799"/>
                </a:cubicBezTo>
                <a:cubicBezTo>
                  <a:pt x="754257" y="2259896"/>
                  <a:pt x="760455" y="2253654"/>
                  <a:pt x="768407" y="2253654"/>
                </a:cubicBezTo>
                <a:close/>
                <a:moveTo>
                  <a:pt x="9133640" y="2252836"/>
                </a:moveTo>
                <a:cubicBezTo>
                  <a:pt x="9149251" y="2252848"/>
                  <a:pt x="9161893" y="2265484"/>
                  <a:pt x="9161917" y="2281090"/>
                </a:cubicBezTo>
                <a:cubicBezTo>
                  <a:pt x="9161917" y="2281242"/>
                  <a:pt x="9161917" y="2281393"/>
                  <a:pt x="9161917" y="2281545"/>
                </a:cubicBezTo>
                <a:lnTo>
                  <a:pt x="9158621" y="2289324"/>
                </a:lnTo>
                <a:lnTo>
                  <a:pt x="9108703" y="2289324"/>
                </a:lnTo>
                <a:lnTo>
                  <a:pt x="9105374" y="2281090"/>
                </a:lnTo>
                <a:cubicBezTo>
                  <a:pt x="9105397" y="2265496"/>
                  <a:pt x="9118039" y="2252859"/>
                  <a:pt x="9133640" y="2252836"/>
                </a:cubicBezTo>
                <a:close/>
                <a:moveTo>
                  <a:pt x="3670284" y="2252836"/>
                </a:moveTo>
                <a:cubicBezTo>
                  <a:pt x="3683311" y="2252976"/>
                  <a:pt x="3693848" y="2263509"/>
                  <a:pt x="3693976" y="2276531"/>
                </a:cubicBezTo>
                <a:lnTo>
                  <a:pt x="3688524" y="2289324"/>
                </a:lnTo>
                <a:lnTo>
                  <a:pt x="3652295" y="2289324"/>
                </a:lnTo>
                <a:lnTo>
                  <a:pt x="3647000" y="2276519"/>
                </a:lnTo>
                <a:cubicBezTo>
                  <a:pt x="3647000" y="2263636"/>
                  <a:pt x="3657397" y="2252836"/>
                  <a:pt x="3670284" y="2252836"/>
                </a:cubicBezTo>
                <a:close/>
                <a:moveTo>
                  <a:pt x="9017644" y="2250345"/>
                </a:moveTo>
                <a:cubicBezTo>
                  <a:pt x="9033034" y="2250345"/>
                  <a:pt x="9045920" y="2263228"/>
                  <a:pt x="9045920" y="2279020"/>
                </a:cubicBezTo>
                <a:lnTo>
                  <a:pt x="9041666" y="2289324"/>
                </a:lnTo>
                <a:lnTo>
                  <a:pt x="8993238" y="2289324"/>
                </a:lnTo>
                <a:lnTo>
                  <a:pt x="8988958" y="2279020"/>
                </a:lnTo>
                <a:cubicBezTo>
                  <a:pt x="8988993" y="2263205"/>
                  <a:pt x="9001821" y="2250381"/>
                  <a:pt x="9017644" y="2250345"/>
                </a:cubicBezTo>
                <a:close/>
                <a:moveTo>
                  <a:pt x="4173337" y="2247844"/>
                </a:moveTo>
                <a:cubicBezTo>
                  <a:pt x="4187546" y="2247915"/>
                  <a:pt x="4199040" y="2259405"/>
                  <a:pt x="4199111" y="2273609"/>
                </a:cubicBezTo>
                <a:lnTo>
                  <a:pt x="4192555" y="2289324"/>
                </a:lnTo>
                <a:lnTo>
                  <a:pt x="4154119" y="2289324"/>
                </a:lnTo>
                <a:lnTo>
                  <a:pt x="4147563" y="2273609"/>
                </a:lnTo>
                <a:cubicBezTo>
                  <a:pt x="4147645" y="2259405"/>
                  <a:pt x="4159127" y="2247926"/>
                  <a:pt x="4173337" y="2247844"/>
                </a:cubicBezTo>
                <a:close/>
                <a:moveTo>
                  <a:pt x="652399" y="2247015"/>
                </a:moveTo>
                <a:cubicBezTo>
                  <a:pt x="660235" y="2247015"/>
                  <a:pt x="666550" y="2253233"/>
                  <a:pt x="666550" y="2260714"/>
                </a:cubicBezTo>
                <a:cubicBezTo>
                  <a:pt x="666550" y="2268628"/>
                  <a:pt x="660235" y="2274859"/>
                  <a:pt x="652399" y="2274859"/>
                </a:cubicBezTo>
                <a:lnTo>
                  <a:pt x="652399" y="2274870"/>
                </a:lnTo>
                <a:cubicBezTo>
                  <a:pt x="644916" y="2274870"/>
                  <a:pt x="638600" y="2268628"/>
                  <a:pt x="638600" y="2260725"/>
                </a:cubicBezTo>
                <a:cubicBezTo>
                  <a:pt x="638600" y="2253244"/>
                  <a:pt x="644916" y="2247015"/>
                  <a:pt x="652399" y="2247015"/>
                </a:cubicBezTo>
                <a:close/>
                <a:moveTo>
                  <a:pt x="9249636" y="2246606"/>
                </a:moveTo>
                <a:cubicBezTo>
                  <a:pt x="9265026" y="2246606"/>
                  <a:pt x="9277491" y="2259078"/>
                  <a:pt x="9277491" y="2274450"/>
                </a:cubicBezTo>
                <a:lnTo>
                  <a:pt x="9271332" y="2289324"/>
                </a:lnTo>
                <a:lnTo>
                  <a:pt x="9227932" y="2289324"/>
                </a:lnTo>
                <a:lnTo>
                  <a:pt x="9221768" y="2274450"/>
                </a:lnTo>
                <a:cubicBezTo>
                  <a:pt x="9221768" y="2259078"/>
                  <a:pt x="9234245" y="2246606"/>
                  <a:pt x="9249636" y="2246606"/>
                </a:cubicBezTo>
                <a:close/>
                <a:moveTo>
                  <a:pt x="4623604" y="2243694"/>
                </a:moveTo>
                <a:cubicBezTo>
                  <a:pt x="4639812" y="2243694"/>
                  <a:pt x="4653118" y="2256576"/>
                  <a:pt x="4653118" y="2272777"/>
                </a:cubicBezTo>
                <a:cubicBezTo>
                  <a:pt x="4653118" y="2272883"/>
                  <a:pt x="4653118" y="2272976"/>
                  <a:pt x="4653118" y="2273081"/>
                </a:cubicBezTo>
                <a:lnTo>
                  <a:pt x="4646295" y="2289324"/>
                </a:lnTo>
                <a:lnTo>
                  <a:pt x="4600831" y="2289324"/>
                </a:lnTo>
                <a:lnTo>
                  <a:pt x="4594075" y="2272777"/>
                </a:lnTo>
                <a:cubicBezTo>
                  <a:pt x="4594075" y="2256576"/>
                  <a:pt x="4607381" y="2243694"/>
                  <a:pt x="4623604" y="2243694"/>
                </a:cubicBezTo>
                <a:close/>
                <a:moveTo>
                  <a:pt x="8901660" y="2240363"/>
                </a:moveTo>
                <a:cubicBezTo>
                  <a:pt x="8917494" y="2240399"/>
                  <a:pt x="8930312" y="2253210"/>
                  <a:pt x="8930346" y="2269038"/>
                </a:cubicBezTo>
                <a:cubicBezTo>
                  <a:pt x="8930329" y="2276952"/>
                  <a:pt x="8927116" y="2284114"/>
                  <a:pt x="8921928" y="2289303"/>
                </a:cubicBezTo>
                <a:lnTo>
                  <a:pt x="8921877" y="2289324"/>
                </a:lnTo>
                <a:lnTo>
                  <a:pt x="8853673" y="2289324"/>
                </a:lnTo>
                <a:lnTo>
                  <a:pt x="8874213" y="2281089"/>
                </a:lnTo>
                <a:cubicBezTo>
                  <a:pt x="8874283" y="2281089"/>
                  <a:pt x="8874353" y="2281089"/>
                  <a:pt x="8874424" y="2281089"/>
                </a:cubicBezTo>
                <a:lnTo>
                  <a:pt x="8878728" y="2282891"/>
                </a:lnTo>
                <a:lnTo>
                  <a:pt x="8872974" y="2269038"/>
                </a:lnTo>
                <a:cubicBezTo>
                  <a:pt x="8873009" y="2253210"/>
                  <a:pt x="8885826" y="2240399"/>
                  <a:pt x="8901660" y="2240363"/>
                </a:cubicBezTo>
                <a:close/>
                <a:moveTo>
                  <a:pt x="536392" y="2239953"/>
                </a:moveTo>
                <a:cubicBezTo>
                  <a:pt x="543877" y="2239953"/>
                  <a:pt x="549724" y="2246184"/>
                  <a:pt x="549724" y="2253665"/>
                </a:cubicBezTo>
                <a:cubicBezTo>
                  <a:pt x="549724" y="2260725"/>
                  <a:pt x="543877" y="2266968"/>
                  <a:pt x="536392" y="2266968"/>
                </a:cubicBezTo>
                <a:cubicBezTo>
                  <a:pt x="529259" y="2266968"/>
                  <a:pt x="523061" y="2260725"/>
                  <a:pt x="523061" y="2253665"/>
                </a:cubicBezTo>
                <a:cubicBezTo>
                  <a:pt x="523061" y="2246184"/>
                  <a:pt x="529259" y="2239953"/>
                  <a:pt x="536392" y="2239953"/>
                </a:cubicBezTo>
                <a:close/>
                <a:moveTo>
                  <a:pt x="4450644" y="2238293"/>
                </a:moveTo>
                <a:cubicBezTo>
                  <a:pt x="4450657" y="2238293"/>
                  <a:pt x="4450668" y="2238293"/>
                  <a:pt x="4450678" y="2238293"/>
                </a:cubicBezTo>
                <a:cubicBezTo>
                  <a:pt x="4465825" y="2238306"/>
                  <a:pt x="4478104" y="2250580"/>
                  <a:pt x="4478090" y="2265717"/>
                </a:cubicBezTo>
                <a:cubicBezTo>
                  <a:pt x="4478090" y="2273403"/>
                  <a:pt x="4474971" y="2280364"/>
                  <a:pt x="4469982" y="2285404"/>
                </a:cubicBezTo>
                <a:lnTo>
                  <a:pt x="4460687" y="2289324"/>
                </a:lnTo>
                <a:lnTo>
                  <a:pt x="4440422" y="2289324"/>
                </a:lnTo>
                <a:lnTo>
                  <a:pt x="4430954" y="2285399"/>
                </a:lnTo>
                <a:cubicBezTo>
                  <a:pt x="4425915" y="2280361"/>
                  <a:pt x="4422795" y="2273403"/>
                  <a:pt x="4422789" y="2265717"/>
                </a:cubicBezTo>
                <a:cubicBezTo>
                  <a:pt x="4422789" y="2250334"/>
                  <a:pt x="4435267" y="2238293"/>
                  <a:pt x="4450644" y="2238293"/>
                </a:cubicBezTo>
                <a:close/>
                <a:moveTo>
                  <a:pt x="9865363" y="2237464"/>
                </a:moveTo>
                <a:cubicBezTo>
                  <a:pt x="9881163" y="2237464"/>
                  <a:pt x="9894049" y="2249926"/>
                  <a:pt x="9894049" y="2265717"/>
                </a:cubicBezTo>
                <a:cubicBezTo>
                  <a:pt x="9894031" y="2273631"/>
                  <a:pt x="9890818" y="2280791"/>
                  <a:pt x="9885631" y="2285977"/>
                </a:cubicBezTo>
                <a:lnTo>
                  <a:pt x="9877569" y="2289324"/>
                </a:lnTo>
                <a:lnTo>
                  <a:pt x="9853375" y="2289324"/>
                </a:lnTo>
                <a:lnTo>
                  <a:pt x="9845457" y="2285977"/>
                </a:lnTo>
                <a:cubicBezTo>
                  <a:pt x="9840310" y="2280783"/>
                  <a:pt x="9837085" y="2273614"/>
                  <a:pt x="9837085" y="2265717"/>
                </a:cubicBezTo>
                <a:cubicBezTo>
                  <a:pt x="9837110" y="2250112"/>
                  <a:pt x="9849751" y="2237475"/>
                  <a:pt x="9865363" y="2237464"/>
                </a:cubicBezTo>
                <a:close/>
                <a:moveTo>
                  <a:pt x="3785449" y="2237043"/>
                </a:moveTo>
                <a:cubicBezTo>
                  <a:pt x="3798535" y="2237043"/>
                  <a:pt x="3809153" y="2247645"/>
                  <a:pt x="3809153" y="2260737"/>
                </a:cubicBezTo>
                <a:cubicBezTo>
                  <a:pt x="3809153" y="2273819"/>
                  <a:pt x="3798535" y="2284421"/>
                  <a:pt x="3785449" y="2284421"/>
                </a:cubicBezTo>
                <a:cubicBezTo>
                  <a:pt x="3772561" y="2284421"/>
                  <a:pt x="3762165" y="2273608"/>
                  <a:pt x="3762165" y="2260725"/>
                </a:cubicBezTo>
                <a:cubicBezTo>
                  <a:pt x="3762165" y="2247844"/>
                  <a:pt x="3772561" y="2237043"/>
                  <a:pt x="3785449" y="2237043"/>
                </a:cubicBezTo>
                <a:close/>
                <a:moveTo>
                  <a:pt x="420385" y="2233302"/>
                </a:moveTo>
                <a:cubicBezTo>
                  <a:pt x="427402" y="2233302"/>
                  <a:pt x="433249" y="2238703"/>
                  <a:pt x="433249" y="2245774"/>
                </a:cubicBezTo>
                <a:cubicBezTo>
                  <a:pt x="433249" y="2252836"/>
                  <a:pt x="427402" y="2258657"/>
                  <a:pt x="420385" y="2258657"/>
                </a:cubicBezTo>
                <a:cubicBezTo>
                  <a:pt x="413252" y="2258657"/>
                  <a:pt x="407873" y="2252836"/>
                  <a:pt x="407873" y="2245774"/>
                </a:cubicBezTo>
                <a:cubicBezTo>
                  <a:pt x="407873" y="2238703"/>
                  <a:pt x="413252" y="2233302"/>
                  <a:pt x="420385" y="2233302"/>
                </a:cubicBezTo>
                <a:close/>
                <a:moveTo>
                  <a:pt x="9672068" y="2231198"/>
                </a:moveTo>
                <a:cubicBezTo>
                  <a:pt x="9687458" y="2230754"/>
                  <a:pt x="9700287" y="2242852"/>
                  <a:pt x="9700731" y="2258236"/>
                </a:cubicBezTo>
                <a:cubicBezTo>
                  <a:pt x="9700731" y="2273608"/>
                  <a:pt x="9688253" y="2286501"/>
                  <a:pt x="9672874" y="2286501"/>
                </a:cubicBezTo>
                <a:cubicBezTo>
                  <a:pt x="9657485" y="2286501"/>
                  <a:pt x="9645019" y="2273608"/>
                  <a:pt x="9645019" y="2258236"/>
                </a:cubicBezTo>
                <a:cubicBezTo>
                  <a:pt x="9645452" y="2243484"/>
                  <a:pt x="9657310" y="2231631"/>
                  <a:pt x="9672068" y="2231198"/>
                </a:cubicBezTo>
                <a:close/>
                <a:moveTo>
                  <a:pt x="9364800" y="2230381"/>
                </a:moveTo>
                <a:cubicBezTo>
                  <a:pt x="9364825" y="2230381"/>
                  <a:pt x="9364848" y="2230381"/>
                  <a:pt x="9364870" y="2230381"/>
                </a:cubicBezTo>
                <a:cubicBezTo>
                  <a:pt x="9380015" y="2230404"/>
                  <a:pt x="9392259" y="2242689"/>
                  <a:pt x="9392236" y="2257828"/>
                </a:cubicBezTo>
                <a:cubicBezTo>
                  <a:pt x="9392236" y="2273199"/>
                  <a:pt x="9379769" y="2285672"/>
                  <a:pt x="9364800" y="2285672"/>
                </a:cubicBezTo>
                <a:lnTo>
                  <a:pt x="9364800" y="2285660"/>
                </a:lnTo>
                <a:cubicBezTo>
                  <a:pt x="9349422" y="2285660"/>
                  <a:pt x="9336957" y="2273199"/>
                  <a:pt x="9336945" y="2257828"/>
                </a:cubicBezTo>
                <a:cubicBezTo>
                  <a:pt x="9336945" y="2242444"/>
                  <a:pt x="9349422" y="2230381"/>
                  <a:pt x="9364800" y="2230381"/>
                </a:cubicBezTo>
                <a:close/>
                <a:moveTo>
                  <a:pt x="4799871" y="2227061"/>
                </a:moveTo>
                <a:cubicBezTo>
                  <a:pt x="4817342" y="2227061"/>
                  <a:pt x="4831466" y="2241194"/>
                  <a:pt x="4831466" y="2258237"/>
                </a:cubicBezTo>
                <a:cubicBezTo>
                  <a:pt x="4831466" y="2266963"/>
                  <a:pt x="4827935" y="2274757"/>
                  <a:pt x="4822221" y="2280369"/>
                </a:cubicBezTo>
                <a:lnTo>
                  <a:pt x="4800090" y="2289324"/>
                </a:lnTo>
                <a:lnTo>
                  <a:pt x="4799615" y="2289324"/>
                </a:lnTo>
                <a:lnTo>
                  <a:pt x="4777788" y="2280259"/>
                </a:lnTo>
                <a:cubicBezTo>
                  <a:pt x="4772158" y="2274620"/>
                  <a:pt x="4768682" y="2266835"/>
                  <a:pt x="4768694" y="2258237"/>
                </a:cubicBezTo>
                <a:cubicBezTo>
                  <a:pt x="4768811" y="2241077"/>
                  <a:pt x="4782705" y="2227189"/>
                  <a:pt x="4799871" y="2227061"/>
                </a:cubicBezTo>
                <a:close/>
                <a:moveTo>
                  <a:pt x="304377" y="2225810"/>
                </a:moveTo>
                <a:cubicBezTo>
                  <a:pt x="311395" y="2225810"/>
                  <a:pt x="316891" y="2231210"/>
                  <a:pt x="316891" y="2237873"/>
                </a:cubicBezTo>
                <a:cubicBezTo>
                  <a:pt x="316891" y="2244934"/>
                  <a:pt x="311395" y="2250345"/>
                  <a:pt x="304377" y="2250345"/>
                </a:cubicBezTo>
                <a:cubicBezTo>
                  <a:pt x="297712" y="2250345"/>
                  <a:pt x="292333" y="2244934"/>
                  <a:pt x="292333" y="2237873"/>
                </a:cubicBezTo>
                <a:cubicBezTo>
                  <a:pt x="292333" y="2231210"/>
                  <a:pt x="297712" y="2225810"/>
                  <a:pt x="304377" y="2225810"/>
                </a:cubicBezTo>
                <a:close/>
                <a:moveTo>
                  <a:pt x="188839" y="2218748"/>
                </a:moveTo>
                <a:cubicBezTo>
                  <a:pt x="195036" y="2218748"/>
                  <a:pt x="200065" y="2223729"/>
                  <a:pt x="200065" y="2229971"/>
                </a:cubicBezTo>
                <a:cubicBezTo>
                  <a:pt x="200065" y="2236623"/>
                  <a:pt x="195036" y="2241602"/>
                  <a:pt x="188839" y="2241602"/>
                </a:cubicBezTo>
                <a:lnTo>
                  <a:pt x="188839" y="2241614"/>
                </a:lnTo>
                <a:cubicBezTo>
                  <a:pt x="182172" y="2241614"/>
                  <a:pt x="177144" y="2236623"/>
                  <a:pt x="177144" y="2229971"/>
                </a:cubicBezTo>
                <a:cubicBezTo>
                  <a:pt x="177144" y="2223729"/>
                  <a:pt x="182172" y="2218748"/>
                  <a:pt x="188839" y="2218748"/>
                </a:cubicBezTo>
                <a:close/>
                <a:moveTo>
                  <a:pt x="3900194" y="2218327"/>
                </a:moveTo>
                <a:cubicBezTo>
                  <a:pt x="3913502" y="2218327"/>
                  <a:pt x="3924307" y="2228720"/>
                  <a:pt x="3924307" y="2242034"/>
                </a:cubicBezTo>
                <a:cubicBezTo>
                  <a:pt x="3924307" y="2255314"/>
                  <a:pt x="3913502" y="2265717"/>
                  <a:pt x="3900194" y="2265717"/>
                </a:cubicBezTo>
                <a:cubicBezTo>
                  <a:pt x="3887107" y="2265717"/>
                  <a:pt x="3876488" y="2255115"/>
                  <a:pt x="3876488" y="2242023"/>
                </a:cubicBezTo>
                <a:cubicBezTo>
                  <a:pt x="3876488" y="2228942"/>
                  <a:pt x="3887107" y="2218327"/>
                  <a:pt x="3900194" y="2218327"/>
                </a:cubicBezTo>
                <a:close/>
                <a:moveTo>
                  <a:pt x="5072196" y="2212927"/>
                </a:moveTo>
                <a:cubicBezTo>
                  <a:pt x="5091316" y="2212927"/>
                  <a:pt x="5106695" y="2228721"/>
                  <a:pt x="5106695" y="2247844"/>
                </a:cubicBezTo>
                <a:cubicBezTo>
                  <a:pt x="5106695" y="2266968"/>
                  <a:pt x="5091316" y="2282761"/>
                  <a:pt x="5072196" y="2282761"/>
                </a:cubicBezTo>
                <a:cubicBezTo>
                  <a:pt x="5052947" y="2282644"/>
                  <a:pt x="5037380" y="2267085"/>
                  <a:pt x="5037265" y="2247844"/>
                </a:cubicBezTo>
                <a:cubicBezTo>
                  <a:pt x="5037380" y="2228603"/>
                  <a:pt x="5052947" y="2213045"/>
                  <a:pt x="5072196" y="2212927"/>
                </a:cubicBezTo>
                <a:close/>
                <a:moveTo>
                  <a:pt x="4283928" y="2212098"/>
                </a:moveTo>
                <a:cubicBezTo>
                  <a:pt x="4298478" y="2212098"/>
                  <a:pt x="4309704" y="2223729"/>
                  <a:pt x="4309704" y="2237874"/>
                </a:cubicBezTo>
                <a:cubicBezTo>
                  <a:pt x="4309704" y="2252415"/>
                  <a:pt x="4298478" y="2264058"/>
                  <a:pt x="4283928" y="2264058"/>
                </a:cubicBezTo>
                <a:cubicBezTo>
                  <a:pt x="4269790" y="2264058"/>
                  <a:pt x="4258155" y="2252415"/>
                  <a:pt x="4258155" y="2237874"/>
                </a:cubicBezTo>
                <a:cubicBezTo>
                  <a:pt x="4258214" y="2223670"/>
                  <a:pt x="4269722" y="2212168"/>
                  <a:pt x="4283928" y="2212098"/>
                </a:cubicBezTo>
                <a:close/>
                <a:moveTo>
                  <a:pt x="72831" y="2210847"/>
                </a:moveTo>
                <a:cubicBezTo>
                  <a:pt x="78678" y="2210847"/>
                  <a:pt x="83590" y="2215838"/>
                  <a:pt x="83590" y="2222068"/>
                </a:cubicBezTo>
                <a:cubicBezTo>
                  <a:pt x="83590" y="2227890"/>
                  <a:pt x="78678" y="2232881"/>
                  <a:pt x="72831" y="2232881"/>
                </a:cubicBezTo>
                <a:cubicBezTo>
                  <a:pt x="66516" y="2232881"/>
                  <a:pt x="61605" y="2227890"/>
                  <a:pt x="61605" y="2222068"/>
                </a:cubicBezTo>
                <a:cubicBezTo>
                  <a:pt x="61605" y="2215838"/>
                  <a:pt x="66516" y="2210847"/>
                  <a:pt x="72831" y="2210847"/>
                </a:cubicBezTo>
                <a:close/>
                <a:moveTo>
                  <a:pt x="9477463" y="2203366"/>
                </a:moveTo>
                <a:cubicBezTo>
                  <a:pt x="9477475" y="2203366"/>
                  <a:pt x="9477499" y="2203366"/>
                  <a:pt x="9477510" y="2203366"/>
                </a:cubicBezTo>
                <a:cubicBezTo>
                  <a:pt x="9492654" y="2203378"/>
                  <a:pt x="9504921" y="2215663"/>
                  <a:pt x="9504910" y="2230801"/>
                </a:cubicBezTo>
                <a:cubicBezTo>
                  <a:pt x="9504910" y="2230825"/>
                  <a:pt x="9504910" y="2230848"/>
                  <a:pt x="9504910" y="2230871"/>
                </a:cubicBezTo>
                <a:cubicBezTo>
                  <a:pt x="9504887" y="2246010"/>
                  <a:pt x="9492608" y="2258259"/>
                  <a:pt x="9477463" y="2258237"/>
                </a:cubicBezTo>
                <a:cubicBezTo>
                  <a:pt x="9462506" y="2258237"/>
                  <a:pt x="9450449" y="2245765"/>
                  <a:pt x="9450449" y="2230801"/>
                </a:cubicBezTo>
                <a:cubicBezTo>
                  <a:pt x="9450449" y="2215838"/>
                  <a:pt x="9462506" y="2203366"/>
                  <a:pt x="9477463" y="2203366"/>
                </a:cubicBezTo>
                <a:close/>
                <a:moveTo>
                  <a:pt x="4014529" y="2195475"/>
                </a:moveTo>
                <a:cubicBezTo>
                  <a:pt x="4027826" y="2195475"/>
                  <a:pt x="4038220" y="2206276"/>
                  <a:pt x="4038220" y="2219579"/>
                </a:cubicBezTo>
                <a:cubicBezTo>
                  <a:pt x="4038220" y="2232881"/>
                  <a:pt x="4027826" y="2243694"/>
                  <a:pt x="4014529" y="2243694"/>
                </a:cubicBezTo>
                <a:cubicBezTo>
                  <a:pt x="4001618" y="2243414"/>
                  <a:pt x="3991221" y="2233022"/>
                  <a:pt x="3990941" y="2220116"/>
                </a:cubicBezTo>
                <a:cubicBezTo>
                  <a:pt x="3990648" y="2206802"/>
                  <a:pt x="4001208" y="2195767"/>
                  <a:pt x="4014529" y="2195475"/>
                </a:cubicBezTo>
                <a:close/>
                <a:moveTo>
                  <a:pt x="2825478" y="2192565"/>
                </a:moveTo>
                <a:cubicBezTo>
                  <a:pt x="2836704" y="2192565"/>
                  <a:pt x="2845851" y="2201706"/>
                  <a:pt x="2845851" y="2212927"/>
                </a:cubicBezTo>
                <a:cubicBezTo>
                  <a:pt x="2845851" y="2224150"/>
                  <a:pt x="2836704" y="2233303"/>
                  <a:pt x="2825478" y="2233303"/>
                </a:cubicBezTo>
                <a:cubicBezTo>
                  <a:pt x="2814252" y="2233303"/>
                  <a:pt x="2805107" y="2224150"/>
                  <a:pt x="2805107" y="2212927"/>
                </a:cubicBezTo>
                <a:cubicBezTo>
                  <a:pt x="2805107" y="2201706"/>
                  <a:pt x="2814252" y="2192565"/>
                  <a:pt x="2825478" y="2192565"/>
                </a:cubicBezTo>
                <a:close/>
                <a:moveTo>
                  <a:pt x="2709074" y="2192565"/>
                </a:moveTo>
                <a:cubicBezTo>
                  <a:pt x="2720299" y="2192565"/>
                  <a:pt x="2729446" y="2201296"/>
                  <a:pt x="2729446" y="2212506"/>
                </a:cubicBezTo>
                <a:cubicBezTo>
                  <a:pt x="2729446" y="2223729"/>
                  <a:pt x="2720299" y="2232461"/>
                  <a:pt x="2709074" y="2232461"/>
                </a:cubicBezTo>
                <a:cubicBezTo>
                  <a:pt x="2698701" y="2232028"/>
                  <a:pt x="2690386" y="2223717"/>
                  <a:pt x="2689955" y="2213348"/>
                </a:cubicBezTo>
                <a:cubicBezTo>
                  <a:pt x="2689497" y="2202336"/>
                  <a:pt x="2698059" y="2193032"/>
                  <a:pt x="2709074" y="2192565"/>
                </a:cubicBezTo>
                <a:close/>
                <a:moveTo>
                  <a:pt x="2941895" y="2191734"/>
                </a:moveTo>
                <a:cubicBezTo>
                  <a:pt x="2953121" y="2191734"/>
                  <a:pt x="2962266" y="2200875"/>
                  <a:pt x="2962266" y="2212506"/>
                </a:cubicBezTo>
                <a:cubicBezTo>
                  <a:pt x="2962266" y="2223729"/>
                  <a:pt x="2953121" y="2233303"/>
                  <a:pt x="2941895" y="2233303"/>
                </a:cubicBezTo>
                <a:cubicBezTo>
                  <a:pt x="2930247" y="2233303"/>
                  <a:pt x="2921102" y="2223729"/>
                  <a:pt x="2921102" y="2212506"/>
                </a:cubicBezTo>
                <a:cubicBezTo>
                  <a:pt x="2921102" y="2212367"/>
                  <a:pt x="2921102" y="2212238"/>
                  <a:pt x="2921102" y="2212098"/>
                </a:cubicBezTo>
                <a:cubicBezTo>
                  <a:pt x="2921220" y="2200735"/>
                  <a:pt x="2930528" y="2191618"/>
                  <a:pt x="2941895" y="2191734"/>
                </a:cubicBezTo>
                <a:close/>
                <a:moveTo>
                  <a:pt x="2593080" y="2191314"/>
                </a:moveTo>
                <a:cubicBezTo>
                  <a:pt x="2603885" y="2191314"/>
                  <a:pt x="2612621" y="2200046"/>
                  <a:pt x="2612621" y="2211280"/>
                </a:cubicBezTo>
                <a:cubicBezTo>
                  <a:pt x="2612621" y="2211280"/>
                  <a:pt x="2612621" y="2211291"/>
                  <a:pt x="2612621" y="2211291"/>
                </a:cubicBezTo>
                <a:cubicBezTo>
                  <a:pt x="2612609" y="2222069"/>
                  <a:pt x="2603862" y="2230812"/>
                  <a:pt x="2593080" y="2230801"/>
                </a:cubicBezTo>
                <a:cubicBezTo>
                  <a:pt x="2582273" y="2230801"/>
                  <a:pt x="2573128" y="2222069"/>
                  <a:pt x="2573128" y="2211267"/>
                </a:cubicBezTo>
                <a:cubicBezTo>
                  <a:pt x="2573128" y="2200046"/>
                  <a:pt x="2582273" y="2191314"/>
                  <a:pt x="2593080" y="2191314"/>
                </a:cubicBezTo>
                <a:close/>
                <a:moveTo>
                  <a:pt x="4977401" y="2190075"/>
                </a:moveTo>
                <a:cubicBezTo>
                  <a:pt x="4995527" y="2190109"/>
                  <a:pt x="5010203" y="2204779"/>
                  <a:pt x="5010250" y="2222898"/>
                </a:cubicBezTo>
                <a:cubicBezTo>
                  <a:pt x="5010214" y="2241017"/>
                  <a:pt x="4995527" y="2255711"/>
                  <a:pt x="4977401" y="2255746"/>
                </a:cubicBezTo>
                <a:cubicBezTo>
                  <a:pt x="4959113" y="2255746"/>
                  <a:pt x="4944142" y="2241192"/>
                  <a:pt x="4944142" y="2222898"/>
                </a:cubicBezTo>
                <a:cubicBezTo>
                  <a:pt x="4944142" y="2204616"/>
                  <a:pt x="4959113" y="2190075"/>
                  <a:pt x="4977401" y="2190075"/>
                </a:cubicBezTo>
                <a:close/>
                <a:moveTo>
                  <a:pt x="3057889" y="2190075"/>
                </a:moveTo>
                <a:cubicBezTo>
                  <a:pt x="3058019" y="2190075"/>
                  <a:pt x="3058160" y="2190075"/>
                  <a:pt x="3058287" y="2190075"/>
                </a:cubicBezTo>
                <a:cubicBezTo>
                  <a:pt x="3069655" y="2190180"/>
                  <a:pt x="3078776" y="2199484"/>
                  <a:pt x="3078672" y="2210847"/>
                </a:cubicBezTo>
                <a:cubicBezTo>
                  <a:pt x="3078672" y="2210988"/>
                  <a:pt x="3078672" y="2211115"/>
                  <a:pt x="3078672" y="2211256"/>
                </a:cubicBezTo>
                <a:cubicBezTo>
                  <a:pt x="3078567" y="2222618"/>
                  <a:pt x="3069257" y="2231736"/>
                  <a:pt x="3057889" y="2231631"/>
                </a:cubicBezTo>
                <a:cubicBezTo>
                  <a:pt x="3057750" y="2231631"/>
                  <a:pt x="3057610" y="2231631"/>
                  <a:pt x="3057469" y="2231631"/>
                </a:cubicBezTo>
                <a:cubicBezTo>
                  <a:pt x="3046102" y="2231514"/>
                  <a:pt x="3036981" y="2222209"/>
                  <a:pt x="3037098" y="2210847"/>
                </a:cubicBezTo>
                <a:cubicBezTo>
                  <a:pt x="3037098" y="2210707"/>
                  <a:pt x="3037098" y="2210578"/>
                  <a:pt x="3037098" y="2210438"/>
                </a:cubicBezTo>
                <a:cubicBezTo>
                  <a:pt x="3037215" y="2199076"/>
                  <a:pt x="3046524" y="2189957"/>
                  <a:pt x="3057889" y="2190075"/>
                </a:cubicBezTo>
                <a:close/>
                <a:moveTo>
                  <a:pt x="2476675" y="2189654"/>
                </a:moveTo>
                <a:cubicBezTo>
                  <a:pt x="2476685" y="2189654"/>
                  <a:pt x="2476685" y="2189654"/>
                  <a:pt x="2476698" y="2189654"/>
                </a:cubicBezTo>
                <a:cubicBezTo>
                  <a:pt x="2487479" y="2189665"/>
                  <a:pt x="2496227" y="2198409"/>
                  <a:pt x="2496214" y="2209187"/>
                </a:cubicBezTo>
                <a:cubicBezTo>
                  <a:pt x="2496214" y="2220000"/>
                  <a:pt x="2487479" y="2228299"/>
                  <a:pt x="2476675" y="2228299"/>
                </a:cubicBezTo>
                <a:cubicBezTo>
                  <a:pt x="2466278" y="2228299"/>
                  <a:pt x="2457542" y="2219989"/>
                  <a:pt x="2457542" y="2209187"/>
                </a:cubicBezTo>
                <a:cubicBezTo>
                  <a:pt x="2457542" y="2198386"/>
                  <a:pt x="2466278" y="2189654"/>
                  <a:pt x="2476675" y="2189654"/>
                </a:cubicBezTo>
                <a:close/>
                <a:moveTo>
                  <a:pt x="8937410" y="2189653"/>
                </a:moveTo>
                <a:cubicBezTo>
                  <a:pt x="8952788" y="2189653"/>
                  <a:pt x="8964845" y="2201705"/>
                  <a:pt x="8964845" y="2216668"/>
                </a:cubicBezTo>
                <a:cubicBezTo>
                  <a:pt x="8964845" y="2216691"/>
                  <a:pt x="8964845" y="2216703"/>
                  <a:pt x="8964845" y="2216727"/>
                </a:cubicBezTo>
                <a:cubicBezTo>
                  <a:pt x="8964832" y="2231864"/>
                  <a:pt x="8952553" y="2244115"/>
                  <a:pt x="8937410" y="2244102"/>
                </a:cubicBezTo>
                <a:cubicBezTo>
                  <a:pt x="8922441" y="2244102"/>
                  <a:pt x="8910385" y="2231631"/>
                  <a:pt x="8910385" y="2216668"/>
                </a:cubicBezTo>
                <a:cubicBezTo>
                  <a:pt x="8910385" y="2216632"/>
                  <a:pt x="8910385" y="2216609"/>
                  <a:pt x="8910385" y="2216574"/>
                </a:cubicBezTo>
                <a:cubicBezTo>
                  <a:pt x="8910407" y="2201681"/>
                  <a:pt x="8922512" y="2189629"/>
                  <a:pt x="8937410" y="2189653"/>
                </a:cubicBezTo>
                <a:close/>
                <a:moveTo>
                  <a:pt x="9053815" y="2189244"/>
                </a:moveTo>
                <a:cubicBezTo>
                  <a:pt x="9053849" y="2189244"/>
                  <a:pt x="9053885" y="2189244"/>
                  <a:pt x="9053920" y="2189244"/>
                </a:cubicBezTo>
                <a:cubicBezTo>
                  <a:pt x="9068818" y="2189267"/>
                  <a:pt x="9080864" y="2201354"/>
                  <a:pt x="9080841" y="2216247"/>
                </a:cubicBezTo>
                <a:cubicBezTo>
                  <a:pt x="9080841" y="2230800"/>
                  <a:pt x="9068784" y="2242864"/>
                  <a:pt x="9053815" y="2242864"/>
                </a:cubicBezTo>
                <a:cubicBezTo>
                  <a:pt x="9038858" y="2242864"/>
                  <a:pt x="9026801" y="2230800"/>
                  <a:pt x="9026801" y="2216247"/>
                </a:cubicBezTo>
                <a:cubicBezTo>
                  <a:pt x="9026801" y="2216211"/>
                  <a:pt x="9026801" y="2216188"/>
                  <a:pt x="9026801" y="2216154"/>
                </a:cubicBezTo>
                <a:cubicBezTo>
                  <a:pt x="9026824" y="2201260"/>
                  <a:pt x="9038917" y="2189221"/>
                  <a:pt x="9053815" y="2189244"/>
                </a:cubicBezTo>
                <a:close/>
                <a:moveTo>
                  <a:pt x="3174295" y="2187163"/>
                </a:moveTo>
                <a:cubicBezTo>
                  <a:pt x="3174436" y="2187163"/>
                  <a:pt x="3174565" y="2187163"/>
                  <a:pt x="3174705" y="2187163"/>
                </a:cubicBezTo>
                <a:cubicBezTo>
                  <a:pt x="3186072" y="2187269"/>
                  <a:pt x="3195193" y="2196574"/>
                  <a:pt x="3195088" y="2207937"/>
                </a:cubicBezTo>
                <a:cubicBezTo>
                  <a:pt x="3195088" y="2219989"/>
                  <a:pt x="3185943" y="2229142"/>
                  <a:pt x="3174295" y="2229142"/>
                </a:cubicBezTo>
                <a:cubicBezTo>
                  <a:pt x="3162238" y="2229142"/>
                  <a:pt x="3153093" y="2219989"/>
                  <a:pt x="3153093" y="2207937"/>
                </a:cubicBezTo>
                <a:cubicBezTo>
                  <a:pt x="3153093" y="2196305"/>
                  <a:pt x="3162238" y="2187163"/>
                  <a:pt x="3174295" y="2187163"/>
                </a:cubicBezTo>
                <a:close/>
                <a:moveTo>
                  <a:pt x="2360677" y="2187163"/>
                </a:moveTo>
                <a:cubicBezTo>
                  <a:pt x="2371074" y="2187163"/>
                  <a:pt x="2379799" y="2195885"/>
                  <a:pt x="2379799" y="2206277"/>
                </a:cubicBezTo>
                <a:cubicBezTo>
                  <a:pt x="2379799" y="2216668"/>
                  <a:pt x="2371074" y="2225400"/>
                  <a:pt x="2360677" y="2225400"/>
                </a:cubicBezTo>
                <a:cubicBezTo>
                  <a:pt x="2350283" y="2225400"/>
                  <a:pt x="2341546" y="2216680"/>
                  <a:pt x="2341546" y="2206277"/>
                </a:cubicBezTo>
                <a:cubicBezTo>
                  <a:pt x="2341546" y="2195885"/>
                  <a:pt x="2350283" y="2187163"/>
                  <a:pt x="2360677" y="2187163"/>
                </a:cubicBezTo>
                <a:close/>
                <a:moveTo>
                  <a:pt x="4554154" y="2185095"/>
                </a:moveTo>
                <a:cubicBezTo>
                  <a:pt x="4569541" y="2185083"/>
                  <a:pt x="4582006" y="2197545"/>
                  <a:pt x="4582019" y="2212927"/>
                </a:cubicBezTo>
                <a:cubicBezTo>
                  <a:pt x="4582030" y="2228311"/>
                  <a:pt x="4569567" y="2240772"/>
                  <a:pt x="4554177" y="2240784"/>
                </a:cubicBezTo>
                <a:cubicBezTo>
                  <a:pt x="4538787" y="2240796"/>
                  <a:pt x="4526317" y="2228334"/>
                  <a:pt x="4526306" y="2212950"/>
                </a:cubicBezTo>
                <a:cubicBezTo>
                  <a:pt x="4526297" y="2197567"/>
                  <a:pt x="4538761" y="2185106"/>
                  <a:pt x="4554154" y="2185095"/>
                </a:cubicBezTo>
                <a:close/>
                <a:moveTo>
                  <a:pt x="2244682" y="2184254"/>
                </a:moveTo>
                <a:cubicBezTo>
                  <a:pt x="2254657" y="2184254"/>
                  <a:pt x="2263393" y="2192553"/>
                  <a:pt x="2263393" y="2202956"/>
                </a:cubicBezTo>
                <a:cubicBezTo>
                  <a:pt x="2263393" y="2213360"/>
                  <a:pt x="2254657" y="2221659"/>
                  <a:pt x="2244682" y="2221659"/>
                </a:cubicBezTo>
                <a:cubicBezTo>
                  <a:pt x="2234285" y="2221659"/>
                  <a:pt x="2225971" y="2213360"/>
                  <a:pt x="2225971" y="2202956"/>
                </a:cubicBezTo>
                <a:cubicBezTo>
                  <a:pt x="2225971" y="2192553"/>
                  <a:pt x="2234285" y="2184254"/>
                  <a:pt x="2244682" y="2184254"/>
                </a:cubicBezTo>
                <a:close/>
                <a:moveTo>
                  <a:pt x="8821415" y="2183001"/>
                </a:moveTo>
                <a:cubicBezTo>
                  <a:pt x="8821614" y="2183001"/>
                  <a:pt x="8821800" y="2183001"/>
                  <a:pt x="8821999" y="2183001"/>
                </a:cubicBezTo>
                <a:cubicBezTo>
                  <a:pt x="8837003" y="2183165"/>
                  <a:pt x="8849025" y="2195450"/>
                  <a:pt x="8848861" y="2210437"/>
                </a:cubicBezTo>
                <a:cubicBezTo>
                  <a:pt x="8848861" y="2210460"/>
                  <a:pt x="8848861" y="2210472"/>
                  <a:pt x="8848861" y="2210496"/>
                </a:cubicBezTo>
                <a:cubicBezTo>
                  <a:pt x="8848837" y="2225633"/>
                  <a:pt x="8836558" y="2237884"/>
                  <a:pt x="8821415" y="2237860"/>
                </a:cubicBezTo>
                <a:lnTo>
                  <a:pt x="8821415" y="2237873"/>
                </a:lnTo>
                <a:lnTo>
                  <a:pt x="8807389" y="2231928"/>
                </a:lnTo>
                <a:lnTo>
                  <a:pt x="8816011" y="2252404"/>
                </a:lnTo>
                <a:cubicBezTo>
                  <a:pt x="8816011" y="2260517"/>
                  <a:pt x="8812684" y="2267793"/>
                  <a:pt x="8807332" y="2273041"/>
                </a:cubicBezTo>
                <a:lnTo>
                  <a:pt x="8789444" y="2280312"/>
                </a:lnTo>
                <a:lnTo>
                  <a:pt x="8791477" y="2285250"/>
                </a:lnTo>
                <a:cubicBezTo>
                  <a:pt x="8791477" y="2285298"/>
                  <a:pt x="8791477" y="2285344"/>
                  <a:pt x="8791477" y="2285391"/>
                </a:cubicBezTo>
                <a:lnTo>
                  <a:pt x="8789839" y="2289324"/>
                </a:lnTo>
                <a:lnTo>
                  <a:pt x="8722318" y="2289324"/>
                </a:lnTo>
                <a:lnTo>
                  <a:pt x="8722580" y="2288693"/>
                </a:lnTo>
                <a:lnTo>
                  <a:pt x="8730440" y="2285439"/>
                </a:lnTo>
                <a:lnTo>
                  <a:pt x="8730363" y="2285250"/>
                </a:lnTo>
                <a:cubicBezTo>
                  <a:pt x="8730363" y="2276729"/>
                  <a:pt x="8733796" y="2269040"/>
                  <a:pt x="8739306" y="2263482"/>
                </a:cubicBezTo>
                <a:lnTo>
                  <a:pt x="8758620" y="2255378"/>
                </a:lnTo>
                <a:lnTo>
                  <a:pt x="8757388" y="2252415"/>
                </a:lnTo>
                <a:cubicBezTo>
                  <a:pt x="8757434" y="2236365"/>
                  <a:pt x="8770438" y="2223367"/>
                  <a:pt x="8786495" y="2223319"/>
                </a:cubicBezTo>
                <a:lnTo>
                  <a:pt x="8802276" y="2229735"/>
                </a:lnTo>
                <a:lnTo>
                  <a:pt x="8794389" y="2210437"/>
                </a:lnTo>
                <a:cubicBezTo>
                  <a:pt x="8794389" y="2195054"/>
                  <a:pt x="8806446" y="2183001"/>
                  <a:pt x="8821415" y="2183001"/>
                </a:cubicBezTo>
                <a:close/>
                <a:moveTo>
                  <a:pt x="3290291" y="2182594"/>
                </a:moveTo>
                <a:cubicBezTo>
                  <a:pt x="3301985" y="2182640"/>
                  <a:pt x="3311446" y="2192096"/>
                  <a:pt x="3311492" y="2203786"/>
                </a:cubicBezTo>
                <a:cubicBezTo>
                  <a:pt x="3311492" y="2215838"/>
                  <a:pt x="3301927" y="2225400"/>
                  <a:pt x="3290291" y="2225400"/>
                </a:cubicBezTo>
                <a:lnTo>
                  <a:pt x="3290291" y="2225412"/>
                </a:lnTo>
                <a:cubicBezTo>
                  <a:pt x="3278374" y="2225342"/>
                  <a:pt x="3268727" y="2215698"/>
                  <a:pt x="3268669" y="2203786"/>
                </a:cubicBezTo>
                <a:cubicBezTo>
                  <a:pt x="3268669" y="2192143"/>
                  <a:pt x="3278644" y="2182594"/>
                  <a:pt x="3290291" y="2182594"/>
                </a:cubicBezTo>
                <a:close/>
                <a:moveTo>
                  <a:pt x="2128279" y="2180513"/>
                </a:moveTo>
                <a:cubicBezTo>
                  <a:pt x="2138662" y="2180513"/>
                  <a:pt x="2146566" y="2188812"/>
                  <a:pt x="2146566" y="2199215"/>
                </a:cubicBezTo>
                <a:cubicBezTo>
                  <a:pt x="2146566" y="2209199"/>
                  <a:pt x="2138662" y="2217498"/>
                  <a:pt x="2128279" y="2217498"/>
                </a:cubicBezTo>
                <a:cubicBezTo>
                  <a:pt x="2118290" y="2217498"/>
                  <a:pt x="2109975" y="2209187"/>
                  <a:pt x="2109975" y="2199215"/>
                </a:cubicBezTo>
                <a:cubicBezTo>
                  <a:pt x="2109975" y="2188812"/>
                  <a:pt x="2118290" y="2180513"/>
                  <a:pt x="2128279" y="2180513"/>
                </a:cubicBezTo>
                <a:close/>
                <a:moveTo>
                  <a:pt x="9169810" y="2180512"/>
                </a:moveTo>
                <a:cubicBezTo>
                  <a:pt x="9184463" y="2180617"/>
                  <a:pt x="9196322" y="2192471"/>
                  <a:pt x="9196426" y="2207117"/>
                </a:cubicBezTo>
                <a:cubicBezTo>
                  <a:pt x="9196426" y="2222080"/>
                  <a:pt x="9184369" y="2234120"/>
                  <a:pt x="9169810" y="2234120"/>
                </a:cubicBezTo>
                <a:lnTo>
                  <a:pt x="9169810" y="2234132"/>
                </a:lnTo>
                <a:cubicBezTo>
                  <a:pt x="9154842" y="2234132"/>
                  <a:pt x="9143206" y="2222068"/>
                  <a:pt x="9143206" y="2207106"/>
                </a:cubicBezTo>
                <a:cubicBezTo>
                  <a:pt x="9143206" y="2207047"/>
                  <a:pt x="9143206" y="2207001"/>
                  <a:pt x="9143206" y="2206942"/>
                </a:cubicBezTo>
                <a:cubicBezTo>
                  <a:pt x="9143252" y="2192295"/>
                  <a:pt x="9155157" y="2180465"/>
                  <a:pt x="9169810" y="2180512"/>
                </a:cubicBezTo>
                <a:close/>
                <a:moveTo>
                  <a:pt x="9777644" y="2180091"/>
                </a:moveTo>
                <a:cubicBezTo>
                  <a:pt x="9792601" y="2180091"/>
                  <a:pt x="9805079" y="2192564"/>
                  <a:pt x="9805079" y="2207935"/>
                </a:cubicBezTo>
                <a:cubicBezTo>
                  <a:pt x="9804950" y="2223027"/>
                  <a:pt x="9792741" y="2235242"/>
                  <a:pt x="9777644" y="2235382"/>
                </a:cubicBezTo>
                <a:cubicBezTo>
                  <a:pt x="9762254" y="2235382"/>
                  <a:pt x="9749789" y="2222898"/>
                  <a:pt x="9749789" y="2207935"/>
                </a:cubicBezTo>
                <a:cubicBezTo>
                  <a:pt x="9749789" y="2192553"/>
                  <a:pt x="9762254" y="2180091"/>
                  <a:pt x="9777644" y="2180091"/>
                </a:cubicBezTo>
                <a:close/>
                <a:moveTo>
                  <a:pt x="4720888" y="2180091"/>
                </a:moveTo>
                <a:cubicBezTo>
                  <a:pt x="4737517" y="2180091"/>
                  <a:pt x="4750813" y="2193393"/>
                  <a:pt x="4750813" y="2209607"/>
                </a:cubicBezTo>
                <a:cubicBezTo>
                  <a:pt x="4750813" y="2209701"/>
                  <a:pt x="4750813" y="2209783"/>
                  <a:pt x="4750813" y="2209876"/>
                </a:cubicBezTo>
                <a:cubicBezTo>
                  <a:pt x="4750744" y="2226324"/>
                  <a:pt x="4737340" y="2239602"/>
                  <a:pt x="4720888" y="2239532"/>
                </a:cubicBezTo>
                <a:cubicBezTo>
                  <a:pt x="4704667" y="2239532"/>
                  <a:pt x="4691370" y="2226229"/>
                  <a:pt x="4691370" y="2209607"/>
                </a:cubicBezTo>
                <a:cubicBezTo>
                  <a:pt x="4691429" y="2193335"/>
                  <a:pt x="4704611" y="2180150"/>
                  <a:pt x="4720888" y="2180091"/>
                </a:cubicBezTo>
                <a:close/>
                <a:moveTo>
                  <a:pt x="3406287" y="2176760"/>
                </a:moveTo>
                <a:cubicBezTo>
                  <a:pt x="3418343" y="2176760"/>
                  <a:pt x="3427897" y="2186334"/>
                  <a:pt x="3427897" y="2198386"/>
                </a:cubicBezTo>
                <a:cubicBezTo>
                  <a:pt x="3427897" y="2210017"/>
                  <a:pt x="3418343" y="2219579"/>
                  <a:pt x="3406287" y="2219579"/>
                </a:cubicBezTo>
                <a:cubicBezTo>
                  <a:pt x="3394230" y="2219579"/>
                  <a:pt x="3384664" y="2210017"/>
                  <a:pt x="3384664" y="2198386"/>
                </a:cubicBezTo>
                <a:cubicBezTo>
                  <a:pt x="3384664" y="2198293"/>
                  <a:pt x="3384664" y="2198187"/>
                  <a:pt x="3384664" y="2198094"/>
                </a:cubicBezTo>
                <a:cubicBezTo>
                  <a:pt x="3384746" y="2186229"/>
                  <a:pt x="3394417" y="2176678"/>
                  <a:pt x="3406287" y="2176760"/>
                </a:cubicBezTo>
                <a:close/>
                <a:moveTo>
                  <a:pt x="2012281" y="2176351"/>
                </a:moveTo>
                <a:cubicBezTo>
                  <a:pt x="2022256" y="2176351"/>
                  <a:pt x="2030151" y="2184662"/>
                  <a:pt x="2030151" y="2194644"/>
                </a:cubicBezTo>
                <a:cubicBezTo>
                  <a:pt x="2030151" y="2204616"/>
                  <a:pt x="2022256" y="2212506"/>
                  <a:pt x="2012281" y="2212506"/>
                </a:cubicBezTo>
                <a:cubicBezTo>
                  <a:pt x="2002294" y="2212506"/>
                  <a:pt x="1993981" y="2204616"/>
                  <a:pt x="1993981" y="2194644"/>
                </a:cubicBezTo>
                <a:cubicBezTo>
                  <a:pt x="1993981" y="2184651"/>
                  <a:pt x="2002294" y="2176351"/>
                  <a:pt x="2012281" y="2176351"/>
                </a:cubicBezTo>
                <a:close/>
                <a:moveTo>
                  <a:pt x="9962226" y="2173452"/>
                </a:moveTo>
                <a:cubicBezTo>
                  <a:pt x="9978026" y="2173452"/>
                  <a:pt x="9990504" y="2185913"/>
                  <a:pt x="9990504" y="2201296"/>
                </a:cubicBezTo>
                <a:cubicBezTo>
                  <a:pt x="9990504" y="2201448"/>
                  <a:pt x="9990504" y="2201613"/>
                  <a:pt x="9990504" y="2201765"/>
                </a:cubicBezTo>
                <a:cubicBezTo>
                  <a:pt x="9990375" y="2217242"/>
                  <a:pt x="9977709" y="2229691"/>
                  <a:pt x="9962226" y="2229562"/>
                </a:cubicBezTo>
                <a:lnTo>
                  <a:pt x="9962226" y="2229550"/>
                </a:lnTo>
                <a:cubicBezTo>
                  <a:pt x="9946848" y="2229550"/>
                  <a:pt x="9934383" y="2217090"/>
                  <a:pt x="9934383" y="2201296"/>
                </a:cubicBezTo>
                <a:cubicBezTo>
                  <a:pt x="9934383" y="2201296"/>
                  <a:pt x="9934383" y="2201285"/>
                  <a:pt x="9934383" y="2201285"/>
                </a:cubicBezTo>
                <a:cubicBezTo>
                  <a:pt x="9934383" y="2185913"/>
                  <a:pt x="9946848" y="2173452"/>
                  <a:pt x="9962226" y="2173452"/>
                </a:cubicBezTo>
                <a:close/>
                <a:moveTo>
                  <a:pt x="1896286" y="2171781"/>
                </a:moveTo>
                <a:cubicBezTo>
                  <a:pt x="1905840" y="2171781"/>
                  <a:pt x="1913746" y="2180091"/>
                  <a:pt x="1913746" y="2189642"/>
                </a:cubicBezTo>
                <a:cubicBezTo>
                  <a:pt x="1913746" y="2199625"/>
                  <a:pt x="1905840" y="2207527"/>
                  <a:pt x="1896286" y="2207527"/>
                </a:cubicBezTo>
                <a:lnTo>
                  <a:pt x="1896286" y="2207539"/>
                </a:lnTo>
                <a:cubicBezTo>
                  <a:pt x="1886299" y="2207539"/>
                  <a:pt x="1878406" y="2199625"/>
                  <a:pt x="1878406" y="2189654"/>
                </a:cubicBezTo>
                <a:cubicBezTo>
                  <a:pt x="1878476" y="2179811"/>
                  <a:pt x="1886440" y="2171851"/>
                  <a:pt x="1896286" y="2171781"/>
                </a:cubicBezTo>
                <a:close/>
                <a:moveTo>
                  <a:pt x="8706249" y="2170120"/>
                </a:moveTo>
                <a:cubicBezTo>
                  <a:pt x="8706262" y="2170120"/>
                  <a:pt x="8706285" y="2170120"/>
                  <a:pt x="8706296" y="2170120"/>
                </a:cubicBezTo>
                <a:cubicBezTo>
                  <a:pt x="8721439" y="2170132"/>
                  <a:pt x="8733707" y="2182417"/>
                  <a:pt x="8733696" y="2197556"/>
                </a:cubicBezTo>
                <a:cubicBezTo>
                  <a:pt x="8733696" y="2212927"/>
                  <a:pt x="8721219" y="2225400"/>
                  <a:pt x="8706249" y="2225400"/>
                </a:cubicBezTo>
                <a:lnTo>
                  <a:pt x="8698929" y="2222366"/>
                </a:lnTo>
                <a:lnTo>
                  <a:pt x="8702098" y="2229971"/>
                </a:lnTo>
                <a:cubicBezTo>
                  <a:pt x="8702068" y="2238107"/>
                  <a:pt x="8698760" y="2245471"/>
                  <a:pt x="8693422" y="2250809"/>
                </a:cubicBezTo>
                <a:lnTo>
                  <a:pt x="8678907" y="2256853"/>
                </a:lnTo>
                <a:lnTo>
                  <a:pt x="8670861" y="2276060"/>
                </a:lnTo>
                <a:lnTo>
                  <a:pt x="8664529" y="2278706"/>
                </a:lnTo>
                <a:lnTo>
                  <a:pt x="8660032" y="2289324"/>
                </a:lnTo>
                <a:lnTo>
                  <a:pt x="8610639" y="2289324"/>
                </a:lnTo>
                <a:lnTo>
                  <a:pt x="8603562" y="2271948"/>
                </a:lnTo>
                <a:cubicBezTo>
                  <a:pt x="8603562" y="2263222"/>
                  <a:pt x="8607097" y="2255223"/>
                  <a:pt x="8612814" y="2249407"/>
                </a:cubicBezTo>
                <a:lnTo>
                  <a:pt x="8621545" y="2245713"/>
                </a:lnTo>
                <a:lnTo>
                  <a:pt x="8627147" y="2232269"/>
                </a:lnTo>
                <a:lnTo>
                  <a:pt x="8645206" y="2224832"/>
                </a:lnTo>
                <a:lnTo>
                  <a:pt x="8651741" y="2209138"/>
                </a:lnTo>
                <a:cubicBezTo>
                  <a:pt x="8657077" y="2203801"/>
                  <a:pt x="8664442" y="2200491"/>
                  <a:pt x="8672581" y="2200456"/>
                </a:cubicBezTo>
                <a:lnTo>
                  <a:pt x="8681063" y="2203990"/>
                </a:lnTo>
                <a:lnTo>
                  <a:pt x="8678394" y="2197556"/>
                </a:lnTo>
                <a:cubicBezTo>
                  <a:pt x="8678394" y="2182159"/>
                  <a:pt x="8690872" y="2170120"/>
                  <a:pt x="8706249" y="2170120"/>
                </a:cubicBezTo>
                <a:close/>
                <a:moveTo>
                  <a:pt x="4392441" y="2169700"/>
                </a:moveTo>
                <a:cubicBezTo>
                  <a:pt x="4406579" y="2169700"/>
                  <a:pt x="4418215" y="2181342"/>
                  <a:pt x="4418215" y="2195885"/>
                </a:cubicBezTo>
                <a:cubicBezTo>
                  <a:pt x="4418215" y="2210438"/>
                  <a:pt x="4406579" y="2222081"/>
                  <a:pt x="4392441" y="2222081"/>
                </a:cubicBezTo>
                <a:lnTo>
                  <a:pt x="4392441" y="2222069"/>
                </a:lnTo>
                <a:cubicBezTo>
                  <a:pt x="4392358" y="2222069"/>
                  <a:pt x="4392290" y="2222069"/>
                  <a:pt x="4392207" y="2222069"/>
                </a:cubicBezTo>
                <a:cubicBezTo>
                  <a:pt x="4377800" y="2221999"/>
                  <a:pt x="4366175" y="2210286"/>
                  <a:pt x="4366246" y="2195885"/>
                </a:cubicBezTo>
                <a:cubicBezTo>
                  <a:pt x="4366246" y="2195802"/>
                  <a:pt x="4366246" y="2195733"/>
                  <a:pt x="4366246" y="2195650"/>
                </a:cubicBezTo>
                <a:cubicBezTo>
                  <a:pt x="4366314" y="2181249"/>
                  <a:pt x="4378035" y="2169630"/>
                  <a:pt x="4392441" y="2169700"/>
                </a:cubicBezTo>
                <a:close/>
                <a:moveTo>
                  <a:pt x="3522282" y="2168882"/>
                </a:moveTo>
                <a:cubicBezTo>
                  <a:pt x="3522388" y="2168882"/>
                  <a:pt x="3522481" y="2168882"/>
                  <a:pt x="3522587" y="2168882"/>
                </a:cubicBezTo>
                <a:cubicBezTo>
                  <a:pt x="3534445" y="2168963"/>
                  <a:pt x="3543976" y="2178642"/>
                  <a:pt x="3543893" y="2190483"/>
                </a:cubicBezTo>
                <a:cubicBezTo>
                  <a:pt x="3543893" y="2202535"/>
                  <a:pt x="3534339" y="2212506"/>
                  <a:pt x="3522282" y="2212506"/>
                </a:cubicBezTo>
                <a:cubicBezTo>
                  <a:pt x="3510227" y="2212506"/>
                  <a:pt x="3500659" y="2202535"/>
                  <a:pt x="3500659" y="2190483"/>
                </a:cubicBezTo>
                <a:cubicBezTo>
                  <a:pt x="3500659" y="2190390"/>
                  <a:pt x="3500659" y="2190284"/>
                  <a:pt x="3500659" y="2190191"/>
                </a:cubicBezTo>
                <a:cubicBezTo>
                  <a:pt x="3500741" y="2178338"/>
                  <a:pt x="3510424" y="2168800"/>
                  <a:pt x="3522282" y="2168882"/>
                </a:cubicBezTo>
                <a:close/>
                <a:moveTo>
                  <a:pt x="4127611" y="2168460"/>
                </a:moveTo>
                <a:cubicBezTo>
                  <a:pt x="4140908" y="2168460"/>
                  <a:pt x="4151725" y="2179262"/>
                  <a:pt x="4151725" y="2192985"/>
                </a:cubicBezTo>
                <a:cubicBezTo>
                  <a:pt x="4151714" y="2206288"/>
                  <a:pt x="4140920" y="2217077"/>
                  <a:pt x="4127611" y="2217088"/>
                </a:cubicBezTo>
                <a:cubicBezTo>
                  <a:pt x="4113881" y="2217088"/>
                  <a:pt x="4103077" y="2206276"/>
                  <a:pt x="4103077" y="2192985"/>
                </a:cubicBezTo>
                <a:cubicBezTo>
                  <a:pt x="4103077" y="2192832"/>
                  <a:pt x="4103077" y="2192693"/>
                  <a:pt x="4103077" y="2192540"/>
                </a:cubicBezTo>
                <a:cubicBezTo>
                  <a:pt x="4103206" y="2179121"/>
                  <a:pt x="4114187" y="2168332"/>
                  <a:pt x="4127611" y="2168460"/>
                </a:cubicBezTo>
                <a:close/>
                <a:moveTo>
                  <a:pt x="1779869" y="2167210"/>
                </a:moveTo>
                <a:cubicBezTo>
                  <a:pt x="1789436" y="2167210"/>
                  <a:pt x="1797341" y="2174691"/>
                  <a:pt x="1797341" y="2184254"/>
                </a:cubicBezTo>
                <a:cubicBezTo>
                  <a:pt x="1797341" y="2193815"/>
                  <a:pt x="1789436" y="2201706"/>
                  <a:pt x="1779869" y="2201706"/>
                </a:cubicBezTo>
                <a:cubicBezTo>
                  <a:pt x="1770315" y="2201706"/>
                  <a:pt x="1762830" y="2193815"/>
                  <a:pt x="1762830" y="2184254"/>
                </a:cubicBezTo>
                <a:cubicBezTo>
                  <a:pt x="1762830" y="2174691"/>
                  <a:pt x="1770315" y="2167210"/>
                  <a:pt x="1779869" y="2167210"/>
                </a:cubicBezTo>
                <a:close/>
                <a:moveTo>
                  <a:pt x="9587647" y="2166380"/>
                </a:moveTo>
                <a:cubicBezTo>
                  <a:pt x="9587682" y="2166380"/>
                  <a:pt x="9587717" y="2166380"/>
                  <a:pt x="9587752" y="2166380"/>
                </a:cubicBezTo>
                <a:cubicBezTo>
                  <a:pt x="9602650" y="2166415"/>
                  <a:pt x="9614696" y="2178502"/>
                  <a:pt x="9614661" y="2193394"/>
                </a:cubicBezTo>
                <a:cubicBezTo>
                  <a:pt x="9614661" y="2193430"/>
                  <a:pt x="9614661" y="2193465"/>
                  <a:pt x="9614661" y="2193500"/>
                </a:cubicBezTo>
                <a:cubicBezTo>
                  <a:pt x="9614637" y="2208393"/>
                  <a:pt x="9602545" y="2220433"/>
                  <a:pt x="9587647" y="2220409"/>
                </a:cubicBezTo>
                <a:cubicBezTo>
                  <a:pt x="9587611" y="2220409"/>
                  <a:pt x="9587577" y="2220409"/>
                  <a:pt x="9587541" y="2220409"/>
                </a:cubicBezTo>
                <a:cubicBezTo>
                  <a:pt x="9572643" y="2220374"/>
                  <a:pt x="9560586" y="2208275"/>
                  <a:pt x="9560621" y="2193383"/>
                </a:cubicBezTo>
                <a:cubicBezTo>
                  <a:pt x="9560621" y="2193360"/>
                  <a:pt x="9560621" y="2193324"/>
                  <a:pt x="9560621" y="2193301"/>
                </a:cubicBezTo>
                <a:cubicBezTo>
                  <a:pt x="9560645" y="2178409"/>
                  <a:pt x="9572747" y="2166357"/>
                  <a:pt x="9587647" y="2166380"/>
                </a:cubicBezTo>
                <a:close/>
                <a:moveTo>
                  <a:pt x="9284566" y="2163468"/>
                </a:moveTo>
                <a:cubicBezTo>
                  <a:pt x="9284637" y="2163468"/>
                  <a:pt x="9284718" y="2163468"/>
                  <a:pt x="9284789" y="2163468"/>
                </a:cubicBezTo>
                <a:cubicBezTo>
                  <a:pt x="9299196" y="2163539"/>
                  <a:pt x="9310820" y="2175251"/>
                  <a:pt x="9310749" y="2189653"/>
                </a:cubicBezTo>
                <a:cubicBezTo>
                  <a:pt x="9310749" y="2204207"/>
                  <a:pt x="9299114" y="2216247"/>
                  <a:pt x="9284566" y="2216247"/>
                </a:cubicBezTo>
                <a:cubicBezTo>
                  <a:pt x="9269913" y="2216141"/>
                  <a:pt x="9258055" y="2204300"/>
                  <a:pt x="9257949" y="2189653"/>
                </a:cubicBezTo>
                <a:cubicBezTo>
                  <a:pt x="9257949" y="2175112"/>
                  <a:pt x="9270006" y="2163468"/>
                  <a:pt x="9284566" y="2163468"/>
                </a:cubicBezTo>
                <a:close/>
                <a:moveTo>
                  <a:pt x="1663838" y="2161797"/>
                </a:moveTo>
                <a:cubicBezTo>
                  <a:pt x="1673428" y="2161797"/>
                  <a:pt x="1680912" y="2169290"/>
                  <a:pt x="1680912" y="2178852"/>
                </a:cubicBezTo>
                <a:cubicBezTo>
                  <a:pt x="1680912" y="2187994"/>
                  <a:pt x="1673428" y="2195885"/>
                  <a:pt x="1663838" y="2195885"/>
                </a:cubicBezTo>
                <a:cubicBezTo>
                  <a:pt x="1654366" y="2195885"/>
                  <a:pt x="1646882" y="2187994"/>
                  <a:pt x="1646882" y="2178852"/>
                </a:cubicBezTo>
                <a:cubicBezTo>
                  <a:pt x="1646882" y="2169279"/>
                  <a:pt x="1654366" y="2161797"/>
                  <a:pt x="1663838" y="2161797"/>
                </a:cubicBezTo>
                <a:close/>
                <a:moveTo>
                  <a:pt x="3638275" y="2158887"/>
                </a:moveTo>
                <a:cubicBezTo>
                  <a:pt x="3650333" y="2158887"/>
                  <a:pt x="3659887" y="2168882"/>
                  <a:pt x="3659887" y="2180933"/>
                </a:cubicBezTo>
                <a:cubicBezTo>
                  <a:pt x="3659887" y="2192985"/>
                  <a:pt x="3650333" y="2202956"/>
                  <a:pt x="3638275" y="2202956"/>
                </a:cubicBezTo>
                <a:cubicBezTo>
                  <a:pt x="3625797" y="2202956"/>
                  <a:pt x="3616233" y="2192973"/>
                  <a:pt x="3616233" y="2180933"/>
                </a:cubicBezTo>
                <a:cubicBezTo>
                  <a:pt x="3616233" y="2180852"/>
                  <a:pt x="3616233" y="2180769"/>
                  <a:pt x="3616233" y="2180687"/>
                </a:cubicBezTo>
                <a:cubicBezTo>
                  <a:pt x="3616303" y="2168578"/>
                  <a:pt x="3626162" y="2158816"/>
                  <a:pt x="3638275" y="2158887"/>
                </a:cubicBezTo>
                <a:close/>
                <a:moveTo>
                  <a:pt x="1547269" y="2156572"/>
                </a:moveTo>
                <a:cubicBezTo>
                  <a:pt x="1556474" y="2156234"/>
                  <a:pt x="1564215" y="2163410"/>
                  <a:pt x="1564554" y="2172610"/>
                </a:cubicBezTo>
                <a:cubicBezTo>
                  <a:pt x="1564554" y="2181751"/>
                  <a:pt x="1557070" y="2189233"/>
                  <a:pt x="1547831" y="2189233"/>
                </a:cubicBezTo>
                <a:lnTo>
                  <a:pt x="1547831" y="2189244"/>
                </a:lnTo>
                <a:cubicBezTo>
                  <a:pt x="1538710" y="2189244"/>
                  <a:pt x="1531226" y="2181763"/>
                  <a:pt x="1531226" y="2172610"/>
                </a:cubicBezTo>
                <a:cubicBezTo>
                  <a:pt x="1531553" y="2163890"/>
                  <a:pt x="1538546" y="2156900"/>
                  <a:pt x="1547269" y="2156572"/>
                </a:cubicBezTo>
                <a:close/>
                <a:moveTo>
                  <a:pt x="4891752" y="2155568"/>
                </a:moveTo>
                <a:cubicBezTo>
                  <a:pt x="4908930" y="2155684"/>
                  <a:pt x="4922827" y="2169571"/>
                  <a:pt x="4922942" y="2186743"/>
                </a:cubicBezTo>
                <a:cubicBezTo>
                  <a:pt x="4922942" y="2204196"/>
                  <a:pt x="4908803" y="2218340"/>
                  <a:pt x="4891752" y="2218340"/>
                </a:cubicBezTo>
                <a:lnTo>
                  <a:pt x="4891752" y="2218329"/>
                </a:lnTo>
                <a:cubicBezTo>
                  <a:pt x="4874293" y="2218329"/>
                  <a:pt x="4860575" y="2204196"/>
                  <a:pt x="4860575" y="2186743"/>
                </a:cubicBezTo>
                <a:cubicBezTo>
                  <a:pt x="4860575" y="2186721"/>
                  <a:pt x="4860575" y="2186685"/>
                  <a:pt x="4860575" y="2186662"/>
                </a:cubicBezTo>
                <a:cubicBezTo>
                  <a:pt x="4860599" y="2169466"/>
                  <a:pt x="4874549" y="2155544"/>
                  <a:pt x="4891752" y="2155568"/>
                </a:cubicBezTo>
                <a:close/>
                <a:moveTo>
                  <a:pt x="8591073" y="2151814"/>
                </a:moveTo>
                <a:cubicBezTo>
                  <a:pt x="8606463" y="2151803"/>
                  <a:pt x="8618940" y="2164275"/>
                  <a:pt x="8618951" y="2179658"/>
                </a:cubicBezTo>
                <a:cubicBezTo>
                  <a:pt x="8618964" y="2195042"/>
                  <a:pt x="8606486" y="2207515"/>
                  <a:pt x="8591096" y="2207527"/>
                </a:cubicBezTo>
                <a:lnTo>
                  <a:pt x="8588185" y="2206323"/>
                </a:lnTo>
                <a:lnTo>
                  <a:pt x="8580696" y="2224204"/>
                </a:lnTo>
                <a:lnTo>
                  <a:pt x="8564611" y="2230789"/>
                </a:lnTo>
                <a:lnTo>
                  <a:pt x="8560283" y="2241143"/>
                </a:lnTo>
                <a:lnTo>
                  <a:pt x="8553512" y="2243977"/>
                </a:lnTo>
                <a:lnTo>
                  <a:pt x="8549989" y="2252466"/>
                </a:lnTo>
                <a:cubicBezTo>
                  <a:pt x="8544123" y="2258333"/>
                  <a:pt x="8536022" y="2261967"/>
                  <a:pt x="8527070" y="2261978"/>
                </a:cubicBezTo>
                <a:cubicBezTo>
                  <a:pt x="8509190" y="2261978"/>
                  <a:pt x="8495051" y="2247435"/>
                  <a:pt x="8495051" y="2229550"/>
                </a:cubicBezTo>
                <a:cubicBezTo>
                  <a:pt x="8495051" y="2220614"/>
                  <a:pt x="8498585" y="2212510"/>
                  <a:pt x="8504356" y="2206640"/>
                </a:cubicBezTo>
                <a:lnTo>
                  <a:pt x="8513596" y="2202773"/>
                </a:lnTo>
                <a:lnTo>
                  <a:pt x="8515945" y="2197192"/>
                </a:lnTo>
                <a:lnTo>
                  <a:pt x="8535864" y="2188994"/>
                </a:lnTo>
                <a:lnTo>
                  <a:pt x="8538657" y="2182169"/>
                </a:lnTo>
                <a:cubicBezTo>
                  <a:pt x="8544008" y="2176766"/>
                  <a:pt x="8551387" y="2173441"/>
                  <a:pt x="8559498" y="2173441"/>
                </a:cubicBezTo>
                <a:cubicBezTo>
                  <a:pt x="8559591" y="2173441"/>
                  <a:pt x="8559673" y="2173441"/>
                  <a:pt x="8559766" y="2173441"/>
                </a:cubicBezTo>
                <a:lnTo>
                  <a:pt x="8564908" y="2175599"/>
                </a:lnTo>
                <a:lnTo>
                  <a:pt x="8571369" y="2159984"/>
                </a:lnTo>
                <a:cubicBezTo>
                  <a:pt x="8576411" y="2154941"/>
                  <a:pt x="8583378" y="2151820"/>
                  <a:pt x="8591073" y="2151814"/>
                </a:cubicBezTo>
                <a:close/>
                <a:moveTo>
                  <a:pt x="1431940" y="2150166"/>
                </a:moveTo>
                <a:cubicBezTo>
                  <a:pt x="1440594" y="2150166"/>
                  <a:pt x="1448079" y="2157226"/>
                  <a:pt x="1448079" y="2166379"/>
                </a:cubicBezTo>
                <a:cubicBezTo>
                  <a:pt x="1448079" y="2175112"/>
                  <a:pt x="1440594" y="2182594"/>
                  <a:pt x="1431940" y="2182594"/>
                </a:cubicBezTo>
                <a:cubicBezTo>
                  <a:pt x="1422703" y="2182594"/>
                  <a:pt x="1415685" y="2175112"/>
                  <a:pt x="1415685" y="2166379"/>
                </a:cubicBezTo>
                <a:cubicBezTo>
                  <a:pt x="1415685" y="2157226"/>
                  <a:pt x="1422703" y="2150166"/>
                  <a:pt x="1431940" y="2150166"/>
                </a:cubicBezTo>
                <a:close/>
                <a:moveTo>
                  <a:pt x="3753431" y="2146426"/>
                </a:moveTo>
                <a:cubicBezTo>
                  <a:pt x="3765907" y="2146426"/>
                  <a:pt x="3775883" y="2156397"/>
                  <a:pt x="3775883" y="2168460"/>
                </a:cubicBezTo>
                <a:cubicBezTo>
                  <a:pt x="3775883" y="2180513"/>
                  <a:pt x="3765907" y="2190483"/>
                  <a:pt x="3753431" y="2190483"/>
                </a:cubicBezTo>
                <a:cubicBezTo>
                  <a:pt x="3741374" y="2190483"/>
                  <a:pt x="3731399" y="2180501"/>
                  <a:pt x="3731399" y="2168460"/>
                </a:cubicBezTo>
                <a:cubicBezTo>
                  <a:pt x="3731469" y="2156327"/>
                  <a:pt x="3741292" y="2146508"/>
                  <a:pt x="3753431" y="2146426"/>
                </a:cubicBezTo>
                <a:close/>
                <a:moveTo>
                  <a:pt x="1315933" y="2143936"/>
                </a:moveTo>
                <a:cubicBezTo>
                  <a:pt x="1324587" y="2143936"/>
                  <a:pt x="1331721" y="2150997"/>
                  <a:pt x="1331721" y="2159717"/>
                </a:cubicBezTo>
                <a:cubicBezTo>
                  <a:pt x="1331721" y="2168460"/>
                  <a:pt x="1324587" y="2175521"/>
                  <a:pt x="1315933" y="2175521"/>
                </a:cubicBezTo>
                <a:cubicBezTo>
                  <a:pt x="1307163" y="2175521"/>
                  <a:pt x="1300147" y="2168460"/>
                  <a:pt x="1300147" y="2159717"/>
                </a:cubicBezTo>
                <a:cubicBezTo>
                  <a:pt x="1300147" y="2150997"/>
                  <a:pt x="1307163" y="2143936"/>
                  <a:pt x="1315933" y="2143936"/>
                </a:cubicBezTo>
                <a:close/>
                <a:moveTo>
                  <a:pt x="1199926" y="2137285"/>
                </a:moveTo>
                <a:cubicBezTo>
                  <a:pt x="1208230" y="2137285"/>
                  <a:pt x="1214895" y="2144356"/>
                  <a:pt x="1214895" y="2152656"/>
                </a:cubicBezTo>
                <a:cubicBezTo>
                  <a:pt x="1214895" y="2160968"/>
                  <a:pt x="1208230" y="2168039"/>
                  <a:pt x="1199926" y="2168039"/>
                </a:cubicBezTo>
                <a:cubicBezTo>
                  <a:pt x="1191424" y="2168039"/>
                  <a:pt x="1184537" y="2161154"/>
                  <a:pt x="1184537" y="2152656"/>
                </a:cubicBezTo>
                <a:cubicBezTo>
                  <a:pt x="1184537" y="2144170"/>
                  <a:pt x="1191424" y="2137285"/>
                  <a:pt x="1199926" y="2137285"/>
                </a:cubicBezTo>
                <a:close/>
                <a:moveTo>
                  <a:pt x="9397650" y="2136863"/>
                </a:moveTo>
                <a:cubicBezTo>
                  <a:pt x="9397720" y="2136863"/>
                  <a:pt x="9397802" y="2136863"/>
                  <a:pt x="9397872" y="2136863"/>
                </a:cubicBezTo>
                <a:cubicBezTo>
                  <a:pt x="9412279" y="2136933"/>
                  <a:pt x="9423904" y="2148646"/>
                  <a:pt x="9423833" y="2163047"/>
                </a:cubicBezTo>
                <a:cubicBezTo>
                  <a:pt x="9423833" y="2163117"/>
                  <a:pt x="9423833" y="2163199"/>
                  <a:pt x="9423833" y="2163269"/>
                </a:cubicBezTo>
                <a:cubicBezTo>
                  <a:pt x="9423775" y="2177671"/>
                  <a:pt x="9412057" y="2189291"/>
                  <a:pt x="9397650" y="2189232"/>
                </a:cubicBezTo>
                <a:cubicBezTo>
                  <a:pt x="9397569" y="2189232"/>
                  <a:pt x="9397499" y="2189232"/>
                  <a:pt x="9397417" y="2189232"/>
                </a:cubicBezTo>
                <a:cubicBezTo>
                  <a:pt x="9383009" y="2189162"/>
                  <a:pt x="9371384" y="2177450"/>
                  <a:pt x="9371455" y="2163047"/>
                </a:cubicBezTo>
                <a:cubicBezTo>
                  <a:pt x="9371455" y="2162966"/>
                  <a:pt x="9371455" y="2162895"/>
                  <a:pt x="9371455" y="2162814"/>
                </a:cubicBezTo>
                <a:cubicBezTo>
                  <a:pt x="9371525" y="2148412"/>
                  <a:pt x="9383243" y="2136804"/>
                  <a:pt x="9397650" y="2136863"/>
                </a:cubicBezTo>
                <a:close/>
                <a:moveTo>
                  <a:pt x="4239025" y="2136033"/>
                </a:moveTo>
                <a:cubicBezTo>
                  <a:pt x="4239175" y="2136033"/>
                  <a:pt x="4239316" y="2136033"/>
                  <a:pt x="4239467" y="2136033"/>
                </a:cubicBezTo>
                <a:cubicBezTo>
                  <a:pt x="4252894" y="2136162"/>
                  <a:pt x="4263687" y="2147138"/>
                  <a:pt x="4263560" y="2160558"/>
                </a:cubicBezTo>
                <a:cubicBezTo>
                  <a:pt x="4263560" y="2173861"/>
                  <a:pt x="4252752" y="2185083"/>
                  <a:pt x="4239025" y="2185083"/>
                </a:cubicBezTo>
                <a:cubicBezTo>
                  <a:pt x="4225728" y="2185083"/>
                  <a:pt x="4214501" y="2173861"/>
                  <a:pt x="4214501" y="2160558"/>
                </a:cubicBezTo>
                <a:cubicBezTo>
                  <a:pt x="4214524" y="2147022"/>
                  <a:pt x="4225481" y="2136057"/>
                  <a:pt x="4239025" y="2136033"/>
                </a:cubicBezTo>
                <a:close/>
                <a:moveTo>
                  <a:pt x="8864660" y="2131462"/>
                </a:moveTo>
                <a:cubicBezTo>
                  <a:pt x="8878869" y="2131532"/>
                  <a:pt x="8890364" y="2143024"/>
                  <a:pt x="8890434" y="2157226"/>
                </a:cubicBezTo>
                <a:cubicBezTo>
                  <a:pt x="8890376" y="2171430"/>
                  <a:pt x="8878869" y="2182932"/>
                  <a:pt x="8864660" y="2183002"/>
                </a:cubicBezTo>
                <a:cubicBezTo>
                  <a:pt x="8850101" y="2183002"/>
                  <a:pt x="8838875" y="2171371"/>
                  <a:pt x="8838875" y="2157226"/>
                </a:cubicBezTo>
                <a:cubicBezTo>
                  <a:pt x="8838875" y="2157133"/>
                  <a:pt x="8838875" y="2157051"/>
                  <a:pt x="8838875" y="2156958"/>
                </a:cubicBezTo>
                <a:cubicBezTo>
                  <a:pt x="8838957" y="2142802"/>
                  <a:pt x="8850498" y="2131382"/>
                  <a:pt x="8864660" y="2131462"/>
                </a:cubicBezTo>
                <a:close/>
                <a:moveTo>
                  <a:pt x="3869017" y="2130633"/>
                </a:moveTo>
                <a:cubicBezTo>
                  <a:pt x="3881073" y="2130633"/>
                  <a:pt x="3891049" y="2140604"/>
                  <a:pt x="3891049" y="2153077"/>
                </a:cubicBezTo>
                <a:cubicBezTo>
                  <a:pt x="3891049" y="2165550"/>
                  <a:pt x="3881073" y="2175521"/>
                  <a:pt x="3869017" y="2175521"/>
                </a:cubicBezTo>
                <a:cubicBezTo>
                  <a:pt x="3856538" y="2175521"/>
                  <a:pt x="3846563" y="2165550"/>
                  <a:pt x="3846563" y="2153077"/>
                </a:cubicBezTo>
                <a:cubicBezTo>
                  <a:pt x="3846563" y="2140604"/>
                  <a:pt x="3856538" y="2130633"/>
                  <a:pt x="3869017" y="2130633"/>
                </a:cubicBezTo>
                <a:close/>
                <a:moveTo>
                  <a:pt x="1083920" y="2130633"/>
                </a:moveTo>
                <a:cubicBezTo>
                  <a:pt x="1091755" y="2130633"/>
                  <a:pt x="1098421" y="2137296"/>
                  <a:pt x="1098421" y="2145596"/>
                </a:cubicBezTo>
                <a:cubicBezTo>
                  <a:pt x="1098421" y="2153486"/>
                  <a:pt x="1091755" y="2160137"/>
                  <a:pt x="1083920" y="2160137"/>
                </a:cubicBezTo>
                <a:cubicBezTo>
                  <a:pt x="1075616" y="2160137"/>
                  <a:pt x="1068952" y="2153486"/>
                  <a:pt x="1068952" y="2145596"/>
                </a:cubicBezTo>
                <a:cubicBezTo>
                  <a:pt x="1068952" y="2137296"/>
                  <a:pt x="1075616" y="2130633"/>
                  <a:pt x="1083920" y="2130633"/>
                </a:cubicBezTo>
                <a:close/>
                <a:moveTo>
                  <a:pt x="5152851" y="2129383"/>
                </a:moveTo>
                <a:cubicBezTo>
                  <a:pt x="5152886" y="2129383"/>
                  <a:pt x="5152920" y="2129383"/>
                  <a:pt x="5152959" y="2129383"/>
                </a:cubicBezTo>
                <a:cubicBezTo>
                  <a:pt x="5172217" y="2129417"/>
                  <a:pt x="5187807" y="2145047"/>
                  <a:pt x="5187769" y="2164300"/>
                </a:cubicBezTo>
                <a:cubicBezTo>
                  <a:pt x="5187654" y="2183528"/>
                  <a:pt x="5172087" y="2199099"/>
                  <a:pt x="5152851" y="2199215"/>
                </a:cubicBezTo>
                <a:cubicBezTo>
                  <a:pt x="5133602" y="2199099"/>
                  <a:pt x="5118038" y="2183541"/>
                  <a:pt x="5117920" y="2164300"/>
                </a:cubicBezTo>
                <a:cubicBezTo>
                  <a:pt x="5117920" y="2164264"/>
                  <a:pt x="5117920" y="2164218"/>
                  <a:pt x="5117920" y="2164182"/>
                </a:cubicBezTo>
                <a:cubicBezTo>
                  <a:pt x="5117956" y="2144929"/>
                  <a:pt x="5133593" y="2129347"/>
                  <a:pt x="5152851" y="2129383"/>
                </a:cubicBezTo>
                <a:close/>
                <a:moveTo>
                  <a:pt x="8748243" y="2128553"/>
                </a:moveTo>
                <a:cubicBezTo>
                  <a:pt x="8748326" y="2128553"/>
                  <a:pt x="8748408" y="2128553"/>
                  <a:pt x="8748489" y="2128553"/>
                </a:cubicBezTo>
                <a:cubicBezTo>
                  <a:pt x="8762897" y="2128622"/>
                  <a:pt x="8774509" y="2140347"/>
                  <a:pt x="8774439" y="2154748"/>
                </a:cubicBezTo>
                <a:cubicBezTo>
                  <a:pt x="8774346" y="2169174"/>
                  <a:pt x="8762674" y="2180839"/>
                  <a:pt x="8748243" y="2180933"/>
                </a:cubicBezTo>
                <a:lnTo>
                  <a:pt x="8748243" y="2180922"/>
                </a:lnTo>
                <a:cubicBezTo>
                  <a:pt x="8734106" y="2180922"/>
                  <a:pt x="8722470" y="2168881"/>
                  <a:pt x="8722470" y="2154737"/>
                </a:cubicBezTo>
                <a:cubicBezTo>
                  <a:pt x="8722470" y="2140184"/>
                  <a:pt x="8734106" y="2128553"/>
                  <a:pt x="8748243" y="2128553"/>
                </a:cubicBezTo>
                <a:close/>
                <a:moveTo>
                  <a:pt x="8980644" y="2127301"/>
                </a:moveTo>
                <a:cubicBezTo>
                  <a:pt x="8994853" y="2127371"/>
                  <a:pt x="9006360" y="2138873"/>
                  <a:pt x="9006430" y="2153077"/>
                </a:cubicBezTo>
                <a:cubicBezTo>
                  <a:pt x="9006360" y="2167280"/>
                  <a:pt x="8994853" y="2178782"/>
                  <a:pt x="8980644" y="2178852"/>
                </a:cubicBezTo>
                <a:cubicBezTo>
                  <a:pt x="8966518" y="2178852"/>
                  <a:pt x="8954870" y="2167210"/>
                  <a:pt x="8954870" y="2153077"/>
                </a:cubicBezTo>
                <a:cubicBezTo>
                  <a:pt x="8954941" y="2138873"/>
                  <a:pt x="8966436" y="2127383"/>
                  <a:pt x="8980644" y="2127301"/>
                </a:cubicBezTo>
                <a:close/>
                <a:moveTo>
                  <a:pt x="4653531" y="2124811"/>
                </a:moveTo>
                <a:cubicBezTo>
                  <a:pt x="4669141" y="2124823"/>
                  <a:pt x="4681794" y="2137471"/>
                  <a:pt x="4681806" y="2153077"/>
                </a:cubicBezTo>
                <a:cubicBezTo>
                  <a:pt x="4681806" y="2168460"/>
                  <a:pt x="4668918" y="2180933"/>
                  <a:pt x="4653531" y="2180933"/>
                </a:cubicBezTo>
                <a:cubicBezTo>
                  <a:pt x="4638153" y="2180933"/>
                  <a:pt x="4625265" y="2168460"/>
                  <a:pt x="4625265" y="2153077"/>
                </a:cubicBezTo>
                <a:cubicBezTo>
                  <a:pt x="4625275" y="2137471"/>
                  <a:pt x="4637916" y="2124835"/>
                  <a:pt x="4653531" y="2124811"/>
                </a:cubicBezTo>
                <a:close/>
                <a:moveTo>
                  <a:pt x="967911" y="2123561"/>
                </a:moveTo>
                <a:cubicBezTo>
                  <a:pt x="975863" y="2123561"/>
                  <a:pt x="982062" y="2130212"/>
                  <a:pt x="982062" y="2138114"/>
                </a:cubicBezTo>
                <a:cubicBezTo>
                  <a:pt x="982062" y="2146005"/>
                  <a:pt x="975863" y="2152236"/>
                  <a:pt x="967911" y="2152236"/>
                </a:cubicBezTo>
                <a:cubicBezTo>
                  <a:pt x="959959" y="2152236"/>
                  <a:pt x="953411" y="2146005"/>
                  <a:pt x="953411" y="2138114"/>
                </a:cubicBezTo>
                <a:cubicBezTo>
                  <a:pt x="953411" y="2130212"/>
                  <a:pt x="959959" y="2123561"/>
                  <a:pt x="967911" y="2123561"/>
                </a:cubicBezTo>
                <a:close/>
                <a:moveTo>
                  <a:pt x="9877420" y="2121070"/>
                </a:moveTo>
                <a:cubicBezTo>
                  <a:pt x="9877454" y="2121070"/>
                  <a:pt x="9877479" y="2121070"/>
                  <a:pt x="9877513" y="2121070"/>
                </a:cubicBezTo>
                <a:cubicBezTo>
                  <a:pt x="9892411" y="2121094"/>
                  <a:pt x="9904468" y="2133192"/>
                  <a:pt x="9904445" y="2148085"/>
                </a:cubicBezTo>
                <a:cubicBezTo>
                  <a:pt x="9904445" y="2163047"/>
                  <a:pt x="9892388" y="2175520"/>
                  <a:pt x="9877420" y="2175520"/>
                </a:cubicBezTo>
                <a:cubicBezTo>
                  <a:pt x="9862322" y="2175391"/>
                  <a:pt x="9850113" y="2163176"/>
                  <a:pt x="9849985" y="2148085"/>
                </a:cubicBezTo>
                <a:cubicBezTo>
                  <a:pt x="9849985" y="2133122"/>
                  <a:pt x="9862450" y="2121070"/>
                  <a:pt x="9877420" y="2121070"/>
                </a:cubicBezTo>
                <a:close/>
                <a:moveTo>
                  <a:pt x="9694077" y="2119820"/>
                </a:moveTo>
                <a:cubicBezTo>
                  <a:pt x="9708624" y="2119820"/>
                  <a:pt x="9720260" y="2131872"/>
                  <a:pt x="9720260" y="2146426"/>
                </a:cubicBezTo>
                <a:cubicBezTo>
                  <a:pt x="9720260" y="2160968"/>
                  <a:pt x="9708624" y="2173031"/>
                  <a:pt x="9694077" y="2173031"/>
                </a:cubicBezTo>
                <a:cubicBezTo>
                  <a:pt x="9694030" y="2173031"/>
                  <a:pt x="9693983" y="2173031"/>
                  <a:pt x="9693937" y="2173031"/>
                </a:cubicBezTo>
                <a:cubicBezTo>
                  <a:pt x="9679272" y="2172997"/>
                  <a:pt x="9667425" y="2161084"/>
                  <a:pt x="9667460" y="2146426"/>
                </a:cubicBezTo>
                <a:cubicBezTo>
                  <a:pt x="9667460" y="2146379"/>
                  <a:pt x="9667460" y="2146332"/>
                  <a:pt x="9667460" y="2146286"/>
                </a:cubicBezTo>
                <a:cubicBezTo>
                  <a:pt x="9667496" y="2131627"/>
                  <a:pt x="9679412" y="2119786"/>
                  <a:pt x="9694077" y="2119820"/>
                </a:cubicBezTo>
                <a:close/>
                <a:moveTo>
                  <a:pt x="8632669" y="2119820"/>
                </a:moveTo>
                <a:cubicBezTo>
                  <a:pt x="8647216" y="2119820"/>
                  <a:pt x="8658865" y="2131872"/>
                  <a:pt x="8658865" y="2146426"/>
                </a:cubicBezTo>
                <a:cubicBezTo>
                  <a:pt x="8658865" y="2146508"/>
                  <a:pt x="8658865" y="2146578"/>
                  <a:pt x="8658865" y="2146660"/>
                </a:cubicBezTo>
                <a:cubicBezTo>
                  <a:pt x="8658795" y="2161061"/>
                  <a:pt x="8647077" y="2172680"/>
                  <a:pt x="8632669" y="2172610"/>
                </a:cubicBezTo>
                <a:cubicBezTo>
                  <a:pt x="8618110" y="2172610"/>
                  <a:pt x="8606053" y="2160968"/>
                  <a:pt x="8606053" y="2146426"/>
                </a:cubicBezTo>
                <a:cubicBezTo>
                  <a:pt x="8606158" y="2131778"/>
                  <a:pt x="8618016" y="2119925"/>
                  <a:pt x="8632669" y="2119820"/>
                </a:cubicBezTo>
                <a:close/>
                <a:moveTo>
                  <a:pt x="4497211" y="2119820"/>
                </a:moveTo>
                <a:cubicBezTo>
                  <a:pt x="4511758" y="2119820"/>
                  <a:pt x="4523816" y="2131464"/>
                  <a:pt x="4523816" y="2146005"/>
                </a:cubicBezTo>
                <a:cubicBezTo>
                  <a:pt x="4523720" y="2160653"/>
                  <a:pt x="4511865" y="2172517"/>
                  <a:pt x="4497211" y="2172611"/>
                </a:cubicBezTo>
                <a:cubicBezTo>
                  <a:pt x="4482662" y="2172611"/>
                  <a:pt x="4471017" y="2160558"/>
                  <a:pt x="4471017" y="2146005"/>
                </a:cubicBezTo>
                <a:cubicBezTo>
                  <a:pt x="4471017" y="2131464"/>
                  <a:pt x="4482662" y="2119820"/>
                  <a:pt x="4497211" y="2119820"/>
                </a:cubicBezTo>
                <a:close/>
                <a:moveTo>
                  <a:pt x="9096230" y="2116488"/>
                </a:moveTo>
                <a:cubicBezTo>
                  <a:pt x="9110357" y="2116488"/>
                  <a:pt x="9121584" y="2127722"/>
                  <a:pt x="9121584" y="2141855"/>
                </a:cubicBezTo>
                <a:cubicBezTo>
                  <a:pt x="9121584" y="2155987"/>
                  <a:pt x="9110357" y="2167210"/>
                  <a:pt x="9096230" y="2167210"/>
                </a:cubicBezTo>
                <a:cubicBezTo>
                  <a:pt x="9082513" y="2167210"/>
                  <a:pt x="9070866" y="2155976"/>
                  <a:pt x="9070866" y="2141855"/>
                </a:cubicBezTo>
                <a:cubicBezTo>
                  <a:pt x="9070924" y="2127874"/>
                  <a:pt x="9082244" y="2116547"/>
                  <a:pt x="9096230" y="2116488"/>
                </a:cubicBezTo>
                <a:close/>
                <a:moveTo>
                  <a:pt x="851904" y="2116488"/>
                </a:moveTo>
                <a:cubicBezTo>
                  <a:pt x="859388" y="2116488"/>
                  <a:pt x="865586" y="2122731"/>
                  <a:pt x="865586" y="2130633"/>
                </a:cubicBezTo>
                <a:cubicBezTo>
                  <a:pt x="865586" y="2138114"/>
                  <a:pt x="859388" y="2144345"/>
                  <a:pt x="851904" y="2144345"/>
                </a:cubicBezTo>
                <a:cubicBezTo>
                  <a:pt x="844070" y="2144345"/>
                  <a:pt x="837754" y="2138114"/>
                  <a:pt x="837754" y="2130633"/>
                </a:cubicBezTo>
                <a:cubicBezTo>
                  <a:pt x="837754" y="2122731"/>
                  <a:pt x="844070" y="2116488"/>
                  <a:pt x="851904" y="2116488"/>
                </a:cubicBezTo>
                <a:close/>
                <a:moveTo>
                  <a:pt x="4815259" y="2111930"/>
                </a:moveTo>
                <a:cubicBezTo>
                  <a:pt x="4815344" y="2111930"/>
                  <a:pt x="4815413" y="2111930"/>
                  <a:pt x="4815495" y="2111930"/>
                </a:cubicBezTo>
                <a:cubicBezTo>
                  <a:pt x="4831960" y="2112000"/>
                  <a:pt x="4845267" y="2125396"/>
                  <a:pt x="4845196" y="2141855"/>
                </a:cubicBezTo>
                <a:cubicBezTo>
                  <a:pt x="4845115" y="2158349"/>
                  <a:pt x="4831761" y="2171697"/>
                  <a:pt x="4815259" y="2171780"/>
                </a:cubicBezTo>
                <a:cubicBezTo>
                  <a:pt x="4799042" y="2171780"/>
                  <a:pt x="4785743" y="2158057"/>
                  <a:pt x="4785743" y="2141855"/>
                </a:cubicBezTo>
                <a:cubicBezTo>
                  <a:pt x="4785743" y="2125232"/>
                  <a:pt x="4799042" y="2111930"/>
                  <a:pt x="4815259" y="2111930"/>
                </a:cubicBezTo>
                <a:close/>
                <a:moveTo>
                  <a:pt x="3983340" y="2111099"/>
                </a:moveTo>
                <a:cubicBezTo>
                  <a:pt x="3995923" y="2111205"/>
                  <a:pt x="4006097" y="2121375"/>
                  <a:pt x="4006214" y="2133953"/>
                </a:cubicBezTo>
                <a:cubicBezTo>
                  <a:pt x="4006214" y="2146426"/>
                  <a:pt x="3995818" y="2156397"/>
                  <a:pt x="3983340" y="2156397"/>
                </a:cubicBezTo>
                <a:cubicBezTo>
                  <a:pt x="3970874" y="2156397"/>
                  <a:pt x="3960886" y="2146426"/>
                  <a:pt x="3960886" y="2133953"/>
                </a:cubicBezTo>
                <a:cubicBezTo>
                  <a:pt x="3960886" y="2121491"/>
                  <a:pt x="3970874" y="2111099"/>
                  <a:pt x="3983340" y="2111099"/>
                </a:cubicBezTo>
                <a:close/>
                <a:moveTo>
                  <a:pt x="5061798" y="2110270"/>
                </a:moveTo>
                <a:cubicBezTo>
                  <a:pt x="5061927" y="2110270"/>
                  <a:pt x="5062043" y="2110270"/>
                  <a:pt x="5062173" y="2110270"/>
                </a:cubicBezTo>
                <a:cubicBezTo>
                  <a:pt x="5080205" y="2110374"/>
                  <a:pt x="5094742" y="2125068"/>
                  <a:pt x="5094638" y="2143094"/>
                </a:cubicBezTo>
                <a:cubicBezTo>
                  <a:pt x="5094638" y="2161387"/>
                  <a:pt x="5080089" y="2176351"/>
                  <a:pt x="5061798" y="2176351"/>
                </a:cubicBezTo>
                <a:cubicBezTo>
                  <a:pt x="5043452" y="2176304"/>
                  <a:pt x="5028586" y="2161434"/>
                  <a:pt x="5028541" y="2143094"/>
                </a:cubicBezTo>
                <a:cubicBezTo>
                  <a:pt x="5028541" y="2124811"/>
                  <a:pt x="5043509" y="2110270"/>
                  <a:pt x="5061798" y="2110270"/>
                </a:cubicBezTo>
                <a:close/>
                <a:moveTo>
                  <a:pt x="735897" y="2109439"/>
                </a:moveTo>
                <a:cubicBezTo>
                  <a:pt x="743381" y="2109439"/>
                  <a:pt x="749228" y="2115238"/>
                  <a:pt x="749228" y="2122719"/>
                </a:cubicBezTo>
                <a:cubicBezTo>
                  <a:pt x="749228" y="2130212"/>
                  <a:pt x="743381" y="2136046"/>
                  <a:pt x="735897" y="2136046"/>
                </a:cubicBezTo>
                <a:lnTo>
                  <a:pt x="735897" y="2136033"/>
                </a:lnTo>
                <a:cubicBezTo>
                  <a:pt x="728413" y="2136033"/>
                  <a:pt x="722565" y="2130212"/>
                  <a:pt x="722565" y="2122731"/>
                </a:cubicBezTo>
                <a:cubicBezTo>
                  <a:pt x="722565" y="2115249"/>
                  <a:pt x="728413" y="2109439"/>
                  <a:pt x="735897" y="2109439"/>
                </a:cubicBezTo>
                <a:close/>
                <a:moveTo>
                  <a:pt x="8517083" y="2106109"/>
                </a:moveTo>
                <a:cubicBezTo>
                  <a:pt x="8531735" y="2106213"/>
                  <a:pt x="8543593" y="2118066"/>
                  <a:pt x="8543699" y="2132714"/>
                </a:cubicBezTo>
                <a:cubicBezTo>
                  <a:pt x="8543593" y="2147360"/>
                  <a:pt x="8531735" y="2159203"/>
                  <a:pt x="8517083" y="2159307"/>
                </a:cubicBezTo>
                <a:lnTo>
                  <a:pt x="8504247" y="2153940"/>
                </a:lnTo>
                <a:lnTo>
                  <a:pt x="8505447" y="2156816"/>
                </a:lnTo>
                <a:cubicBezTo>
                  <a:pt x="8505447" y="2156969"/>
                  <a:pt x="8505447" y="2157133"/>
                  <a:pt x="8505447" y="2157285"/>
                </a:cubicBezTo>
                <a:cubicBezTo>
                  <a:pt x="8505319" y="2172762"/>
                  <a:pt x="8492654" y="2185212"/>
                  <a:pt x="8477169" y="2185083"/>
                </a:cubicBezTo>
                <a:lnTo>
                  <a:pt x="8472950" y="2183322"/>
                </a:lnTo>
                <a:lnTo>
                  <a:pt x="8468779" y="2193318"/>
                </a:lnTo>
                <a:lnTo>
                  <a:pt x="8451510" y="2200519"/>
                </a:lnTo>
                <a:lnTo>
                  <a:pt x="8450512" y="2202902"/>
                </a:lnTo>
                <a:lnTo>
                  <a:pt x="8443729" y="2205739"/>
                </a:lnTo>
                <a:lnTo>
                  <a:pt x="8443138" y="2207164"/>
                </a:lnTo>
                <a:cubicBezTo>
                  <a:pt x="8437272" y="2213028"/>
                  <a:pt x="8429171" y="2216658"/>
                  <a:pt x="8420218" y="2216669"/>
                </a:cubicBezTo>
                <a:cubicBezTo>
                  <a:pt x="8402314" y="2216646"/>
                  <a:pt x="8387814" y="2202150"/>
                  <a:pt x="8387791" y="2184254"/>
                </a:cubicBezTo>
                <a:cubicBezTo>
                  <a:pt x="8387803" y="2166357"/>
                  <a:pt x="8402314" y="2151850"/>
                  <a:pt x="8420218" y="2151826"/>
                </a:cubicBezTo>
                <a:lnTo>
                  <a:pt x="8421360" y="2152299"/>
                </a:lnTo>
                <a:lnTo>
                  <a:pt x="8428533" y="2149336"/>
                </a:lnTo>
                <a:lnTo>
                  <a:pt x="8429624" y="2149794"/>
                </a:lnTo>
                <a:lnTo>
                  <a:pt x="8447654" y="2142277"/>
                </a:lnTo>
                <a:lnTo>
                  <a:pt x="8454203" y="2145038"/>
                </a:lnTo>
                <a:lnTo>
                  <a:pt x="8457482" y="2137124"/>
                </a:lnTo>
                <a:cubicBezTo>
                  <a:pt x="8462520" y="2132088"/>
                  <a:pt x="8469481" y="2128972"/>
                  <a:pt x="8477169" y="2128972"/>
                </a:cubicBezTo>
                <a:lnTo>
                  <a:pt x="8491320" y="2134723"/>
                </a:lnTo>
                <a:lnTo>
                  <a:pt x="8490479" y="2132714"/>
                </a:lnTo>
                <a:cubicBezTo>
                  <a:pt x="8490584" y="2118066"/>
                  <a:pt x="8502430" y="2106213"/>
                  <a:pt x="8517083" y="2106109"/>
                </a:cubicBezTo>
                <a:close/>
                <a:moveTo>
                  <a:pt x="10054109" y="2102379"/>
                </a:moveTo>
                <a:cubicBezTo>
                  <a:pt x="10054494" y="2102368"/>
                  <a:pt x="10054869" y="2102368"/>
                  <a:pt x="10055254" y="2102379"/>
                </a:cubicBezTo>
                <a:cubicBezTo>
                  <a:pt x="10070632" y="2102696"/>
                  <a:pt x="10082841" y="2115414"/>
                  <a:pt x="10082526" y="2130785"/>
                </a:cubicBezTo>
                <a:cubicBezTo>
                  <a:pt x="10082209" y="2146168"/>
                  <a:pt x="10069486" y="2158372"/>
                  <a:pt x="10054109" y="2158057"/>
                </a:cubicBezTo>
                <a:cubicBezTo>
                  <a:pt x="10039175" y="2157754"/>
                  <a:pt x="10027141" y="2145724"/>
                  <a:pt x="10026826" y="2130785"/>
                </a:cubicBezTo>
                <a:cubicBezTo>
                  <a:pt x="10026510" y="2115414"/>
                  <a:pt x="10038731" y="2102696"/>
                  <a:pt x="10054109" y="2102379"/>
                </a:cubicBezTo>
                <a:close/>
                <a:moveTo>
                  <a:pt x="9508231" y="2101538"/>
                </a:moveTo>
                <a:cubicBezTo>
                  <a:pt x="9508325" y="2101538"/>
                  <a:pt x="9508419" y="2101538"/>
                  <a:pt x="9508512" y="2101538"/>
                </a:cubicBezTo>
                <a:cubicBezTo>
                  <a:pt x="9522674" y="2101618"/>
                  <a:pt x="9534088" y="2113145"/>
                  <a:pt x="9534006" y="2127301"/>
                </a:cubicBezTo>
                <a:cubicBezTo>
                  <a:pt x="9533936" y="2141504"/>
                  <a:pt x="9522439" y="2152995"/>
                  <a:pt x="9508231" y="2153076"/>
                </a:cubicBezTo>
                <a:cubicBezTo>
                  <a:pt x="9494093" y="2153076"/>
                  <a:pt x="9482456" y="2141445"/>
                  <a:pt x="9482456" y="2127301"/>
                </a:cubicBezTo>
                <a:cubicBezTo>
                  <a:pt x="9482456" y="2112759"/>
                  <a:pt x="9494093" y="2101538"/>
                  <a:pt x="9508231" y="2101538"/>
                </a:cubicBezTo>
                <a:close/>
                <a:moveTo>
                  <a:pt x="619890" y="2101538"/>
                </a:moveTo>
                <a:cubicBezTo>
                  <a:pt x="627023" y="2101538"/>
                  <a:pt x="632870" y="2107360"/>
                  <a:pt x="632870" y="2114841"/>
                </a:cubicBezTo>
                <a:cubicBezTo>
                  <a:pt x="632870" y="2121901"/>
                  <a:pt x="627023" y="2127722"/>
                  <a:pt x="619890" y="2127722"/>
                </a:cubicBezTo>
                <a:cubicBezTo>
                  <a:pt x="612874" y="2127722"/>
                  <a:pt x="607027" y="2121901"/>
                  <a:pt x="607027" y="2114841"/>
                </a:cubicBezTo>
                <a:cubicBezTo>
                  <a:pt x="607027" y="2107360"/>
                  <a:pt x="612874" y="2101538"/>
                  <a:pt x="619890" y="2101538"/>
                </a:cubicBezTo>
                <a:close/>
                <a:moveTo>
                  <a:pt x="9210975" y="2097387"/>
                </a:moveTo>
                <a:cubicBezTo>
                  <a:pt x="9224691" y="2097387"/>
                  <a:pt x="9235919" y="2108610"/>
                  <a:pt x="9235919" y="2122730"/>
                </a:cubicBezTo>
                <a:cubicBezTo>
                  <a:pt x="9235871" y="2136478"/>
                  <a:pt x="9224727" y="2147618"/>
                  <a:pt x="9210975" y="2147665"/>
                </a:cubicBezTo>
                <a:cubicBezTo>
                  <a:pt x="9196836" y="2147665"/>
                  <a:pt x="9185610" y="2136442"/>
                  <a:pt x="9185610" y="2122730"/>
                </a:cubicBezTo>
                <a:cubicBezTo>
                  <a:pt x="9185610" y="2108610"/>
                  <a:pt x="9196836" y="2097387"/>
                  <a:pt x="9210975" y="2097387"/>
                </a:cubicBezTo>
                <a:close/>
                <a:moveTo>
                  <a:pt x="4348378" y="2096558"/>
                </a:moveTo>
                <a:cubicBezTo>
                  <a:pt x="4361907" y="2096581"/>
                  <a:pt x="4372877" y="2107546"/>
                  <a:pt x="4372902" y="2121070"/>
                </a:cubicBezTo>
                <a:cubicBezTo>
                  <a:pt x="4372902" y="2134782"/>
                  <a:pt x="4362094" y="2146005"/>
                  <a:pt x="4348378" y="2146005"/>
                </a:cubicBezTo>
                <a:cubicBezTo>
                  <a:pt x="4334648" y="2146005"/>
                  <a:pt x="4323842" y="2134782"/>
                  <a:pt x="4323842" y="2121070"/>
                </a:cubicBezTo>
                <a:cubicBezTo>
                  <a:pt x="4323864" y="2107534"/>
                  <a:pt x="4334837" y="2096569"/>
                  <a:pt x="4348378" y="2096558"/>
                </a:cubicBezTo>
                <a:close/>
                <a:moveTo>
                  <a:pt x="503882" y="2094044"/>
                </a:moveTo>
                <a:cubicBezTo>
                  <a:pt x="511016" y="2094044"/>
                  <a:pt x="516395" y="2099457"/>
                  <a:pt x="516395" y="2106529"/>
                </a:cubicBezTo>
                <a:cubicBezTo>
                  <a:pt x="516395" y="2113589"/>
                  <a:pt x="511016" y="2118979"/>
                  <a:pt x="503882" y="2118979"/>
                </a:cubicBezTo>
                <a:lnTo>
                  <a:pt x="503882" y="2118990"/>
                </a:lnTo>
                <a:cubicBezTo>
                  <a:pt x="497334" y="2118990"/>
                  <a:pt x="491487" y="2113589"/>
                  <a:pt x="491487" y="2106529"/>
                </a:cubicBezTo>
                <a:cubicBezTo>
                  <a:pt x="491487" y="2099457"/>
                  <a:pt x="497334" y="2094044"/>
                  <a:pt x="503882" y="2094044"/>
                </a:cubicBezTo>
                <a:close/>
                <a:moveTo>
                  <a:pt x="4097255" y="2086984"/>
                </a:moveTo>
                <a:cubicBezTo>
                  <a:pt x="4109836" y="2087090"/>
                  <a:pt x="4120024" y="2097271"/>
                  <a:pt x="4120128" y="2109849"/>
                </a:cubicBezTo>
                <a:cubicBezTo>
                  <a:pt x="4120128" y="2122311"/>
                  <a:pt x="4109732" y="2132714"/>
                  <a:pt x="4097255" y="2132714"/>
                </a:cubicBezTo>
                <a:cubicBezTo>
                  <a:pt x="4097207" y="2132714"/>
                  <a:pt x="4097172" y="2132714"/>
                  <a:pt x="4097126" y="2132714"/>
                </a:cubicBezTo>
                <a:cubicBezTo>
                  <a:pt x="4084530" y="2132678"/>
                  <a:pt x="4074357" y="2122438"/>
                  <a:pt x="4074391" y="2109849"/>
                </a:cubicBezTo>
                <a:cubicBezTo>
                  <a:pt x="4074391" y="2109802"/>
                  <a:pt x="4074391" y="2109767"/>
                  <a:pt x="4074391" y="2109720"/>
                </a:cubicBezTo>
                <a:cubicBezTo>
                  <a:pt x="4074427" y="2097131"/>
                  <a:pt x="4084659" y="2086950"/>
                  <a:pt x="4097255" y="2086984"/>
                </a:cubicBezTo>
                <a:close/>
                <a:moveTo>
                  <a:pt x="387993" y="2086155"/>
                </a:moveTo>
                <a:cubicBezTo>
                  <a:pt x="394541" y="2086155"/>
                  <a:pt x="400037" y="2091555"/>
                  <a:pt x="400037" y="2098218"/>
                </a:cubicBezTo>
                <a:cubicBezTo>
                  <a:pt x="400037" y="2104869"/>
                  <a:pt x="394541" y="2110270"/>
                  <a:pt x="387993" y="2110270"/>
                </a:cubicBezTo>
                <a:lnTo>
                  <a:pt x="387993" y="2110257"/>
                </a:lnTo>
                <a:cubicBezTo>
                  <a:pt x="381677" y="2110257"/>
                  <a:pt x="376298" y="2104869"/>
                  <a:pt x="376298" y="2098218"/>
                </a:cubicBezTo>
                <a:cubicBezTo>
                  <a:pt x="376298" y="2091555"/>
                  <a:pt x="381677" y="2086155"/>
                  <a:pt x="387993" y="2086155"/>
                </a:cubicBezTo>
                <a:close/>
                <a:moveTo>
                  <a:pt x="3042091" y="2082822"/>
                </a:moveTo>
                <a:cubicBezTo>
                  <a:pt x="3042104" y="2082822"/>
                  <a:pt x="3042115" y="2082822"/>
                  <a:pt x="3042127" y="2082822"/>
                </a:cubicBezTo>
                <a:cubicBezTo>
                  <a:pt x="3052908" y="2082834"/>
                  <a:pt x="3061644" y="2091589"/>
                  <a:pt x="3061633" y="2102367"/>
                </a:cubicBezTo>
                <a:cubicBezTo>
                  <a:pt x="3061633" y="2102379"/>
                  <a:pt x="3061633" y="2102379"/>
                  <a:pt x="3061633" y="2102390"/>
                </a:cubicBezTo>
                <a:cubicBezTo>
                  <a:pt x="3061621" y="2113169"/>
                  <a:pt x="3052874" y="2121912"/>
                  <a:pt x="3042091" y="2121901"/>
                </a:cubicBezTo>
                <a:lnTo>
                  <a:pt x="3042091" y="2121889"/>
                </a:lnTo>
                <a:cubicBezTo>
                  <a:pt x="3031275" y="2121889"/>
                  <a:pt x="3022129" y="2113180"/>
                  <a:pt x="3022129" y="2102367"/>
                </a:cubicBezTo>
                <a:cubicBezTo>
                  <a:pt x="3022129" y="2091554"/>
                  <a:pt x="3031275" y="2082822"/>
                  <a:pt x="3042091" y="2082822"/>
                </a:cubicBezTo>
                <a:close/>
                <a:moveTo>
                  <a:pt x="3158088" y="2082413"/>
                </a:moveTo>
                <a:cubicBezTo>
                  <a:pt x="3169302" y="2082413"/>
                  <a:pt x="3178038" y="2091145"/>
                  <a:pt x="3178038" y="2102367"/>
                </a:cubicBezTo>
                <a:cubicBezTo>
                  <a:pt x="3178038" y="2113180"/>
                  <a:pt x="3169302" y="2121901"/>
                  <a:pt x="3158088" y="2121901"/>
                </a:cubicBezTo>
                <a:lnTo>
                  <a:pt x="3158088" y="2121889"/>
                </a:lnTo>
                <a:cubicBezTo>
                  <a:pt x="3147269" y="2121889"/>
                  <a:pt x="3138546" y="2113180"/>
                  <a:pt x="3138546" y="2102367"/>
                </a:cubicBezTo>
                <a:cubicBezTo>
                  <a:pt x="3138546" y="2091133"/>
                  <a:pt x="3147269" y="2082413"/>
                  <a:pt x="3158088" y="2082413"/>
                </a:cubicBezTo>
                <a:close/>
                <a:moveTo>
                  <a:pt x="2925676" y="2081992"/>
                </a:moveTo>
                <a:cubicBezTo>
                  <a:pt x="2936491" y="2081992"/>
                  <a:pt x="2945216" y="2090725"/>
                  <a:pt x="2945216" y="2101128"/>
                </a:cubicBezTo>
                <a:cubicBezTo>
                  <a:pt x="2945216" y="2101140"/>
                  <a:pt x="2945216" y="2101140"/>
                  <a:pt x="2945216" y="2101151"/>
                </a:cubicBezTo>
                <a:cubicBezTo>
                  <a:pt x="2945204" y="2111930"/>
                  <a:pt x="2936458" y="2120673"/>
                  <a:pt x="2925676" y="2120662"/>
                </a:cubicBezTo>
                <a:lnTo>
                  <a:pt x="2925676" y="2120650"/>
                </a:lnTo>
                <a:cubicBezTo>
                  <a:pt x="2925676" y="2120650"/>
                  <a:pt x="2925662" y="2120650"/>
                  <a:pt x="2925662" y="2120650"/>
                </a:cubicBezTo>
                <a:cubicBezTo>
                  <a:pt x="2914881" y="2120650"/>
                  <a:pt x="2906133" y="2111905"/>
                  <a:pt x="2906133" y="2101128"/>
                </a:cubicBezTo>
                <a:cubicBezTo>
                  <a:pt x="2906133" y="2090725"/>
                  <a:pt x="2914869" y="2081992"/>
                  <a:pt x="2925676" y="2081992"/>
                </a:cubicBezTo>
                <a:close/>
                <a:moveTo>
                  <a:pt x="3274491" y="2080753"/>
                </a:moveTo>
                <a:cubicBezTo>
                  <a:pt x="3285461" y="2080893"/>
                  <a:pt x="3294314" y="2089742"/>
                  <a:pt x="3294455" y="2100707"/>
                </a:cubicBezTo>
                <a:cubicBezTo>
                  <a:pt x="3294455" y="2111930"/>
                  <a:pt x="3285298" y="2121070"/>
                  <a:pt x="3274491" y="2121070"/>
                </a:cubicBezTo>
                <a:cubicBezTo>
                  <a:pt x="3263266" y="2121070"/>
                  <a:pt x="3254530" y="2111930"/>
                  <a:pt x="3254530" y="2100707"/>
                </a:cubicBezTo>
                <a:cubicBezTo>
                  <a:pt x="3254530" y="2089894"/>
                  <a:pt x="3263266" y="2080753"/>
                  <a:pt x="3274491" y="2080753"/>
                </a:cubicBezTo>
                <a:close/>
                <a:moveTo>
                  <a:pt x="2809679" y="2080333"/>
                </a:moveTo>
                <a:cubicBezTo>
                  <a:pt x="2820076" y="2080333"/>
                  <a:pt x="2828811" y="2088644"/>
                  <a:pt x="2828811" y="2099457"/>
                </a:cubicBezTo>
                <a:cubicBezTo>
                  <a:pt x="2828811" y="2109848"/>
                  <a:pt x="2820076" y="2118580"/>
                  <a:pt x="2809679" y="2118580"/>
                </a:cubicBezTo>
                <a:cubicBezTo>
                  <a:pt x="2798875" y="2118580"/>
                  <a:pt x="2790561" y="2109848"/>
                  <a:pt x="2790561" y="2099457"/>
                </a:cubicBezTo>
                <a:cubicBezTo>
                  <a:pt x="2790561" y="2099257"/>
                  <a:pt x="2790561" y="2099059"/>
                  <a:pt x="2790561" y="2098861"/>
                </a:cubicBezTo>
                <a:cubicBezTo>
                  <a:pt x="2790724" y="2088469"/>
                  <a:pt x="2799284" y="2080168"/>
                  <a:pt x="2809679" y="2080333"/>
                </a:cubicBezTo>
                <a:close/>
                <a:moveTo>
                  <a:pt x="4979481" y="2079503"/>
                </a:moveTo>
                <a:cubicBezTo>
                  <a:pt x="4996942" y="2079503"/>
                  <a:pt x="5011082" y="2093215"/>
                  <a:pt x="5011082" y="2110680"/>
                </a:cubicBezTo>
                <a:cubicBezTo>
                  <a:pt x="5011082" y="2110691"/>
                  <a:pt x="5011082" y="2110691"/>
                  <a:pt x="5011082" y="2110703"/>
                </a:cubicBezTo>
                <a:cubicBezTo>
                  <a:pt x="5011070" y="2128144"/>
                  <a:pt x="4996933" y="2142277"/>
                  <a:pt x="4979481" y="2142264"/>
                </a:cubicBezTo>
                <a:cubicBezTo>
                  <a:pt x="4962011" y="2142264"/>
                  <a:pt x="4948295" y="2128132"/>
                  <a:pt x="4948295" y="2110680"/>
                </a:cubicBezTo>
                <a:cubicBezTo>
                  <a:pt x="4948295" y="2110468"/>
                  <a:pt x="4948295" y="2110259"/>
                  <a:pt x="4948295" y="2110048"/>
                </a:cubicBezTo>
                <a:cubicBezTo>
                  <a:pt x="4948470" y="2093005"/>
                  <a:pt x="4962433" y="2079328"/>
                  <a:pt x="4979481" y="2079503"/>
                </a:cubicBezTo>
                <a:close/>
                <a:moveTo>
                  <a:pt x="272336" y="2078252"/>
                </a:moveTo>
                <a:cubicBezTo>
                  <a:pt x="278651" y="2078252"/>
                  <a:pt x="283562" y="2083652"/>
                  <a:pt x="283562" y="2089906"/>
                </a:cubicBezTo>
                <a:cubicBezTo>
                  <a:pt x="283562" y="2096137"/>
                  <a:pt x="278651" y="2101129"/>
                  <a:pt x="272336" y="2101129"/>
                </a:cubicBezTo>
                <a:lnTo>
                  <a:pt x="272336" y="2101117"/>
                </a:lnTo>
                <a:cubicBezTo>
                  <a:pt x="265670" y="2101117"/>
                  <a:pt x="260759" y="2096137"/>
                  <a:pt x="260759" y="2089895"/>
                </a:cubicBezTo>
                <a:cubicBezTo>
                  <a:pt x="260759" y="2083652"/>
                  <a:pt x="265670" y="2078252"/>
                  <a:pt x="272336" y="2078252"/>
                </a:cubicBezTo>
                <a:close/>
                <a:moveTo>
                  <a:pt x="3390487" y="2077842"/>
                </a:moveTo>
                <a:cubicBezTo>
                  <a:pt x="3401714" y="2077842"/>
                  <a:pt x="3410859" y="2086984"/>
                  <a:pt x="3410859" y="2097796"/>
                </a:cubicBezTo>
                <a:cubicBezTo>
                  <a:pt x="3410859" y="2109018"/>
                  <a:pt x="3401714" y="2118159"/>
                  <a:pt x="3390487" y="2118159"/>
                </a:cubicBezTo>
                <a:cubicBezTo>
                  <a:pt x="3379261" y="2118159"/>
                  <a:pt x="3370525" y="2109018"/>
                  <a:pt x="3370525" y="2097796"/>
                </a:cubicBezTo>
                <a:cubicBezTo>
                  <a:pt x="3370525" y="2086984"/>
                  <a:pt x="3379261" y="2077842"/>
                  <a:pt x="3390487" y="2077842"/>
                </a:cubicBezTo>
                <a:close/>
                <a:moveTo>
                  <a:pt x="2693275" y="2077421"/>
                </a:moveTo>
                <a:cubicBezTo>
                  <a:pt x="2703672" y="2077421"/>
                  <a:pt x="2712395" y="2086154"/>
                  <a:pt x="2712395" y="2096558"/>
                </a:cubicBezTo>
                <a:cubicBezTo>
                  <a:pt x="2712395" y="2106938"/>
                  <a:pt x="2703672" y="2115237"/>
                  <a:pt x="2693275" y="2115237"/>
                </a:cubicBezTo>
                <a:lnTo>
                  <a:pt x="2693275" y="2115249"/>
                </a:lnTo>
                <a:cubicBezTo>
                  <a:pt x="2682880" y="2115249"/>
                  <a:pt x="2674564" y="2106938"/>
                  <a:pt x="2674564" y="2096558"/>
                </a:cubicBezTo>
                <a:cubicBezTo>
                  <a:pt x="2674564" y="2086154"/>
                  <a:pt x="2682880" y="2077421"/>
                  <a:pt x="2693275" y="2077421"/>
                </a:cubicBezTo>
                <a:close/>
                <a:moveTo>
                  <a:pt x="8682136" y="2076184"/>
                </a:moveTo>
                <a:cubicBezTo>
                  <a:pt x="8695865" y="2076184"/>
                  <a:pt x="8706670" y="2087394"/>
                  <a:pt x="8706670" y="2101129"/>
                </a:cubicBezTo>
                <a:cubicBezTo>
                  <a:pt x="8706670" y="2114841"/>
                  <a:pt x="8695865" y="2126062"/>
                  <a:pt x="8682136" y="2126062"/>
                </a:cubicBezTo>
                <a:cubicBezTo>
                  <a:pt x="8668383" y="2126016"/>
                  <a:pt x="8657238" y="2114876"/>
                  <a:pt x="8657191" y="2101129"/>
                </a:cubicBezTo>
                <a:cubicBezTo>
                  <a:pt x="8657227" y="2087371"/>
                  <a:pt x="8668371" y="2076230"/>
                  <a:pt x="8682136" y="2076184"/>
                </a:cubicBezTo>
                <a:close/>
                <a:moveTo>
                  <a:pt x="8798131" y="2074932"/>
                </a:moveTo>
                <a:cubicBezTo>
                  <a:pt x="8798270" y="2074932"/>
                  <a:pt x="8798412" y="2074932"/>
                  <a:pt x="8798551" y="2074932"/>
                </a:cubicBezTo>
                <a:cubicBezTo>
                  <a:pt x="8811988" y="2075050"/>
                  <a:pt x="8822782" y="2086026"/>
                  <a:pt x="8822665" y="2099458"/>
                </a:cubicBezTo>
                <a:cubicBezTo>
                  <a:pt x="8822665" y="2099598"/>
                  <a:pt x="8822665" y="2099738"/>
                  <a:pt x="8822665" y="2099878"/>
                </a:cubicBezTo>
                <a:cubicBezTo>
                  <a:pt x="8822549" y="2113310"/>
                  <a:pt x="8811568" y="2124099"/>
                  <a:pt x="8798131" y="2123982"/>
                </a:cubicBezTo>
                <a:cubicBezTo>
                  <a:pt x="8784835" y="2123982"/>
                  <a:pt x="8773608" y="2113181"/>
                  <a:pt x="8773608" y="2099458"/>
                </a:cubicBezTo>
                <a:cubicBezTo>
                  <a:pt x="8773632" y="2085921"/>
                  <a:pt x="8784589" y="2074956"/>
                  <a:pt x="8798131" y="2074932"/>
                </a:cubicBezTo>
                <a:close/>
                <a:moveTo>
                  <a:pt x="2577280" y="2074102"/>
                </a:moveTo>
                <a:cubicBezTo>
                  <a:pt x="2587255" y="2074102"/>
                  <a:pt x="2595569" y="2082413"/>
                  <a:pt x="2595569" y="2092805"/>
                </a:cubicBezTo>
                <a:cubicBezTo>
                  <a:pt x="2595569" y="2103197"/>
                  <a:pt x="2587255" y="2111099"/>
                  <a:pt x="2577280" y="2111099"/>
                </a:cubicBezTo>
                <a:cubicBezTo>
                  <a:pt x="2566883" y="2111099"/>
                  <a:pt x="2558569" y="2103197"/>
                  <a:pt x="2558569" y="2092805"/>
                </a:cubicBezTo>
                <a:cubicBezTo>
                  <a:pt x="2558569" y="2082413"/>
                  <a:pt x="2566883" y="2074102"/>
                  <a:pt x="2577280" y="2074102"/>
                </a:cubicBezTo>
                <a:close/>
                <a:moveTo>
                  <a:pt x="3506484" y="2072852"/>
                </a:moveTo>
                <a:cubicBezTo>
                  <a:pt x="3518120" y="2072852"/>
                  <a:pt x="3527264" y="2081992"/>
                  <a:pt x="3527264" y="2093214"/>
                </a:cubicBezTo>
                <a:cubicBezTo>
                  <a:pt x="3527264" y="2104447"/>
                  <a:pt x="3518120" y="2113589"/>
                  <a:pt x="3506484" y="2113589"/>
                </a:cubicBezTo>
                <a:cubicBezTo>
                  <a:pt x="3495257" y="2113589"/>
                  <a:pt x="3486112" y="2104436"/>
                  <a:pt x="3486112" y="2093214"/>
                </a:cubicBezTo>
                <a:cubicBezTo>
                  <a:pt x="3486112" y="2081992"/>
                  <a:pt x="3495257" y="2072852"/>
                  <a:pt x="3506484" y="2072852"/>
                </a:cubicBezTo>
                <a:close/>
                <a:moveTo>
                  <a:pt x="8565731" y="2072022"/>
                </a:moveTo>
                <a:cubicBezTo>
                  <a:pt x="8579870" y="2072022"/>
                  <a:pt x="8591095" y="2083244"/>
                  <a:pt x="8591095" y="2096955"/>
                </a:cubicBezTo>
                <a:cubicBezTo>
                  <a:pt x="8591095" y="2111100"/>
                  <a:pt x="8579870" y="2122322"/>
                  <a:pt x="8565731" y="2122322"/>
                </a:cubicBezTo>
                <a:cubicBezTo>
                  <a:pt x="8552013" y="2122322"/>
                  <a:pt x="8540787" y="2111100"/>
                  <a:pt x="8540787" y="2096968"/>
                </a:cubicBezTo>
                <a:cubicBezTo>
                  <a:pt x="8540821" y="2083209"/>
                  <a:pt x="8551966" y="2072069"/>
                  <a:pt x="8565731" y="2072022"/>
                </a:cubicBezTo>
                <a:close/>
                <a:moveTo>
                  <a:pt x="9324058" y="2070361"/>
                </a:moveTo>
                <a:cubicBezTo>
                  <a:pt x="9337823" y="2070408"/>
                  <a:pt x="9348967" y="2081548"/>
                  <a:pt x="9349001" y="2095307"/>
                </a:cubicBezTo>
                <a:cubicBezTo>
                  <a:pt x="9349001" y="2095435"/>
                  <a:pt x="9349001" y="2095552"/>
                  <a:pt x="9349001" y="2095681"/>
                </a:cubicBezTo>
                <a:cubicBezTo>
                  <a:pt x="9348897" y="2109346"/>
                  <a:pt x="9337729" y="2120347"/>
                  <a:pt x="9324058" y="2120241"/>
                </a:cubicBezTo>
                <a:cubicBezTo>
                  <a:pt x="9309920" y="2120241"/>
                  <a:pt x="9299114" y="2109439"/>
                  <a:pt x="9299114" y="2095307"/>
                </a:cubicBezTo>
                <a:cubicBezTo>
                  <a:pt x="9299114" y="2081584"/>
                  <a:pt x="9309920" y="2070361"/>
                  <a:pt x="9324058" y="2070361"/>
                </a:cubicBezTo>
                <a:close/>
                <a:moveTo>
                  <a:pt x="2460874" y="2070361"/>
                </a:moveTo>
                <a:cubicBezTo>
                  <a:pt x="2471258" y="2070361"/>
                  <a:pt x="2479164" y="2078252"/>
                  <a:pt x="2479164" y="2088644"/>
                </a:cubicBezTo>
                <a:cubicBezTo>
                  <a:pt x="2479164" y="2098626"/>
                  <a:pt x="2471258" y="2106528"/>
                  <a:pt x="2460874" y="2106528"/>
                </a:cubicBezTo>
                <a:cubicBezTo>
                  <a:pt x="2450888" y="2106528"/>
                  <a:pt x="2442993" y="2098626"/>
                  <a:pt x="2442993" y="2088644"/>
                </a:cubicBezTo>
                <a:cubicBezTo>
                  <a:pt x="2442993" y="2078252"/>
                  <a:pt x="2450888" y="2070361"/>
                  <a:pt x="2460874" y="2070361"/>
                </a:cubicBezTo>
                <a:close/>
                <a:moveTo>
                  <a:pt x="156329" y="2070361"/>
                </a:moveTo>
                <a:cubicBezTo>
                  <a:pt x="162269" y="2070443"/>
                  <a:pt x="167075" y="2075224"/>
                  <a:pt x="167204" y="2081163"/>
                </a:cubicBezTo>
                <a:cubicBezTo>
                  <a:pt x="167204" y="2086984"/>
                  <a:pt x="162176" y="2091976"/>
                  <a:pt x="156329" y="2091976"/>
                </a:cubicBezTo>
                <a:cubicBezTo>
                  <a:pt x="150131" y="2091976"/>
                  <a:pt x="145570" y="2086984"/>
                  <a:pt x="145570" y="2081163"/>
                </a:cubicBezTo>
                <a:cubicBezTo>
                  <a:pt x="145570" y="2075342"/>
                  <a:pt x="150131" y="2070361"/>
                  <a:pt x="156329" y="2070361"/>
                </a:cubicBezTo>
                <a:close/>
                <a:moveTo>
                  <a:pt x="8914126" y="2067451"/>
                </a:moveTo>
                <a:cubicBezTo>
                  <a:pt x="8914267" y="2067451"/>
                  <a:pt x="8914407" y="2067451"/>
                  <a:pt x="8914546" y="2067451"/>
                </a:cubicBezTo>
                <a:cubicBezTo>
                  <a:pt x="8927985" y="2067568"/>
                  <a:pt x="8938778" y="2078545"/>
                  <a:pt x="8938661" y="2091976"/>
                </a:cubicBezTo>
                <a:cubicBezTo>
                  <a:pt x="8938661" y="2105279"/>
                  <a:pt x="8927844" y="2116080"/>
                  <a:pt x="8914126" y="2116080"/>
                </a:cubicBezTo>
                <a:cubicBezTo>
                  <a:pt x="8900817" y="2116080"/>
                  <a:pt x="8890013" y="2105279"/>
                  <a:pt x="8890013" y="2091976"/>
                </a:cubicBezTo>
                <a:cubicBezTo>
                  <a:pt x="8890013" y="2078252"/>
                  <a:pt x="8900817" y="2067451"/>
                  <a:pt x="8914126" y="2067451"/>
                </a:cubicBezTo>
                <a:close/>
                <a:moveTo>
                  <a:pt x="3622478" y="2065790"/>
                </a:moveTo>
                <a:cubicBezTo>
                  <a:pt x="3622605" y="2065790"/>
                  <a:pt x="3622746" y="2065790"/>
                  <a:pt x="3622874" y="2065790"/>
                </a:cubicBezTo>
                <a:cubicBezTo>
                  <a:pt x="3634242" y="2065896"/>
                  <a:pt x="3643364" y="2075201"/>
                  <a:pt x="3643258" y="2086562"/>
                </a:cubicBezTo>
                <a:cubicBezTo>
                  <a:pt x="3643258" y="2097796"/>
                  <a:pt x="3634114" y="2106938"/>
                  <a:pt x="3622478" y="2106938"/>
                </a:cubicBezTo>
                <a:cubicBezTo>
                  <a:pt x="3611250" y="2106938"/>
                  <a:pt x="3602106" y="2097785"/>
                  <a:pt x="3602106" y="2086562"/>
                </a:cubicBezTo>
                <a:cubicBezTo>
                  <a:pt x="3602106" y="2074932"/>
                  <a:pt x="3611250" y="2065790"/>
                  <a:pt x="3622478" y="2065790"/>
                </a:cubicBezTo>
                <a:close/>
                <a:moveTo>
                  <a:pt x="2344879" y="2065790"/>
                </a:moveTo>
                <a:cubicBezTo>
                  <a:pt x="2354854" y="2065790"/>
                  <a:pt x="2362759" y="2073681"/>
                  <a:pt x="2362759" y="2083652"/>
                </a:cubicBezTo>
                <a:cubicBezTo>
                  <a:pt x="2362759" y="2093635"/>
                  <a:pt x="2354854" y="2101538"/>
                  <a:pt x="2344879" y="2101538"/>
                </a:cubicBezTo>
                <a:cubicBezTo>
                  <a:pt x="2334904" y="2101538"/>
                  <a:pt x="2326998" y="2093635"/>
                  <a:pt x="2326998" y="2083652"/>
                </a:cubicBezTo>
                <a:cubicBezTo>
                  <a:pt x="2326998" y="2073681"/>
                  <a:pt x="2334904" y="2065790"/>
                  <a:pt x="2344879" y="2065790"/>
                </a:cubicBezTo>
                <a:close/>
                <a:moveTo>
                  <a:pt x="9795934" y="2064961"/>
                </a:moveTo>
                <a:cubicBezTo>
                  <a:pt x="9796004" y="2064961"/>
                  <a:pt x="9796086" y="2064961"/>
                  <a:pt x="9796156" y="2064961"/>
                </a:cubicBezTo>
                <a:cubicBezTo>
                  <a:pt x="9810564" y="2065020"/>
                  <a:pt x="9822187" y="2076733"/>
                  <a:pt x="9822128" y="2091134"/>
                </a:cubicBezTo>
                <a:cubicBezTo>
                  <a:pt x="9822128" y="2105279"/>
                  <a:pt x="9810481" y="2116921"/>
                  <a:pt x="9795934" y="2116921"/>
                </a:cubicBezTo>
                <a:cubicBezTo>
                  <a:pt x="9781386" y="2116921"/>
                  <a:pt x="9769739" y="2105279"/>
                  <a:pt x="9769739" y="2091145"/>
                </a:cubicBezTo>
                <a:cubicBezTo>
                  <a:pt x="9769739" y="2091064"/>
                  <a:pt x="9769739" y="2090993"/>
                  <a:pt x="9769739" y="2090912"/>
                </a:cubicBezTo>
                <a:cubicBezTo>
                  <a:pt x="9769808" y="2076511"/>
                  <a:pt x="9781527" y="2064891"/>
                  <a:pt x="9795934" y="2064961"/>
                </a:cubicBezTo>
                <a:close/>
                <a:moveTo>
                  <a:pt x="8450155" y="2062880"/>
                </a:moveTo>
                <a:cubicBezTo>
                  <a:pt x="8463873" y="2062880"/>
                  <a:pt x="8475100" y="2074511"/>
                  <a:pt x="8475100" y="2088235"/>
                </a:cubicBezTo>
                <a:cubicBezTo>
                  <a:pt x="8475100" y="2102368"/>
                  <a:pt x="8463873" y="2113589"/>
                  <a:pt x="8450155" y="2113589"/>
                </a:cubicBezTo>
                <a:cubicBezTo>
                  <a:pt x="8436018" y="2113589"/>
                  <a:pt x="8424790" y="2102368"/>
                  <a:pt x="8424790" y="2088247"/>
                </a:cubicBezTo>
                <a:cubicBezTo>
                  <a:pt x="8424838" y="2074255"/>
                  <a:pt x="8436170" y="2062928"/>
                  <a:pt x="8450155" y="2062880"/>
                </a:cubicBezTo>
                <a:close/>
                <a:moveTo>
                  <a:pt x="4598238" y="2062459"/>
                </a:moveTo>
                <a:cubicBezTo>
                  <a:pt x="4613206" y="2062459"/>
                  <a:pt x="4624843" y="2074103"/>
                  <a:pt x="4624843" y="2089066"/>
                </a:cubicBezTo>
                <a:cubicBezTo>
                  <a:pt x="4624843" y="2089124"/>
                  <a:pt x="4624843" y="2089183"/>
                  <a:pt x="4624843" y="2089240"/>
                </a:cubicBezTo>
                <a:cubicBezTo>
                  <a:pt x="4624794" y="2103888"/>
                  <a:pt x="4612891" y="2115718"/>
                  <a:pt x="4598238" y="2115671"/>
                </a:cubicBezTo>
                <a:cubicBezTo>
                  <a:pt x="4583583" y="2115566"/>
                  <a:pt x="4571727" y="2103713"/>
                  <a:pt x="4571632" y="2089066"/>
                </a:cubicBezTo>
                <a:cubicBezTo>
                  <a:pt x="4571632" y="2089018"/>
                  <a:pt x="4571632" y="2088960"/>
                  <a:pt x="4571632" y="2088914"/>
                </a:cubicBezTo>
                <a:cubicBezTo>
                  <a:pt x="4571668" y="2074266"/>
                  <a:pt x="4583583" y="2062425"/>
                  <a:pt x="4598238" y="2062459"/>
                </a:cubicBezTo>
                <a:close/>
                <a:moveTo>
                  <a:pt x="40322" y="2062459"/>
                </a:moveTo>
                <a:cubicBezTo>
                  <a:pt x="45830" y="2062495"/>
                  <a:pt x="50297" y="2066937"/>
                  <a:pt x="50379" y="2072443"/>
                </a:cubicBezTo>
                <a:cubicBezTo>
                  <a:pt x="50379" y="2078252"/>
                  <a:pt x="45818" y="2082413"/>
                  <a:pt x="40322" y="2082413"/>
                </a:cubicBezTo>
                <a:cubicBezTo>
                  <a:pt x="34942" y="2082413"/>
                  <a:pt x="30381" y="2078252"/>
                  <a:pt x="30381" y="2072443"/>
                </a:cubicBezTo>
                <a:cubicBezTo>
                  <a:pt x="30381" y="2067030"/>
                  <a:pt x="34942" y="2062459"/>
                  <a:pt x="40322" y="2062459"/>
                </a:cubicBezTo>
                <a:close/>
                <a:moveTo>
                  <a:pt x="2228884" y="2060800"/>
                </a:moveTo>
                <a:cubicBezTo>
                  <a:pt x="2228989" y="2060800"/>
                  <a:pt x="2229082" y="2060800"/>
                  <a:pt x="2229188" y="2060800"/>
                </a:cubicBezTo>
                <a:cubicBezTo>
                  <a:pt x="2238741" y="2060881"/>
                  <a:pt x="2246424" y="2068701"/>
                  <a:pt x="2246343" y="2078252"/>
                </a:cubicBezTo>
                <a:cubicBezTo>
                  <a:pt x="2246343" y="2087813"/>
                  <a:pt x="2238449" y="2095716"/>
                  <a:pt x="2228884" y="2095716"/>
                </a:cubicBezTo>
                <a:cubicBezTo>
                  <a:pt x="2219317" y="2095716"/>
                  <a:pt x="2211424" y="2087813"/>
                  <a:pt x="2211424" y="2078252"/>
                </a:cubicBezTo>
                <a:cubicBezTo>
                  <a:pt x="2211424" y="2078146"/>
                  <a:pt x="2211424" y="2078053"/>
                  <a:pt x="2211424" y="2077948"/>
                </a:cubicBezTo>
                <a:cubicBezTo>
                  <a:pt x="2211506" y="2068397"/>
                  <a:pt x="2219330" y="2060717"/>
                  <a:pt x="2228884" y="2060800"/>
                </a:cubicBezTo>
                <a:close/>
                <a:moveTo>
                  <a:pt x="4749983" y="2059969"/>
                </a:moveTo>
                <a:cubicBezTo>
                  <a:pt x="4765596" y="2059981"/>
                  <a:pt x="4778251" y="2072630"/>
                  <a:pt x="4778259" y="2088234"/>
                </a:cubicBezTo>
                <a:cubicBezTo>
                  <a:pt x="4778259" y="2088386"/>
                  <a:pt x="4778259" y="2088551"/>
                  <a:pt x="4778259" y="2088703"/>
                </a:cubicBezTo>
                <a:cubicBezTo>
                  <a:pt x="4778131" y="2104180"/>
                  <a:pt x="4765467" y="2116629"/>
                  <a:pt x="4749983" y="2116501"/>
                </a:cubicBezTo>
                <a:cubicBezTo>
                  <a:pt x="4734372" y="2116477"/>
                  <a:pt x="4721730" y="2103840"/>
                  <a:pt x="4721717" y="2088234"/>
                </a:cubicBezTo>
                <a:cubicBezTo>
                  <a:pt x="4721717" y="2072852"/>
                  <a:pt x="4734605" y="2059969"/>
                  <a:pt x="4749983" y="2059969"/>
                </a:cubicBezTo>
                <a:close/>
                <a:moveTo>
                  <a:pt x="9615502" y="2057479"/>
                </a:moveTo>
                <a:cubicBezTo>
                  <a:pt x="9629630" y="2057479"/>
                  <a:pt x="9640856" y="2068701"/>
                  <a:pt x="9640856" y="2082822"/>
                </a:cubicBezTo>
                <a:cubicBezTo>
                  <a:pt x="9640810" y="2096803"/>
                  <a:pt x="9629490" y="2108130"/>
                  <a:pt x="9615502" y="2108188"/>
                </a:cubicBezTo>
                <a:cubicBezTo>
                  <a:pt x="9601365" y="2108188"/>
                  <a:pt x="9590137" y="2096557"/>
                  <a:pt x="9590137" y="2082822"/>
                </a:cubicBezTo>
                <a:cubicBezTo>
                  <a:pt x="9590137" y="2068701"/>
                  <a:pt x="9601365" y="2057479"/>
                  <a:pt x="9615502" y="2057479"/>
                </a:cubicBezTo>
                <a:close/>
                <a:moveTo>
                  <a:pt x="4209508" y="2057059"/>
                </a:moveTo>
                <a:cubicBezTo>
                  <a:pt x="4222104" y="2057165"/>
                  <a:pt x="4232275" y="2067346"/>
                  <a:pt x="4232381" y="2079935"/>
                </a:cubicBezTo>
                <a:cubicBezTo>
                  <a:pt x="4232381" y="2092805"/>
                  <a:pt x="4221988" y="2103197"/>
                  <a:pt x="4209508" y="2103197"/>
                </a:cubicBezTo>
                <a:lnTo>
                  <a:pt x="4209508" y="2103186"/>
                </a:lnTo>
                <a:cubicBezTo>
                  <a:pt x="4196620" y="2103186"/>
                  <a:pt x="4186644" y="2092805"/>
                  <a:pt x="4186644" y="2079924"/>
                </a:cubicBezTo>
                <a:cubicBezTo>
                  <a:pt x="4186644" y="2079877"/>
                  <a:pt x="4186644" y="2079842"/>
                  <a:pt x="4186644" y="2079795"/>
                </a:cubicBezTo>
                <a:cubicBezTo>
                  <a:pt x="4186679" y="2067206"/>
                  <a:pt x="4196912" y="2057024"/>
                  <a:pt x="4209508" y="2057059"/>
                </a:cubicBezTo>
                <a:close/>
                <a:moveTo>
                  <a:pt x="3738460" y="2056229"/>
                </a:moveTo>
                <a:cubicBezTo>
                  <a:pt x="3738601" y="2056229"/>
                  <a:pt x="3738742" y="2056229"/>
                  <a:pt x="3738882" y="2056229"/>
                </a:cubicBezTo>
                <a:cubicBezTo>
                  <a:pt x="3750250" y="2056345"/>
                  <a:pt x="3759371" y="2065650"/>
                  <a:pt x="3759254" y="2077013"/>
                </a:cubicBezTo>
                <a:cubicBezTo>
                  <a:pt x="3759254" y="2088234"/>
                  <a:pt x="3750110" y="2097796"/>
                  <a:pt x="3738460" y="2097796"/>
                </a:cubicBezTo>
                <a:cubicBezTo>
                  <a:pt x="3727247" y="2097796"/>
                  <a:pt x="3717681" y="2088234"/>
                  <a:pt x="3717681" y="2077013"/>
                </a:cubicBezTo>
                <a:cubicBezTo>
                  <a:pt x="3717681" y="2065369"/>
                  <a:pt x="3727247" y="2056229"/>
                  <a:pt x="3738460" y="2056229"/>
                </a:cubicBezTo>
                <a:close/>
                <a:moveTo>
                  <a:pt x="9972213" y="2054977"/>
                </a:moveTo>
                <a:cubicBezTo>
                  <a:pt x="9987183" y="2054977"/>
                  <a:pt x="9999239" y="2066621"/>
                  <a:pt x="9999239" y="2081583"/>
                </a:cubicBezTo>
                <a:cubicBezTo>
                  <a:pt x="9999239" y="2096136"/>
                  <a:pt x="9987183" y="2108189"/>
                  <a:pt x="9972213" y="2108189"/>
                </a:cubicBezTo>
                <a:cubicBezTo>
                  <a:pt x="9957561" y="2108084"/>
                  <a:pt x="9945703" y="2096230"/>
                  <a:pt x="9945597" y="2081583"/>
                </a:cubicBezTo>
                <a:cubicBezTo>
                  <a:pt x="9945597" y="2081536"/>
                  <a:pt x="9945597" y="2081489"/>
                  <a:pt x="9945597" y="2081443"/>
                </a:cubicBezTo>
                <a:cubicBezTo>
                  <a:pt x="9945633" y="2066784"/>
                  <a:pt x="9957548" y="2054943"/>
                  <a:pt x="9972213" y="2054977"/>
                </a:cubicBezTo>
                <a:close/>
                <a:moveTo>
                  <a:pt x="2112887" y="2054977"/>
                </a:moveTo>
                <a:cubicBezTo>
                  <a:pt x="2122454" y="2054977"/>
                  <a:pt x="2129939" y="2062879"/>
                  <a:pt x="2129939" y="2072442"/>
                </a:cubicBezTo>
                <a:cubicBezTo>
                  <a:pt x="2129939" y="2081992"/>
                  <a:pt x="2122454" y="2089473"/>
                  <a:pt x="2112887" y="2089473"/>
                </a:cubicBezTo>
                <a:cubicBezTo>
                  <a:pt x="2103322" y="2089473"/>
                  <a:pt x="2095428" y="2081992"/>
                  <a:pt x="2095428" y="2072442"/>
                </a:cubicBezTo>
                <a:cubicBezTo>
                  <a:pt x="2095428" y="2062879"/>
                  <a:pt x="2103322" y="2054977"/>
                  <a:pt x="2112887" y="2054977"/>
                </a:cubicBezTo>
                <a:close/>
                <a:moveTo>
                  <a:pt x="9029701" y="2053319"/>
                </a:moveTo>
                <a:cubicBezTo>
                  <a:pt x="9042611" y="2053600"/>
                  <a:pt x="9053008" y="2063991"/>
                  <a:pt x="9053288" y="2076896"/>
                </a:cubicBezTo>
                <a:cubicBezTo>
                  <a:pt x="9053580" y="2090211"/>
                  <a:pt x="9043020" y="2101246"/>
                  <a:pt x="9029701" y="2101538"/>
                </a:cubicBezTo>
                <a:cubicBezTo>
                  <a:pt x="9015983" y="2101538"/>
                  <a:pt x="9005587" y="2090726"/>
                  <a:pt x="9005587" y="2077423"/>
                </a:cubicBezTo>
                <a:cubicBezTo>
                  <a:pt x="9005587" y="2077270"/>
                  <a:pt x="9005587" y="2077107"/>
                  <a:pt x="9005587" y="2076955"/>
                </a:cubicBezTo>
                <a:cubicBezTo>
                  <a:pt x="9005716" y="2063770"/>
                  <a:pt x="9016509" y="2053190"/>
                  <a:pt x="9029701" y="2053319"/>
                </a:cubicBezTo>
                <a:close/>
                <a:moveTo>
                  <a:pt x="8334570" y="2049566"/>
                </a:moveTo>
                <a:cubicBezTo>
                  <a:pt x="8348708" y="2049566"/>
                  <a:pt x="8359935" y="2060800"/>
                  <a:pt x="8359935" y="2074932"/>
                </a:cubicBezTo>
                <a:cubicBezTo>
                  <a:pt x="8359935" y="2089077"/>
                  <a:pt x="8348708" y="2100298"/>
                  <a:pt x="8334570" y="2100298"/>
                </a:cubicBezTo>
                <a:cubicBezTo>
                  <a:pt x="8320442" y="2100298"/>
                  <a:pt x="8309216" y="2089077"/>
                  <a:pt x="8309216" y="2074932"/>
                </a:cubicBezTo>
                <a:cubicBezTo>
                  <a:pt x="8309216" y="2074827"/>
                  <a:pt x="8309216" y="2074733"/>
                  <a:pt x="8309216" y="2074629"/>
                </a:cubicBezTo>
                <a:cubicBezTo>
                  <a:pt x="8309298" y="2060706"/>
                  <a:pt x="8320641" y="2049484"/>
                  <a:pt x="8334570" y="2049566"/>
                </a:cubicBezTo>
                <a:close/>
                <a:moveTo>
                  <a:pt x="1996892" y="2049168"/>
                </a:moveTo>
                <a:cubicBezTo>
                  <a:pt x="2006037" y="2049168"/>
                  <a:pt x="2013521" y="2056649"/>
                  <a:pt x="2013521" y="2066200"/>
                </a:cubicBezTo>
                <a:cubicBezTo>
                  <a:pt x="2013521" y="2075341"/>
                  <a:pt x="2006037" y="2082822"/>
                  <a:pt x="1996892" y="2082822"/>
                </a:cubicBezTo>
                <a:cubicBezTo>
                  <a:pt x="1987338" y="2082822"/>
                  <a:pt x="1979853" y="2075341"/>
                  <a:pt x="1979853" y="2066200"/>
                </a:cubicBezTo>
                <a:cubicBezTo>
                  <a:pt x="1979853" y="2056649"/>
                  <a:pt x="1987338" y="2049168"/>
                  <a:pt x="1996892" y="2049168"/>
                </a:cubicBezTo>
                <a:close/>
                <a:moveTo>
                  <a:pt x="4454386" y="2048338"/>
                </a:moveTo>
                <a:cubicBezTo>
                  <a:pt x="4468104" y="2048338"/>
                  <a:pt x="4479331" y="2059548"/>
                  <a:pt x="4479331" y="2073272"/>
                </a:cubicBezTo>
                <a:cubicBezTo>
                  <a:pt x="4479293" y="2087031"/>
                  <a:pt x="4468150" y="2098171"/>
                  <a:pt x="4454386" y="2098218"/>
                </a:cubicBezTo>
                <a:cubicBezTo>
                  <a:pt x="4440623" y="2098171"/>
                  <a:pt x="4429478" y="2087031"/>
                  <a:pt x="4429440" y="2073272"/>
                </a:cubicBezTo>
                <a:cubicBezTo>
                  <a:pt x="4429440" y="2059548"/>
                  <a:pt x="4440668" y="2048338"/>
                  <a:pt x="4454386" y="2048338"/>
                </a:cubicBezTo>
                <a:close/>
                <a:moveTo>
                  <a:pt x="3854047" y="2043346"/>
                </a:moveTo>
                <a:cubicBezTo>
                  <a:pt x="3865684" y="2043346"/>
                  <a:pt x="3874829" y="2052909"/>
                  <a:pt x="3874829" y="2064540"/>
                </a:cubicBezTo>
                <a:cubicBezTo>
                  <a:pt x="3874829" y="2075762"/>
                  <a:pt x="3865684" y="2085324"/>
                  <a:pt x="3854047" y="2085324"/>
                </a:cubicBezTo>
                <a:cubicBezTo>
                  <a:pt x="3842401" y="2085324"/>
                  <a:pt x="3833255" y="2075762"/>
                  <a:pt x="3833255" y="2064540"/>
                </a:cubicBezTo>
                <a:cubicBezTo>
                  <a:pt x="3833255" y="2052909"/>
                  <a:pt x="3842401" y="2043346"/>
                  <a:pt x="3854047" y="2043346"/>
                </a:cubicBezTo>
                <a:close/>
                <a:moveTo>
                  <a:pt x="1880896" y="2042925"/>
                </a:moveTo>
                <a:cubicBezTo>
                  <a:pt x="1890042" y="2042925"/>
                  <a:pt x="1897117" y="2049998"/>
                  <a:pt x="1897117" y="2059140"/>
                </a:cubicBezTo>
                <a:cubicBezTo>
                  <a:pt x="1897117" y="2068701"/>
                  <a:pt x="1890042" y="2075762"/>
                  <a:pt x="1880896" y="2075762"/>
                </a:cubicBezTo>
                <a:cubicBezTo>
                  <a:pt x="1871342" y="2075762"/>
                  <a:pt x="1864267" y="2068701"/>
                  <a:pt x="1864267" y="2059140"/>
                </a:cubicBezTo>
                <a:cubicBezTo>
                  <a:pt x="1864267" y="2049998"/>
                  <a:pt x="1871342" y="2042925"/>
                  <a:pt x="1880896" y="2042925"/>
                </a:cubicBezTo>
                <a:close/>
                <a:moveTo>
                  <a:pt x="5229343" y="2041688"/>
                </a:moveTo>
                <a:cubicBezTo>
                  <a:pt x="5248579" y="2041804"/>
                  <a:pt x="5264145" y="2057363"/>
                  <a:pt x="5264261" y="2076592"/>
                </a:cubicBezTo>
                <a:cubicBezTo>
                  <a:pt x="5264261" y="2096137"/>
                  <a:pt x="5248463" y="2111930"/>
                  <a:pt x="5229343" y="2111930"/>
                </a:cubicBezTo>
                <a:cubicBezTo>
                  <a:pt x="5209802" y="2111930"/>
                  <a:pt x="5194425" y="2096137"/>
                  <a:pt x="5194425" y="2076592"/>
                </a:cubicBezTo>
                <a:cubicBezTo>
                  <a:pt x="5194425" y="2076558"/>
                  <a:pt x="5194425" y="2076511"/>
                  <a:pt x="5194425" y="2076476"/>
                </a:cubicBezTo>
                <a:cubicBezTo>
                  <a:pt x="5194458" y="2057235"/>
                  <a:pt x="5210094" y="2041652"/>
                  <a:pt x="5229343" y="2041688"/>
                </a:cubicBezTo>
                <a:close/>
                <a:moveTo>
                  <a:pt x="4906312" y="2039606"/>
                </a:moveTo>
                <a:cubicBezTo>
                  <a:pt x="4922521" y="2039606"/>
                  <a:pt x="4935829" y="2052909"/>
                  <a:pt x="4935829" y="2069531"/>
                </a:cubicBezTo>
                <a:cubicBezTo>
                  <a:pt x="4935770" y="2085803"/>
                  <a:pt x="4922590" y="2098988"/>
                  <a:pt x="4906312" y="2099047"/>
                </a:cubicBezTo>
                <a:cubicBezTo>
                  <a:pt x="4889681" y="2099047"/>
                  <a:pt x="4876372" y="2085733"/>
                  <a:pt x="4876372" y="2069531"/>
                </a:cubicBezTo>
                <a:cubicBezTo>
                  <a:pt x="4876372" y="2069450"/>
                  <a:pt x="4876372" y="2069379"/>
                  <a:pt x="4876372" y="2069298"/>
                </a:cubicBezTo>
                <a:cubicBezTo>
                  <a:pt x="4876445" y="2052839"/>
                  <a:pt x="4889847" y="2039536"/>
                  <a:pt x="4906312" y="2039606"/>
                </a:cubicBezTo>
                <a:close/>
                <a:moveTo>
                  <a:pt x="8139409" y="2036383"/>
                </a:moveTo>
                <a:lnTo>
                  <a:pt x="8137747" y="2040343"/>
                </a:lnTo>
                <a:lnTo>
                  <a:pt x="8137988" y="2040442"/>
                </a:lnTo>
                <a:lnTo>
                  <a:pt x="8140001" y="2039606"/>
                </a:lnTo>
                <a:lnTo>
                  <a:pt x="8140874" y="2039961"/>
                </a:lnTo>
                <a:close/>
                <a:moveTo>
                  <a:pt x="1764491" y="2035865"/>
                </a:moveTo>
                <a:cubicBezTo>
                  <a:pt x="1773636" y="2035865"/>
                  <a:pt x="1781120" y="2043346"/>
                  <a:pt x="1781120" y="2052488"/>
                </a:cubicBezTo>
                <a:cubicBezTo>
                  <a:pt x="1781120" y="2061219"/>
                  <a:pt x="1773636" y="2068712"/>
                  <a:pt x="1764491" y="2068712"/>
                </a:cubicBezTo>
                <a:lnTo>
                  <a:pt x="1764491" y="2068701"/>
                </a:lnTo>
                <a:cubicBezTo>
                  <a:pt x="1755755" y="2068701"/>
                  <a:pt x="1748272" y="2061219"/>
                  <a:pt x="1748272" y="2052488"/>
                </a:cubicBezTo>
                <a:cubicBezTo>
                  <a:pt x="1748272" y="2043346"/>
                  <a:pt x="1755755" y="2035865"/>
                  <a:pt x="1764491" y="2035865"/>
                </a:cubicBezTo>
                <a:close/>
                <a:moveTo>
                  <a:pt x="9434652" y="2035444"/>
                </a:moveTo>
                <a:cubicBezTo>
                  <a:pt x="9448369" y="2035444"/>
                  <a:pt x="9459174" y="2046667"/>
                  <a:pt x="9459174" y="2060390"/>
                </a:cubicBezTo>
                <a:cubicBezTo>
                  <a:pt x="9459174" y="2073681"/>
                  <a:pt x="9448369" y="2084904"/>
                  <a:pt x="9434652" y="2084904"/>
                </a:cubicBezTo>
                <a:cubicBezTo>
                  <a:pt x="9420922" y="2084904"/>
                  <a:pt x="9410116" y="2073681"/>
                  <a:pt x="9410116" y="2060390"/>
                </a:cubicBezTo>
                <a:cubicBezTo>
                  <a:pt x="9410116" y="2046667"/>
                  <a:pt x="9420922" y="2035444"/>
                  <a:pt x="9434652" y="2035444"/>
                </a:cubicBezTo>
                <a:close/>
                <a:moveTo>
                  <a:pt x="9143627" y="2032546"/>
                </a:moveTo>
                <a:cubicBezTo>
                  <a:pt x="9156922" y="2032546"/>
                  <a:pt x="9167740" y="2043347"/>
                  <a:pt x="9167740" y="2056229"/>
                </a:cubicBezTo>
                <a:cubicBezTo>
                  <a:pt x="9167728" y="2069532"/>
                  <a:pt x="9156935" y="2080321"/>
                  <a:pt x="9143627" y="2080334"/>
                </a:cubicBezTo>
                <a:cubicBezTo>
                  <a:pt x="9130728" y="2080334"/>
                  <a:pt x="9119923" y="2069532"/>
                  <a:pt x="9119923" y="2056229"/>
                </a:cubicBezTo>
                <a:cubicBezTo>
                  <a:pt x="9120062" y="2043208"/>
                  <a:pt x="9130599" y="2032674"/>
                  <a:pt x="9143627" y="2032546"/>
                </a:cubicBezTo>
                <a:close/>
                <a:moveTo>
                  <a:pt x="1648519" y="2029214"/>
                </a:moveTo>
                <a:cubicBezTo>
                  <a:pt x="1657641" y="2029214"/>
                  <a:pt x="1664657" y="2036286"/>
                  <a:pt x="1664657" y="2045006"/>
                </a:cubicBezTo>
                <a:cubicBezTo>
                  <a:pt x="1664657" y="2053738"/>
                  <a:pt x="1657641" y="2061219"/>
                  <a:pt x="1648519" y="2061219"/>
                </a:cubicBezTo>
                <a:cubicBezTo>
                  <a:pt x="1639749" y="2061219"/>
                  <a:pt x="1632732" y="2053738"/>
                  <a:pt x="1632732" y="2044995"/>
                </a:cubicBezTo>
                <a:cubicBezTo>
                  <a:pt x="1632732" y="2036286"/>
                  <a:pt x="1639749" y="2029214"/>
                  <a:pt x="1648519" y="2029214"/>
                </a:cubicBezTo>
                <a:close/>
                <a:moveTo>
                  <a:pt x="3969214" y="2026724"/>
                </a:moveTo>
                <a:cubicBezTo>
                  <a:pt x="3969329" y="2026724"/>
                  <a:pt x="3969436" y="2026724"/>
                  <a:pt x="3969552" y="2026724"/>
                </a:cubicBezTo>
                <a:cubicBezTo>
                  <a:pt x="3981165" y="2026818"/>
                  <a:pt x="3990508" y="2036298"/>
                  <a:pt x="3990415" y="2047906"/>
                </a:cubicBezTo>
                <a:cubicBezTo>
                  <a:pt x="3990415" y="2059548"/>
                  <a:pt x="3980850" y="2068712"/>
                  <a:pt x="3969214" y="2068712"/>
                </a:cubicBezTo>
                <a:lnTo>
                  <a:pt x="3969214" y="2068701"/>
                </a:lnTo>
                <a:cubicBezTo>
                  <a:pt x="3957567" y="2068701"/>
                  <a:pt x="3948000" y="2059548"/>
                  <a:pt x="3948000" y="2047917"/>
                </a:cubicBezTo>
                <a:cubicBezTo>
                  <a:pt x="3948000" y="2035865"/>
                  <a:pt x="3957567" y="2026724"/>
                  <a:pt x="3969214" y="2026724"/>
                </a:cubicBezTo>
                <a:close/>
                <a:moveTo>
                  <a:pt x="10141418" y="2026293"/>
                </a:moveTo>
                <a:cubicBezTo>
                  <a:pt x="10156339" y="2026293"/>
                  <a:pt x="10168852" y="2038356"/>
                  <a:pt x="10168852" y="2053319"/>
                </a:cubicBezTo>
                <a:cubicBezTo>
                  <a:pt x="10168852" y="2053330"/>
                  <a:pt x="10168852" y="2053353"/>
                  <a:pt x="10168852" y="2053365"/>
                </a:cubicBezTo>
                <a:cubicBezTo>
                  <a:pt x="10168852" y="2068503"/>
                  <a:pt x="10156573" y="2080766"/>
                  <a:pt x="10141418" y="2080753"/>
                </a:cubicBezTo>
                <a:cubicBezTo>
                  <a:pt x="10141394" y="2080753"/>
                  <a:pt x="10141382" y="2080753"/>
                  <a:pt x="10141360" y="2080753"/>
                </a:cubicBezTo>
                <a:cubicBezTo>
                  <a:pt x="10126215" y="2080730"/>
                  <a:pt x="10113960" y="2068456"/>
                  <a:pt x="10113983" y="2053319"/>
                </a:cubicBezTo>
                <a:cubicBezTo>
                  <a:pt x="10113983" y="2038356"/>
                  <a:pt x="10126450" y="2026293"/>
                  <a:pt x="10141418" y="2026293"/>
                </a:cubicBezTo>
                <a:close/>
                <a:moveTo>
                  <a:pt x="5142034" y="2026291"/>
                </a:moveTo>
                <a:cubicBezTo>
                  <a:pt x="5160381" y="2026338"/>
                  <a:pt x="5175244" y="2041208"/>
                  <a:pt x="5175292" y="2059548"/>
                </a:cubicBezTo>
                <a:cubicBezTo>
                  <a:pt x="5175292" y="2077842"/>
                  <a:pt x="5160337" y="2092384"/>
                  <a:pt x="5142034" y="2092384"/>
                </a:cubicBezTo>
                <a:lnTo>
                  <a:pt x="5142034" y="2092397"/>
                </a:lnTo>
                <a:cubicBezTo>
                  <a:pt x="5141907" y="2092397"/>
                  <a:pt x="5141765" y="2092397"/>
                  <a:pt x="5141634" y="2092397"/>
                </a:cubicBezTo>
                <a:cubicBezTo>
                  <a:pt x="5123604" y="2092279"/>
                  <a:pt x="5109080" y="2077573"/>
                  <a:pt x="5109198" y="2059548"/>
                </a:cubicBezTo>
                <a:cubicBezTo>
                  <a:pt x="5109198" y="2041254"/>
                  <a:pt x="5123743" y="2026291"/>
                  <a:pt x="5142034" y="2026291"/>
                </a:cubicBezTo>
                <a:close/>
                <a:moveTo>
                  <a:pt x="8506277" y="2025883"/>
                </a:moveTo>
                <a:cubicBezTo>
                  <a:pt x="8506453" y="2025883"/>
                  <a:pt x="8506640" y="2025883"/>
                  <a:pt x="8506816" y="2025883"/>
                </a:cubicBezTo>
                <a:cubicBezTo>
                  <a:pt x="8519761" y="2026035"/>
                  <a:pt x="8530133" y="2036637"/>
                  <a:pt x="8529981" y="2049577"/>
                </a:cubicBezTo>
                <a:cubicBezTo>
                  <a:pt x="8529981" y="2049589"/>
                  <a:pt x="8529981" y="2049589"/>
                  <a:pt x="8529981" y="2049600"/>
                </a:cubicBezTo>
                <a:cubicBezTo>
                  <a:pt x="8529970" y="2062682"/>
                  <a:pt x="8519363" y="2073283"/>
                  <a:pt x="8506277" y="2073272"/>
                </a:cubicBezTo>
                <a:cubicBezTo>
                  <a:pt x="8493250" y="2073120"/>
                  <a:pt x="8482725" y="2062599"/>
                  <a:pt x="8482584" y="2049577"/>
                </a:cubicBezTo>
                <a:cubicBezTo>
                  <a:pt x="8482584" y="2036286"/>
                  <a:pt x="8493390" y="2025883"/>
                  <a:pt x="8506277" y="2025883"/>
                </a:cubicBezTo>
                <a:close/>
                <a:moveTo>
                  <a:pt x="8622682" y="2025462"/>
                </a:moveTo>
                <a:cubicBezTo>
                  <a:pt x="8622717" y="2025462"/>
                  <a:pt x="8622752" y="2025462"/>
                  <a:pt x="8622787" y="2025462"/>
                </a:cubicBezTo>
                <a:cubicBezTo>
                  <a:pt x="8635616" y="2025496"/>
                  <a:pt x="8646001" y="2035924"/>
                  <a:pt x="8645965" y="2048748"/>
                </a:cubicBezTo>
                <a:cubicBezTo>
                  <a:pt x="8645965" y="2061629"/>
                  <a:pt x="8635580" y="2072454"/>
                  <a:pt x="8622682" y="2072454"/>
                </a:cubicBezTo>
                <a:lnTo>
                  <a:pt x="8622682" y="2072442"/>
                </a:lnTo>
                <a:cubicBezTo>
                  <a:pt x="8609655" y="2072290"/>
                  <a:pt x="8599130" y="2061769"/>
                  <a:pt x="8598989" y="2048748"/>
                </a:cubicBezTo>
                <a:cubicBezTo>
                  <a:pt x="8598989" y="2035865"/>
                  <a:pt x="8609795" y="2025462"/>
                  <a:pt x="8622682" y="2025462"/>
                </a:cubicBezTo>
                <a:close/>
                <a:moveTo>
                  <a:pt x="1532863" y="2021720"/>
                </a:moveTo>
                <a:cubicBezTo>
                  <a:pt x="1541282" y="2021720"/>
                  <a:pt x="1548300" y="2028805"/>
                  <a:pt x="1548300" y="2037525"/>
                </a:cubicBezTo>
                <a:cubicBezTo>
                  <a:pt x="1548300" y="2046257"/>
                  <a:pt x="1541282" y="2053317"/>
                  <a:pt x="1532863" y="2053317"/>
                </a:cubicBezTo>
                <a:lnTo>
                  <a:pt x="1532863" y="2053306"/>
                </a:lnTo>
                <a:cubicBezTo>
                  <a:pt x="1524210" y="2053306"/>
                  <a:pt x="1517076" y="2046257"/>
                  <a:pt x="1517076" y="2037525"/>
                </a:cubicBezTo>
                <a:cubicBezTo>
                  <a:pt x="1517076" y="2028805"/>
                  <a:pt x="1524210" y="2021720"/>
                  <a:pt x="1532863" y="2021720"/>
                </a:cubicBezTo>
                <a:close/>
                <a:moveTo>
                  <a:pt x="8390281" y="2021312"/>
                </a:moveTo>
                <a:cubicBezTo>
                  <a:pt x="8403589" y="2021312"/>
                  <a:pt x="8413986" y="2032125"/>
                  <a:pt x="8413986" y="2045428"/>
                </a:cubicBezTo>
                <a:cubicBezTo>
                  <a:pt x="8413986" y="2045602"/>
                  <a:pt x="8413986" y="2045779"/>
                  <a:pt x="8413986" y="2045953"/>
                </a:cubicBezTo>
                <a:cubicBezTo>
                  <a:pt x="8413834" y="2058894"/>
                  <a:pt x="8403227" y="2069263"/>
                  <a:pt x="8390281" y="2069111"/>
                </a:cubicBezTo>
                <a:cubicBezTo>
                  <a:pt x="8376985" y="2069111"/>
                  <a:pt x="8366167" y="2058719"/>
                  <a:pt x="8366167" y="2045428"/>
                </a:cubicBezTo>
                <a:cubicBezTo>
                  <a:pt x="8366179" y="2032114"/>
                  <a:pt x="8376962" y="2021324"/>
                  <a:pt x="8390281" y="2021312"/>
                </a:cubicBezTo>
                <a:close/>
                <a:moveTo>
                  <a:pt x="8738677" y="2019664"/>
                </a:moveTo>
                <a:cubicBezTo>
                  <a:pt x="8751564" y="2019664"/>
                  <a:pt x="8761961" y="2030044"/>
                  <a:pt x="8761961" y="2042925"/>
                </a:cubicBezTo>
                <a:cubicBezTo>
                  <a:pt x="8761961" y="2042961"/>
                  <a:pt x="8761961" y="2042984"/>
                  <a:pt x="8761961" y="2043020"/>
                </a:cubicBezTo>
                <a:cubicBezTo>
                  <a:pt x="8761937" y="2055843"/>
                  <a:pt x="8751507" y="2066223"/>
                  <a:pt x="8738677" y="2066200"/>
                </a:cubicBezTo>
                <a:cubicBezTo>
                  <a:pt x="8725791" y="2066200"/>
                  <a:pt x="8715406" y="2055820"/>
                  <a:pt x="8715406" y="2042925"/>
                </a:cubicBezTo>
                <a:cubicBezTo>
                  <a:pt x="8715406" y="2030044"/>
                  <a:pt x="8725791" y="2019664"/>
                  <a:pt x="8738677" y="2019664"/>
                </a:cubicBezTo>
                <a:close/>
                <a:moveTo>
                  <a:pt x="4319269" y="2019231"/>
                </a:moveTo>
                <a:cubicBezTo>
                  <a:pt x="4319295" y="2019231"/>
                  <a:pt x="4319329" y="2019231"/>
                  <a:pt x="4319355" y="2019231"/>
                </a:cubicBezTo>
                <a:cubicBezTo>
                  <a:pt x="4332191" y="2019255"/>
                  <a:pt x="4342575" y="2029682"/>
                  <a:pt x="4342554" y="2042517"/>
                </a:cubicBezTo>
                <a:cubicBezTo>
                  <a:pt x="4342554" y="2055387"/>
                  <a:pt x="4332157" y="2065791"/>
                  <a:pt x="4319269" y="2065791"/>
                </a:cubicBezTo>
                <a:cubicBezTo>
                  <a:pt x="4306794" y="2065791"/>
                  <a:pt x="4296407" y="2055399"/>
                  <a:pt x="4296407" y="2042517"/>
                </a:cubicBezTo>
                <a:cubicBezTo>
                  <a:pt x="4296407" y="2029636"/>
                  <a:pt x="4306794" y="2019231"/>
                  <a:pt x="4319269" y="2019231"/>
                </a:cubicBezTo>
                <a:close/>
                <a:moveTo>
                  <a:pt x="1416973" y="2014673"/>
                </a:moveTo>
                <a:cubicBezTo>
                  <a:pt x="1425275" y="2014673"/>
                  <a:pt x="1431942" y="2021312"/>
                  <a:pt x="1431942" y="2029634"/>
                </a:cubicBezTo>
                <a:cubicBezTo>
                  <a:pt x="1431942" y="2037946"/>
                  <a:pt x="1425275" y="2045006"/>
                  <a:pt x="1416973" y="2045006"/>
                </a:cubicBezTo>
                <a:cubicBezTo>
                  <a:pt x="1408202" y="2045006"/>
                  <a:pt x="1401536" y="2037935"/>
                  <a:pt x="1401536" y="2029634"/>
                </a:cubicBezTo>
                <a:cubicBezTo>
                  <a:pt x="1401536" y="2021312"/>
                  <a:pt x="1408202" y="2014673"/>
                  <a:pt x="1416973" y="2014673"/>
                </a:cubicBezTo>
                <a:close/>
                <a:moveTo>
                  <a:pt x="8274309" y="2012989"/>
                </a:moveTo>
                <a:cubicBezTo>
                  <a:pt x="8287628" y="2013000"/>
                  <a:pt x="8298434" y="2023802"/>
                  <a:pt x="8298423" y="2037117"/>
                </a:cubicBezTo>
                <a:cubicBezTo>
                  <a:pt x="8298411" y="2050431"/>
                  <a:pt x="8287606" y="2061231"/>
                  <a:pt x="8274286" y="2061220"/>
                </a:cubicBezTo>
                <a:cubicBezTo>
                  <a:pt x="8260990" y="2061220"/>
                  <a:pt x="8250172" y="2050408"/>
                  <a:pt x="8250172" y="2037117"/>
                </a:cubicBezTo>
                <a:cubicBezTo>
                  <a:pt x="8250172" y="2037104"/>
                  <a:pt x="8250172" y="2037104"/>
                  <a:pt x="8250172" y="2037093"/>
                </a:cubicBezTo>
                <a:cubicBezTo>
                  <a:pt x="8250184" y="2023779"/>
                  <a:pt x="8260990" y="2012977"/>
                  <a:pt x="8274309" y="2012989"/>
                </a:cubicBezTo>
                <a:close/>
                <a:moveTo>
                  <a:pt x="8854263" y="2008431"/>
                </a:moveTo>
                <a:cubicBezTo>
                  <a:pt x="8867151" y="2008431"/>
                  <a:pt x="8877547" y="2018810"/>
                  <a:pt x="8877547" y="2031294"/>
                </a:cubicBezTo>
                <a:cubicBezTo>
                  <a:pt x="8877547" y="2044166"/>
                  <a:pt x="8867151" y="2054569"/>
                  <a:pt x="8854263" y="2054569"/>
                </a:cubicBezTo>
                <a:lnTo>
                  <a:pt x="8854263" y="2054558"/>
                </a:lnTo>
                <a:cubicBezTo>
                  <a:pt x="8841786" y="2054558"/>
                  <a:pt x="8831390" y="2044177"/>
                  <a:pt x="8831390" y="2031294"/>
                </a:cubicBezTo>
                <a:cubicBezTo>
                  <a:pt x="8831494" y="2018717"/>
                  <a:pt x="8841680" y="2008535"/>
                  <a:pt x="8854263" y="2008431"/>
                </a:cubicBezTo>
                <a:close/>
                <a:moveTo>
                  <a:pt x="1300965" y="2006759"/>
                </a:moveTo>
                <a:cubicBezTo>
                  <a:pt x="1308800" y="2006759"/>
                  <a:pt x="1315466" y="2013421"/>
                  <a:pt x="1315466" y="2021720"/>
                </a:cubicBezTo>
                <a:cubicBezTo>
                  <a:pt x="1315466" y="2029623"/>
                  <a:pt x="1308800" y="2036286"/>
                  <a:pt x="1300965" y="2036286"/>
                </a:cubicBezTo>
                <a:cubicBezTo>
                  <a:pt x="1292662" y="2036286"/>
                  <a:pt x="1285997" y="2029634"/>
                  <a:pt x="1285997" y="2021720"/>
                </a:cubicBezTo>
                <a:cubicBezTo>
                  <a:pt x="1285997" y="2013421"/>
                  <a:pt x="1292662" y="2006759"/>
                  <a:pt x="1300965" y="2006759"/>
                </a:cubicBezTo>
                <a:close/>
                <a:moveTo>
                  <a:pt x="9719431" y="2005519"/>
                </a:moveTo>
                <a:cubicBezTo>
                  <a:pt x="9733194" y="2005554"/>
                  <a:pt x="9744339" y="2016707"/>
                  <a:pt x="9744374" y="2030465"/>
                </a:cubicBezTo>
                <a:cubicBezTo>
                  <a:pt x="9744374" y="2044164"/>
                  <a:pt x="9733160" y="2055387"/>
                  <a:pt x="9719431" y="2055387"/>
                </a:cubicBezTo>
                <a:lnTo>
                  <a:pt x="9719431" y="2055398"/>
                </a:lnTo>
                <a:cubicBezTo>
                  <a:pt x="9705303" y="2055398"/>
                  <a:pt x="9694077" y="2044177"/>
                  <a:pt x="9694077" y="2030465"/>
                </a:cubicBezTo>
                <a:cubicBezTo>
                  <a:pt x="9694077" y="2016741"/>
                  <a:pt x="9705303" y="2005519"/>
                  <a:pt x="9719431" y="2005519"/>
                </a:cubicBezTo>
                <a:close/>
                <a:moveTo>
                  <a:pt x="4083128" y="2004689"/>
                </a:moveTo>
                <a:cubicBezTo>
                  <a:pt x="4095185" y="2004689"/>
                  <a:pt x="4104738" y="2014239"/>
                  <a:pt x="4104738" y="2025883"/>
                </a:cubicBezTo>
                <a:cubicBezTo>
                  <a:pt x="4104738" y="2025987"/>
                  <a:pt x="4104738" y="2026093"/>
                  <a:pt x="4104738" y="2026198"/>
                </a:cubicBezTo>
                <a:cubicBezTo>
                  <a:pt x="4104657" y="2038051"/>
                  <a:pt x="4094974" y="2047579"/>
                  <a:pt x="4083128" y="2047496"/>
                </a:cubicBezTo>
                <a:cubicBezTo>
                  <a:pt x="4071480" y="2047496"/>
                  <a:pt x="4061915" y="2037946"/>
                  <a:pt x="4061915" y="2025883"/>
                </a:cubicBezTo>
                <a:cubicBezTo>
                  <a:pt x="4061961" y="2014193"/>
                  <a:pt x="4071433" y="2004725"/>
                  <a:pt x="4083128" y="2004689"/>
                </a:cubicBezTo>
                <a:close/>
                <a:moveTo>
                  <a:pt x="9256710" y="2004269"/>
                </a:moveTo>
                <a:cubicBezTo>
                  <a:pt x="9269598" y="2004269"/>
                  <a:pt x="9279983" y="2015070"/>
                  <a:pt x="9279983" y="2027976"/>
                </a:cubicBezTo>
                <a:cubicBezTo>
                  <a:pt x="9279983" y="2041267"/>
                  <a:pt x="9269598" y="2051647"/>
                  <a:pt x="9256710" y="2051647"/>
                </a:cubicBezTo>
                <a:lnTo>
                  <a:pt x="9256710" y="2051659"/>
                </a:lnTo>
                <a:cubicBezTo>
                  <a:pt x="9243402" y="2051659"/>
                  <a:pt x="9233005" y="2041267"/>
                  <a:pt x="9233005" y="2027976"/>
                </a:cubicBezTo>
                <a:cubicBezTo>
                  <a:pt x="9233005" y="2027963"/>
                  <a:pt x="9233005" y="2027952"/>
                  <a:pt x="9233005" y="2027940"/>
                </a:cubicBezTo>
                <a:cubicBezTo>
                  <a:pt x="9233017" y="2014860"/>
                  <a:pt x="9243624" y="2004257"/>
                  <a:pt x="9256710" y="2004269"/>
                </a:cubicBezTo>
                <a:close/>
                <a:moveTo>
                  <a:pt x="9894049" y="2002610"/>
                </a:moveTo>
                <a:cubicBezTo>
                  <a:pt x="9908187" y="2002610"/>
                  <a:pt x="9919414" y="2014241"/>
                  <a:pt x="9919414" y="2028384"/>
                </a:cubicBezTo>
                <a:cubicBezTo>
                  <a:pt x="9919414" y="2042518"/>
                  <a:pt x="9908187" y="2054149"/>
                  <a:pt x="9894049" y="2054149"/>
                </a:cubicBezTo>
                <a:cubicBezTo>
                  <a:pt x="9879502" y="2054149"/>
                  <a:pt x="9868274" y="2042518"/>
                  <a:pt x="9868274" y="2028384"/>
                </a:cubicBezTo>
                <a:cubicBezTo>
                  <a:pt x="9868274" y="2028291"/>
                  <a:pt x="9868274" y="2028186"/>
                  <a:pt x="9868274" y="2028092"/>
                </a:cubicBezTo>
                <a:cubicBezTo>
                  <a:pt x="9868356" y="2013936"/>
                  <a:pt x="9879887" y="2002527"/>
                  <a:pt x="9894049" y="2002610"/>
                </a:cubicBezTo>
                <a:close/>
                <a:moveTo>
                  <a:pt x="4696774" y="2000529"/>
                </a:moveTo>
                <a:cubicBezTo>
                  <a:pt x="4711743" y="2000529"/>
                  <a:pt x="4723786" y="2012581"/>
                  <a:pt x="4723786" y="2027134"/>
                </a:cubicBezTo>
                <a:cubicBezTo>
                  <a:pt x="4723786" y="2042096"/>
                  <a:pt x="4711743" y="2054149"/>
                  <a:pt x="4696774" y="2054149"/>
                </a:cubicBezTo>
                <a:lnTo>
                  <a:pt x="4696774" y="2054137"/>
                </a:lnTo>
                <a:cubicBezTo>
                  <a:pt x="4682213" y="2054137"/>
                  <a:pt x="4670157" y="2042096"/>
                  <a:pt x="4670157" y="2027134"/>
                </a:cubicBezTo>
                <a:cubicBezTo>
                  <a:pt x="4670263" y="2012488"/>
                  <a:pt x="4682121" y="2000634"/>
                  <a:pt x="4696774" y="2000529"/>
                </a:cubicBezTo>
                <a:close/>
                <a:moveTo>
                  <a:pt x="1184958" y="1999289"/>
                </a:moveTo>
                <a:cubicBezTo>
                  <a:pt x="1192793" y="1999289"/>
                  <a:pt x="1199107" y="2005519"/>
                  <a:pt x="1199107" y="2013409"/>
                </a:cubicBezTo>
                <a:cubicBezTo>
                  <a:pt x="1199107" y="2021312"/>
                  <a:pt x="1192793" y="2027975"/>
                  <a:pt x="1184958" y="2027975"/>
                </a:cubicBezTo>
                <a:cubicBezTo>
                  <a:pt x="1177006" y="2027975"/>
                  <a:pt x="1170808" y="2021312"/>
                  <a:pt x="1170808" y="2013409"/>
                </a:cubicBezTo>
                <a:cubicBezTo>
                  <a:pt x="1170808" y="2005519"/>
                  <a:pt x="1177006" y="1999289"/>
                  <a:pt x="1184958" y="1999289"/>
                </a:cubicBezTo>
                <a:close/>
                <a:moveTo>
                  <a:pt x="5063460" y="1998880"/>
                </a:moveTo>
                <a:cubicBezTo>
                  <a:pt x="5080907" y="1998880"/>
                  <a:pt x="5095058" y="2013025"/>
                  <a:pt x="5095058" y="2030466"/>
                </a:cubicBezTo>
                <a:cubicBezTo>
                  <a:pt x="5095058" y="2030477"/>
                  <a:pt x="5095058" y="2030477"/>
                  <a:pt x="5095058" y="2030488"/>
                </a:cubicBezTo>
                <a:cubicBezTo>
                  <a:pt x="5095045" y="2047929"/>
                  <a:pt x="5080907" y="2062062"/>
                  <a:pt x="5063460" y="2062051"/>
                </a:cubicBezTo>
                <a:cubicBezTo>
                  <a:pt x="5063446" y="2062051"/>
                  <a:pt x="5063446" y="2062051"/>
                  <a:pt x="5063435" y="2062051"/>
                </a:cubicBezTo>
                <a:cubicBezTo>
                  <a:pt x="5045987" y="2062039"/>
                  <a:pt x="5031851" y="2047906"/>
                  <a:pt x="5031861" y="2030466"/>
                </a:cubicBezTo>
                <a:cubicBezTo>
                  <a:pt x="5031861" y="2013025"/>
                  <a:pt x="5046013" y="1998880"/>
                  <a:pt x="5063460" y="1998880"/>
                </a:cubicBezTo>
                <a:close/>
                <a:moveTo>
                  <a:pt x="4556666" y="1993468"/>
                </a:moveTo>
                <a:cubicBezTo>
                  <a:pt x="4556770" y="1993468"/>
                  <a:pt x="4556887" y="1993468"/>
                  <a:pt x="4556992" y="1993468"/>
                </a:cubicBezTo>
                <a:cubicBezTo>
                  <a:pt x="4570908" y="1993561"/>
                  <a:pt x="4582111" y="2004900"/>
                  <a:pt x="4582019" y="2018810"/>
                </a:cubicBezTo>
                <a:cubicBezTo>
                  <a:pt x="4582019" y="2032546"/>
                  <a:pt x="4570803" y="2043768"/>
                  <a:pt x="4556666" y="2043768"/>
                </a:cubicBezTo>
                <a:cubicBezTo>
                  <a:pt x="4542901" y="2043722"/>
                  <a:pt x="4531756" y="2032569"/>
                  <a:pt x="4531720" y="2018810"/>
                </a:cubicBezTo>
                <a:cubicBezTo>
                  <a:pt x="4531720" y="2004689"/>
                  <a:pt x="4542949" y="1993468"/>
                  <a:pt x="4556666" y="1993468"/>
                </a:cubicBezTo>
                <a:close/>
                <a:moveTo>
                  <a:pt x="9542742" y="1993047"/>
                </a:moveTo>
                <a:cubicBezTo>
                  <a:pt x="9556050" y="1993047"/>
                  <a:pt x="9566855" y="2003860"/>
                  <a:pt x="9566855" y="2017571"/>
                </a:cubicBezTo>
                <a:cubicBezTo>
                  <a:pt x="9566843" y="2030886"/>
                  <a:pt x="9556061" y="2041675"/>
                  <a:pt x="9542742" y="2041686"/>
                </a:cubicBezTo>
                <a:cubicBezTo>
                  <a:pt x="9529025" y="2041686"/>
                  <a:pt x="9518207" y="2030875"/>
                  <a:pt x="9518207" y="2017571"/>
                </a:cubicBezTo>
                <a:cubicBezTo>
                  <a:pt x="9518207" y="2017430"/>
                  <a:pt x="9518207" y="2017290"/>
                  <a:pt x="9518207" y="2017151"/>
                </a:cubicBezTo>
                <a:cubicBezTo>
                  <a:pt x="9518324" y="2003720"/>
                  <a:pt x="9529305" y="1992930"/>
                  <a:pt x="9542742" y="1993047"/>
                </a:cubicBezTo>
                <a:close/>
                <a:moveTo>
                  <a:pt x="1068951" y="1991386"/>
                </a:moveTo>
                <a:cubicBezTo>
                  <a:pt x="1076786" y="1991386"/>
                  <a:pt x="1083100" y="1997208"/>
                  <a:pt x="1083100" y="2005099"/>
                </a:cubicBezTo>
                <a:cubicBezTo>
                  <a:pt x="1083100" y="2012580"/>
                  <a:pt x="1076786" y="2018810"/>
                  <a:pt x="1068951" y="2018810"/>
                </a:cubicBezTo>
                <a:cubicBezTo>
                  <a:pt x="1061466" y="2018810"/>
                  <a:pt x="1055268" y="2012580"/>
                  <a:pt x="1055268" y="2005099"/>
                </a:cubicBezTo>
                <a:cubicBezTo>
                  <a:pt x="1055268" y="1997208"/>
                  <a:pt x="1061466" y="1991386"/>
                  <a:pt x="1068951" y="1991386"/>
                </a:cubicBezTo>
                <a:close/>
                <a:moveTo>
                  <a:pt x="8969417" y="1990966"/>
                </a:moveTo>
                <a:cubicBezTo>
                  <a:pt x="8982000" y="1991072"/>
                  <a:pt x="8992186" y="2001253"/>
                  <a:pt x="8992291" y="2013831"/>
                </a:cubicBezTo>
                <a:cubicBezTo>
                  <a:pt x="8992291" y="2013878"/>
                  <a:pt x="8992291" y="2013912"/>
                  <a:pt x="8992291" y="2013960"/>
                </a:cubicBezTo>
                <a:cubicBezTo>
                  <a:pt x="8992256" y="2026549"/>
                  <a:pt x="8982012" y="2036719"/>
                  <a:pt x="8969417" y="2036683"/>
                </a:cubicBezTo>
                <a:lnTo>
                  <a:pt x="8969417" y="2036696"/>
                </a:lnTo>
                <a:cubicBezTo>
                  <a:pt x="8956531" y="2036696"/>
                  <a:pt x="8946554" y="2026724"/>
                  <a:pt x="8946554" y="2013831"/>
                </a:cubicBezTo>
                <a:cubicBezTo>
                  <a:pt x="8946554" y="2013784"/>
                  <a:pt x="8946554" y="2013749"/>
                  <a:pt x="8946554" y="2013702"/>
                </a:cubicBezTo>
                <a:cubicBezTo>
                  <a:pt x="8946590" y="2001113"/>
                  <a:pt x="8956823" y="1990931"/>
                  <a:pt x="8969417" y="1990966"/>
                </a:cubicBezTo>
                <a:close/>
                <a:moveTo>
                  <a:pt x="4843527" y="1990966"/>
                </a:moveTo>
                <a:cubicBezTo>
                  <a:pt x="4843679" y="1990966"/>
                  <a:pt x="4843831" y="1990966"/>
                  <a:pt x="4843970" y="1990966"/>
                </a:cubicBezTo>
                <a:cubicBezTo>
                  <a:pt x="4859467" y="1991095"/>
                  <a:pt x="4871930" y="2003743"/>
                  <a:pt x="4871802" y="2019231"/>
                </a:cubicBezTo>
                <a:cubicBezTo>
                  <a:pt x="4871790" y="2034837"/>
                  <a:pt x="4859137" y="2047485"/>
                  <a:pt x="4843527" y="2047496"/>
                </a:cubicBezTo>
                <a:cubicBezTo>
                  <a:pt x="4827914" y="2047473"/>
                  <a:pt x="4815271" y="2034837"/>
                  <a:pt x="4815260" y="2019231"/>
                </a:cubicBezTo>
                <a:cubicBezTo>
                  <a:pt x="4815260" y="2019079"/>
                  <a:pt x="4815260" y="2018927"/>
                  <a:pt x="4815260" y="2018775"/>
                </a:cubicBezTo>
                <a:cubicBezTo>
                  <a:pt x="4815390" y="2003299"/>
                  <a:pt x="4828043" y="1990837"/>
                  <a:pt x="4843527" y="1990966"/>
                </a:cubicBezTo>
                <a:close/>
                <a:moveTo>
                  <a:pt x="10063253" y="1983075"/>
                </a:moveTo>
                <a:cubicBezTo>
                  <a:pt x="10063335" y="1983075"/>
                  <a:pt x="10063405" y="1983075"/>
                  <a:pt x="10063487" y="1983075"/>
                </a:cubicBezTo>
                <a:cubicBezTo>
                  <a:pt x="10077895" y="1983145"/>
                  <a:pt x="10089519" y="1994859"/>
                  <a:pt x="10089449" y="2009260"/>
                </a:cubicBezTo>
                <a:cubicBezTo>
                  <a:pt x="10089449" y="2009342"/>
                  <a:pt x="10089449" y="2009412"/>
                  <a:pt x="10089449" y="2009494"/>
                </a:cubicBezTo>
                <a:cubicBezTo>
                  <a:pt x="10089379" y="2023895"/>
                  <a:pt x="10077660" y="2035514"/>
                  <a:pt x="10063253" y="2035444"/>
                </a:cubicBezTo>
                <a:cubicBezTo>
                  <a:pt x="10063183" y="2035444"/>
                  <a:pt x="10063101" y="2035444"/>
                  <a:pt x="10063031" y="2035444"/>
                </a:cubicBezTo>
                <a:cubicBezTo>
                  <a:pt x="10048624" y="2035375"/>
                  <a:pt x="10037000" y="2023661"/>
                  <a:pt x="10037070" y="2009260"/>
                </a:cubicBezTo>
                <a:cubicBezTo>
                  <a:pt x="10037070" y="2009190"/>
                  <a:pt x="10037070" y="2009108"/>
                  <a:pt x="10037070" y="2009038"/>
                </a:cubicBezTo>
                <a:cubicBezTo>
                  <a:pt x="10037129" y="1994637"/>
                  <a:pt x="10048846" y="1983017"/>
                  <a:pt x="10063253" y="1983075"/>
                </a:cubicBezTo>
                <a:close/>
                <a:moveTo>
                  <a:pt x="952943" y="1983075"/>
                </a:moveTo>
                <a:cubicBezTo>
                  <a:pt x="960428" y="1983075"/>
                  <a:pt x="966625" y="1989306"/>
                  <a:pt x="966625" y="1996377"/>
                </a:cubicBezTo>
                <a:cubicBezTo>
                  <a:pt x="966625" y="2003860"/>
                  <a:pt x="960428" y="2010089"/>
                  <a:pt x="952943" y="2010089"/>
                </a:cubicBezTo>
                <a:cubicBezTo>
                  <a:pt x="945459" y="2010089"/>
                  <a:pt x="939612" y="2003860"/>
                  <a:pt x="939612" y="1996377"/>
                </a:cubicBezTo>
                <a:cubicBezTo>
                  <a:pt x="939612" y="1989306"/>
                  <a:pt x="945459" y="1983075"/>
                  <a:pt x="952943" y="1983075"/>
                </a:cubicBezTo>
                <a:close/>
                <a:moveTo>
                  <a:pt x="3275743" y="1982246"/>
                </a:moveTo>
                <a:cubicBezTo>
                  <a:pt x="3286127" y="1982246"/>
                  <a:pt x="3294454" y="1990558"/>
                  <a:pt x="3294454" y="2000950"/>
                </a:cubicBezTo>
                <a:cubicBezTo>
                  <a:pt x="3294454" y="2011353"/>
                  <a:pt x="3286127" y="2019652"/>
                  <a:pt x="3275743" y="2019652"/>
                </a:cubicBezTo>
                <a:cubicBezTo>
                  <a:pt x="3265347" y="2019652"/>
                  <a:pt x="3257033" y="2011353"/>
                  <a:pt x="3257033" y="2000950"/>
                </a:cubicBezTo>
                <a:cubicBezTo>
                  <a:pt x="3257033" y="1990558"/>
                  <a:pt x="3265347" y="1982246"/>
                  <a:pt x="3275743" y="1982246"/>
                </a:cubicBezTo>
                <a:close/>
                <a:moveTo>
                  <a:pt x="3392149" y="1981825"/>
                </a:moveTo>
                <a:cubicBezTo>
                  <a:pt x="3402544" y="1981825"/>
                  <a:pt x="3410859" y="1990136"/>
                  <a:pt x="3410859" y="2000528"/>
                </a:cubicBezTo>
                <a:cubicBezTo>
                  <a:pt x="3410859" y="2010920"/>
                  <a:pt x="3402544" y="2019652"/>
                  <a:pt x="3392149" y="2019652"/>
                </a:cubicBezTo>
                <a:cubicBezTo>
                  <a:pt x="3381750" y="2019652"/>
                  <a:pt x="3373028" y="2010932"/>
                  <a:pt x="3373028" y="2000528"/>
                </a:cubicBezTo>
                <a:cubicBezTo>
                  <a:pt x="3373028" y="1990136"/>
                  <a:pt x="3381750" y="1981825"/>
                  <a:pt x="3392149" y="1981825"/>
                </a:cubicBezTo>
                <a:close/>
                <a:moveTo>
                  <a:pt x="3159748" y="1980995"/>
                </a:moveTo>
                <a:cubicBezTo>
                  <a:pt x="3169721" y="1980995"/>
                  <a:pt x="3178038" y="1989306"/>
                  <a:pt x="3178038" y="1999698"/>
                </a:cubicBezTo>
                <a:cubicBezTo>
                  <a:pt x="3178038" y="2009681"/>
                  <a:pt x="3169721" y="2017981"/>
                  <a:pt x="3159748" y="2017981"/>
                </a:cubicBezTo>
                <a:cubicBezTo>
                  <a:pt x="3149352" y="2017981"/>
                  <a:pt x="3141037" y="2009670"/>
                  <a:pt x="3141037" y="1999698"/>
                </a:cubicBezTo>
                <a:cubicBezTo>
                  <a:pt x="3141037" y="1989306"/>
                  <a:pt x="3149352" y="1980995"/>
                  <a:pt x="3159748" y="1980995"/>
                </a:cubicBezTo>
                <a:close/>
                <a:moveTo>
                  <a:pt x="8337481" y="1980165"/>
                </a:moveTo>
                <a:cubicBezTo>
                  <a:pt x="8350066" y="1980270"/>
                  <a:pt x="8360239" y="1990440"/>
                  <a:pt x="8360356" y="2003018"/>
                </a:cubicBezTo>
                <a:cubicBezTo>
                  <a:pt x="8360356" y="2015491"/>
                  <a:pt x="8349960" y="2025462"/>
                  <a:pt x="8337481" y="2025462"/>
                </a:cubicBezTo>
                <a:cubicBezTo>
                  <a:pt x="8325016" y="2025462"/>
                  <a:pt x="8315029" y="2015491"/>
                  <a:pt x="8315029" y="2003018"/>
                </a:cubicBezTo>
                <a:cubicBezTo>
                  <a:pt x="8315029" y="1990558"/>
                  <a:pt x="8325016" y="1980165"/>
                  <a:pt x="8337481" y="1980165"/>
                </a:cubicBezTo>
                <a:close/>
                <a:moveTo>
                  <a:pt x="8453898" y="1979743"/>
                </a:moveTo>
                <a:cubicBezTo>
                  <a:pt x="8466365" y="1979743"/>
                  <a:pt x="8476340" y="1989727"/>
                  <a:pt x="8476340" y="2002189"/>
                </a:cubicBezTo>
                <a:cubicBezTo>
                  <a:pt x="8476340" y="2014241"/>
                  <a:pt x="8466365" y="2024223"/>
                  <a:pt x="8453898" y="2024223"/>
                </a:cubicBezTo>
                <a:cubicBezTo>
                  <a:pt x="8441421" y="2024223"/>
                  <a:pt x="8431446" y="2014241"/>
                  <a:pt x="8431446" y="2002189"/>
                </a:cubicBezTo>
                <a:cubicBezTo>
                  <a:pt x="8431446" y="1989727"/>
                  <a:pt x="8441421" y="1979743"/>
                  <a:pt x="8453898" y="1979743"/>
                </a:cubicBezTo>
                <a:close/>
                <a:moveTo>
                  <a:pt x="3508144" y="1979743"/>
                </a:moveTo>
                <a:cubicBezTo>
                  <a:pt x="3518539" y="1979743"/>
                  <a:pt x="3527264" y="1988067"/>
                  <a:pt x="3527264" y="1998447"/>
                </a:cubicBezTo>
                <a:cubicBezTo>
                  <a:pt x="3527264" y="1998494"/>
                  <a:pt x="3527264" y="1998529"/>
                  <a:pt x="3527264" y="1998576"/>
                </a:cubicBezTo>
                <a:cubicBezTo>
                  <a:pt x="3527229" y="2009097"/>
                  <a:pt x="3518668" y="2017607"/>
                  <a:pt x="3508144" y="2017571"/>
                </a:cubicBezTo>
                <a:cubicBezTo>
                  <a:pt x="3508097" y="2017571"/>
                  <a:pt x="3508061" y="2017571"/>
                  <a:pt x="3508015" y="2017571"/>
                </a:cubicBezTo>
                <a:cubicBezTo>
                  <a:pt x="3497490" y="2017536"/>
                  <a:pt x="3488989" y="2008968"/>
                  <a:pt x="3489023" y="1998447"/>
                </a:cubicBezTo>
                <a:cubicBezTo>
                  <a:pt x="3489023" y="1988067"/>
                  <a:pt x="3497748" y="1979743"/>
                  <a:pt x="3508144" y="1979743"/>
                </a:cubicBezTo>
                <a:close/>
                <a:moveTo>
                  <a:pt x="3043331" y="1978926"/>
                </a:moveTo>
                <a:cubicBezTo>
                  <a:pt x="3053317" y="1978926"/>
                  <a:pt x="3061633" y="1986805"/>
                  <a:pt x="3061633" y="1997208"/>
                </a:cubicBezTo>
                <a:cubicBezTo>
                  <a:pt x="3061633" y="2007192"/>
                  <a:pt x="3053317" y="2015491"/>
                  <a:pt x="3043331" y="2015491"/>
                </a:cubicBezTo>
                <a:cubicBezTo>
                  <a:pt x="3033356" y="2015491"/>
                  <a:pt x="3025042" y="2007179"/>
                  <a:pt x="3025042" y="1997208"/>
                </a:cubicBezTo>
                <a:cubicBezTo>
                  <a:pt x="3025042" y="1986816"/>
                  <a:pt x="3033356" y="1978926"/>
                  <a:pt x="3043331" y="1978926"/>
                </a:cubicBezTo>
                <a:close/>
                <a:moveTo>
                  <a:pt x="8221487" y="1976845"/>
                </a:moveTo>
                <a:cubicBezTo>
                  <a:pt x="8233964" y="1976845"/>
                  <a:pt x="8244361" y="1986816"/>
                  <a:pt x="8244361" y="1999290"/>
                </a:cubicBezTo>
                <a:cubicBezTo>
                  <a:pt x="8244361" y="1999336"/>
                  <a:pt x="8244361" y="1999371"/>
                  <a:pt x="8244361" y="1999417"/>
                </a:cubicBezTo>
                <a:cubicBezTo>
                  <a:pt x="8244325" y="2012008"/>
                  <a:pt x="8234082" y="2022177"/>
                  <a:pt x="8221487" y="2022142"/>
                </a:cubicBezTo>
                <a:cubicBezTo>
                  <a:pt x="8221451" y="2022142"/>
                  <a:pt x="8221405" y="2022142"/>
                  <a:pt x="8221370" y="2022142"/>
                </a:cubicBezTo>
                <a:cubicBezTo>
                  <a:pt x="8208774" y="2022107"/>
                  <a:pt x="8198590" y="2011879"/>
                  <a:pt x="8198624" y="1999290"/>
                </a:cubicBezTo>
                <a:cubicBezTo>
                  <a:pt x="8198624" y="1986816"/>
                  <a:pt x="8209021" y="1976845"/>
                  <a:pt x="8221487" y="1976845"/>
                </a:cubicBezTo>
                <a:close/>
                <a:moveTo>
                  <a:pt x="4195790" y="1976014"/>
                </a:moveTo>
                <a:cubicBezTo>
                  <a:pt x="4195882" y="1976014"/>
                  <a:pt x="4195989" y="1976014"/>
                  <a:pt x="4196082" y="1976014"/>
                </a:cubicBezTo>
                <a:cubicBezTo>
                  <a:pt x="4207940" y="1976096"/>
                  <a:pt x="4217494" y="1985763"/>
                  <a:pt x="4217413" y="1997617"/>
                </a:cubicBezTo>
                <a:cubicBezTo>
                  <a:pt x="4217354" y="2009529"/>
                  <a:pt x="4207707" y="2019172"/>
                  <a:pt x="4195790" y="2019231"/>
                </a:cubicBezTo>
                <a:lnTo>
                  <a:pt x="4195790" y="2019242"/>
                </a:lnTo>
                <a:cubicBezTo>
                  <a:pt x="4184154" y="2019242"/>
                  <a:pt x="4174168" y="2009260"/>
                  <a:pt x="4174168" y="1997617"/>
                </a:cubicBezTo>
                <a:cubicBezTo>
                  <a:pt x="4174168" y="1985565"/>
                  <a:pt x="4184154" y="1976014"/>
                  <a:pt x="4195790" y="1976014"/>
                </a:cubicBezTo>
                <a:close/>
                <a:moveTo>
                  <a:pt x="3624139" y="1975185"/>
                </a:moveTo>
                <a:cubicBezTo>
                  <a:pt x="3634943" y="1975185"/>
                  <a:pt x="3643679" y="1983894"/>
                  <a:pt x="3643679" y="1994298"/>
                </a:cubicBezTo>
                <a:cubicBezTo>
                  <a:pt x="3643679" y="1994309"/>
                  <a:pt x="3643679" y="1994309"/>
                  <a:pt x="3643679" y="1994321"/>
                </a:cubicBezTo>
                <a:cubicBezTo>
                  <a:pt x="3643668" y="2005099"/>
                  <a:pt x="3634920" y="2013843"/>
                  <a:pt x="3624139" y="2013831"/>
                </a:cubicBezTo>
                <a:cubicBezTo>
                  <a:pt x="3613742" y="2013831"/>
                  <a:pt x="3605006" y="2005099"/>
                  <a:pt x="3605006" y="1994298"/>
                </a:cubicBezTo>
                <a:cubicBezTo>
                  <a:pt x="3605006" y="1983906"/>
                  <a:pt x="3613742" y="1975185"/>
                  <a:pt x="3624139" y="1975185"/>
                </a:cubicBezTo>
                <a:close/>
                <a:moveTo>
                  <a:pt x="2927335" y="1975185"/>
                </a:moveTo>
                <a:cubicBezTo>
                  <a:pt x="2937322" y="1975185"/>
                  <a:pt x="2945216" y="1983496"/>
                  <a:pt x="2945216" y="1993468"/>
                </a:cubicBezTo>
                <a:cubicBezTo>
                  <a:pt x="2945216" y="2003451"/>
                  <a:pt x="2937322" y="2011750"/>
                  <a:pt x="2927335" y="2011750"/>
                </a:cubicBezTo>
                <a:cubicBezTo>
                  <a:pt x="2917361" y="2011750"/>
                  <a:pt x="2909044" y="2003439"/>
                  <a:pt x="2909044" y="1993468"/>
                </a:cubicBezTo>
                <a:cubicBezTo>
                  <a:pt x="2909044" y="1983485"/>
                  <a:pt x="2917361" y="1975185"/>
                  <a:pt x="2927335" y="1975185"/>
                </a:cubicBezTo>
                <a:close/>
                <a:moveTo>
                  <a:pt x="8569882" y="1974764"/>
                </a:moveTo>
                <a:cubicBezTo>
                  <a:pt x="8570129" y="1974764"/>
                  <a:pt x="8570374" y="1974764"/>
                  <a:pt x="8570631" y="1974764"/>
                </a:cubicBezTo>
                <a:cubicBezTo>
                  <a:pt x="8582594" y="1974963"/>
                  <a:pt x="8592125" y="1984830"/>
                  <a:pt x="8591926" y="1996787"/>
                </a:cubicBezTo>
                <a:cubicBezTo>
                  <a:pt x="8591926" y="1996869"/>
                  <a:pt x="8591926" y="1996952"/>
                  <a:pt x="8591926" y="1997033"/>
                </a:cubicBezTo>
                <a:cubicBezTo>
                  <a:pt x="8591856" y="2009131"/>
                  <a:pt x="8581986" y="2018880"/>
                  <a:pt x="8569882" y="2018810"/>
                </a:cubicBezTo>
                <a:cubicBezTo>
                  <a:pt x="8557825" y="2018810"/>
                  <a:pt x="8547850" y="2008839"/>
                  <a:pt x="8547850" y="1996787"/>
                </a:cubicBezTo>
                <a:cubicBezTo>
                  <a:pt x="8547850" y="1996706"/>
                  <a:pt x="8547850" y="1996635"/>
                  <a:pt x="8547850" y="1996554"/>
                </a:cubicBezTo>
                <a:cubicBezTo>
                  <a:pt x="8547922" y="1984456"/>
                  <a:pt x="8557779" y="1974694"/>
                  <a:pt x="8569882" y="1974764"/>
                </a:cubicBezTo>
                <a:close/>
                <a:moveTo>
                  <a:pt x="837404" y="1974764"/>
                </a:moveTo>
                <a:cubicBezTo>
                  <a:pt x="844421" y="1974764"/>
                  <a:pt x="850267" y="1980585"/>
                  <a:pt x="850267" y="1988066"/>
                </a:cubicBezTo>
                <a:cubicBezTo>
                  <a:pt x="850267" y="1995127"/>
                  <a:pt x="844421" y="2000948"/>
                  <a:pt x="837404" y="2000948"/>
                </a:cubicBezTo>
                <a:cubicBezTo>
                  <a:pt x="829920" y="2000948"/>
                  <a:pt x="824072" y="1995127"/>
                  <a:pt x="824072" y="1988066"/>
                </a:cubicBezTo>
                <a:cubicBezTo>
                  <a:pt x="824072" y="1980585"/>
                  <a:pt x="829920" y="1974764"/>
                  <a:pt x="837404" y="1974764"/>
                </a:cubicBezTo>
                <a:close/>
                <a:moveTo>
                  <a:pt x="4425701" y="1972275"/>
                </a:moveTo>
                <a:cubicBezTo>
                  <a:pt x="4425736" y="1972275"/>
                  <a:pt x="4425758" y="1972275"/>
                  <a:pt x="4425795" y="1972275"/>
                </a:cubicBezTo>
                <a:cubicBezTo>
                  <a:pt x="4438620" y="1972298"/>
                  <a:pt x="4449009" y="1982725"/>
                  <a:pt x="4448983" y="1995548"/>
                </a:cubicBezTo>
                <a:cubicBezTo>
                  <a:pt x="4448983" y="1995571"/>
                  <a:pt x="4448983" y="1995607"/>
                  <a:pt x="4448983" y="1995630"/>
                </a:cubicBezTo>
                <a:cubicBezTo>
                  <a:pt x="4448959" y="2008454"/>
                  <a:pt x="4438528" y="2018834"/>
                  <a:pt x="4425701" y="2018810"/>
                </a:cubicBezTo>
                <a:cubicBezTo>
                  <a:pt x="4412814" y="2018810"/>
                  <a:pt x="4402416" y="2008431"/>
                  <a:pt x="4402416" y="1995548"/>
                </a:cubicBezTo>
                <a:cubicBezTo>
                  <a:pt x="4402416" y="1995514"/>
                  <a:pt x="4402416" y="1995490"/>
                  <a:pt x="4402416" y="1995455"/>
                </a:cubicBezTo>
                <a:cubicBezTo>
                  <a:pt x="4402439" y="1982631"/>
                  <a:pt x="4412872" y="1972251"/>
                  <a:pt x="4425701" y="1972275"/>
                </a:cubicBezTo>
                <a:close/>
                <a:moveTo>
                  <a:pt x="2810931" y="1971012"/>
                </a:moveTo>
                <a:cubicBezTo>
                  <a:pt x="2820906" y="1971012"/>
                  <a:pt x="2828811" y="1978926"/>
                  <a:pt x="2828811" y="1988898"/>
                </a:cubicBezTo>
                <a:cubicBezTo>
                  <a:pt x="2828811" y="1998868"/>
                  <a:pt x="2820906" y="2006759"/>
                  <a:pt x="2810931" y="2006759"/>
                </a:cubicBezTo>
                <a:cubicBezTo>
                  <a:pt x="2801083" y="2006689"/>
                  <a:pt x="2793130" y="1998739"/>
                  <a:pt x="2793050" y="1988898"/>
                </a:cubicBezTo>
                <a:cubicBezTo>
                  <a:pt x="2793107" y="1979054"/>
                  <a:pt x="2801083" y="1971082"/>
                  <a:pt x="2810931" y="1971012"/>
                </a:cubicBezTo>
                <a:close/>
                <a:moveTo>
                  <a:pt x="9367292" y="1969364"/>
                </a:moveTo>
                <a:cubicBezTo>
                  <a:pt x="9380179" y="1969364"/>
                  <a:pt x="9390575" y="1979756"/>
                  <a:pt x="9390575" y="1993047"/>
                </a:cubicBezTo>
                <a:cubicBezTo>
                  <a:pt x="9390575" y="1993070"/>
                  <a:pt x="9390575" y="1993093"/>
                  <a:pt x="9390575" y="1993118"/>
                </a:cubicBezTo>
                <a:cubicBezTo>
                  <a:pt x="9390551" y="2005953"/>
                  <a:pt x="9380131" y="2016345"/>
                  <a:pt x="9367292" y="2016321"/>
                </a:cubicBezTo>
                <a:cubicBezTo>
                  <a:pt x="9354404" y="2016321"/>
                  <a:pt x="9343599" y="2005929"/>
                  <a:pt x="9343599" y="1993047"/>
                </a:cubicBezTo>
                <a:cubicBezTo>
                  <a:pt x="9343599" y="1979756"/>
                  <a:pt x="9354404" y="1969364"/>
                  <a:pt x="9367292" y="1969364"/>
                </a:cubicBezTo>
                <a:close/>
                <a:moveTo>
                  <a:pt x="3740134" y="1968114"/>
                </a:moveTo>
                <a:cubicBezTo>
                  <a:pt x="3740146" y="1968114"/>
                  <a:pt x="3740146" y="1968114"/>
                  <a:pt x="3740157" y="1968114"/>
                </a:cubicBezTo>
                <a:cubicBezTo>
                  <a:pt x="3750938" y="1968125"/>
                  <a:pt x="3759686" y="1976869"/>
                  <a:pt x="3759674" y="1987646"/>
                </a:cubicBezTo>
                <a:cubicBezTo>
                  <a:pt x="3759674" y="1998459"/>
                  <a:pt x="3750938" y="2006759"/>
                  <a:pt x="3740134" y="2006759"/>
                </a:cubicBezTo>
                <a:cubicBezTo>
                  <a:pt x="3729738" y="2006759"/>
                  <a:pt x="3721002" y="1998447"/>
                  <a:pt x="3721002" y="1987634"/>
                </a:cubicBezTo>
                <a:cubicBezTo>
                  <a:pt x="3721002" y="1976845"/>
                  <a:pt x="3729738" y="1968114"/>
                  <a:pt x="3740134" y="1968114"/>
                </a:cubicBezTo>
                <a:close/>
                <a:moveTo>
                  <a:pt x="9082921" y="1967704"/>
                </a:moveTo>
                <a:cubicBezTo>
                  <a:pt x="9095505" y="1967809"/>
                  <a:pt x="9105678" y="1977978"/>
                  <a:pt x="9105784" y="1990556"/>
                </a:cubicBezTo>
                <a:cubicBezTo>
                  <a:pt x="9105784" y="2003018"/>
                  <a:pt x="9095400" y="2013000"/>
                  <a:pt x="9082921" y="2013000"/>
                </a:cubicBezTo>
                <a:cubicBezTo>
                  <a:pt x="9070444" y="2013000"/>
                  <a:pt x="9060469" y="2003018"/>
                  <a:pt x="9060469" y="1990556"/>
                </a:cubicBezTo>
                <a:cubicBezTo>
                  <a:pt x="9060469" y="1978084"/>
                  <a:pt x="9070444" y="1967704"/>
                  <a:pt x="9082921" y="1967704"/>
                </a:cubicBezTo>
                <a:close/>
                <a:moveTo>
                  <a:pt x="721396" y="1966452"/>
                </a:moveTo>
                <a:cubicBezTo>
                  <a:pt x="728063" y="1966452"/>
                  <a:pt x="733793" y="1972263"/>
                  <a:pt x="733793" y="1978925"/>
                </a:cubicBezTo>
                <a:cubicBezTo>
                  <a:pt x="733793" y="1985987"/>
                  <a:pt x="728063" y="1991808"/>
                  <a:pt x="721396" y="1991808"/>
                </a:cubicBezTo>
                <a:cubicBezTo>
                  <a:pt x="714264" y="1991808"/>
                  <a:pt x="708884" y="1985987"/>
                  <a:pt x="708884" y="1978925"/>
                </a:cubicBezTo>
                <a:cubicBezTo>
                  <a:pt x="708884" y="1972274"/>
                  <a:pt x="714264" y="1966452"/>
                  <a:pt x="721396" y="1966452"/>
                </a:cubicBezTo>
                <a:close/>
                <a:moveTo>
                  <a:pt x="2694933" y="1966033"/>
                </a:moveTo>
                <a:cubicBezTo>
                  <a:pt x="2695040" y="1966033"/>
                  <a:pt x="2695145" y="1966033"/>
                  <a:pt x="2695251" y="1966033"/>
                </a:cubicBezTo>
                <a:cubicBezTo>
                  <a:pt x="2704804" y="1966126"/>
                  <a:pt x="2712489" y="1973947"/>
                  <a:pt x="2712394" y="1983496"/>
                </a:cubicBezTo>
                <a:cubicBezTo>
                  <a:pt x="2712394" y="1993468"/>
                  <a:pt x="2704911" y="2001358"/>
                  <a:pt x="2694933" y="2001358"/>
                </a:cubicBezTo>
                <a:cubicBezTo>
                  <a:pt x="2685369" y="2001358"/>
                  <a:pt x="2677475" y="1993468"/>
                  <a:pt x="2677475" y="1983496"/>
                </a:cubicBezTo>
                <a:cubicBezTo>
                  <a:pt x="2677475" y="1973935"/>
                  <a:pt x="2685369" y="1966033"/>
                  <a:pt x="2694933" y="1966033"/>
                </a:cubicBezTo>
                <a:close/>
                <a:moveTo>
                  <a:pt x="8685879" y="1964373"/>
                </a:moveTo>
                <a:cubicBezTo>
                  <a:pt x="8697934" y="1964373"/>
                  <a:pt x="8707501" y="1974343"/>
                  <a:pt x="8707501" y="1986395"/>
                </a:cubicBezTo>
                <a:cubicBezTo>
                  <a:pt x="8707501" y="1998447"/>
                  <a:pt x="8697934" y="2008431"/>
                  <a:pt x="8685879" y="2008431"/>
                </a:cubicBezTo>
                <a:cubicBezTo>
                  <a:pt x="8673412" y="2008431"/>
                  <a:pt x="8663847" y="1998447"/>
                  <a:pt x="8663847" y="1986395"/>
                </a:cubicBezTo>
                <a:cubicBezTo>
                  <a:pt x="8663847" y="1986314"/>
                  <a:pt x="8663847" y="1986243"/>
                  <a:pt x="8663847" y="1986162"/>
                </a:cubicBezTo>
                <a:cubicBezTo>
                  <a:pt x="8663917" y="1974063"/>
                  <a:pt x="8673775" y="1964302"/>
                  <a:pt x="8685879" y="1964373"/>
                </a:cubicBezTo>
                <a:close/>
                <a:moveTo>
                  <a:pt x="4993610" y="1962712"/>
                </a:moveTo>
                <a:cubicBezTo>
                  <a:pt x="4993692" y="1962712"/>
                  <a:pt x="4993759" y="1962712"/>
                  <a:pt x="4993844" y="1962712"/>
                </a:cubicBezTo>
                <a:cubicBezTo>
                  <a:pt x="5010309" y="1962782"/>
                  <a:pt x="5023616" y="1976178"/>
                  <a:pt x="5023549" y="1992637"/>
                </a:cubicBezTo>
                <a:cubicBezTo>
                  <a:pt x="5023549" y="1992730"/>
                  <a:pt x="5023549" y="1992812"/>
                  <a:pt x="5023549" y="1992906"/>
                </a:cubicBezTo>
                <a:cubicBezTo>
                  <a:pt x="5023464" y="2009353"/>
                  <a:pt x="5010064" y="2022632"/>
                  <a:pt x="4993610" y="2022551"/>
                </a:cubicBezTo>
                <a:lnTo>
                  <a:pt x="4993610" y="2022562"/>
                </a:lnTo>
                <a:cubicBezTo>
                  <a:pt x="4976980" y="2022562"/>
                  <a:pt x="4963264" y="2009260"/>
                  <a:pt x="4963264" y="1992637"/>
                </a:cubicBezTo>
                <a:cubicBezTo>
                  <a:pt x="4963264" y="1976014"/>
                  <a:pt x="4976980" y="1962712"/>
                  <a:pt x="4993610" y="1962712"/>
                </a:cubicBezTo>
                <a:close/>
                <a:moveTo>
                  <a:pt x="2578940" y="1960223"/>
                </a:moveTo>
                <a:cubicBezTo>
                  <a:pt x="2588505" y="1960223"/>
                  <a:pt x="2596399" y="1968114"/>
                  <a:pt x="2596399" y="1977675"/>
                </a:cubicBezTo>
                <a:cubicBezTo>
                  <a:pt x="2596399" y="1987237"/>
                  <a:pt x="2588505" y="1995127"/>
                  <a:pt x="2578940" y="1995127"/>
                </a:cubicBezTo>
                <a:cubicBezTo>
                  <a:pt x="2569385" y="1995127"/>
                  <a:pt x="2561480" y="1987237"/>
                  <a:pt x="2561480" y="1977675"/>
                </a:cubicBezTo>
                <a:cubicBezTo>
                  <a:pt x="2561480" y="1968114"/>
                  <a:pt x="2569385" y="1960223"/>
                  <a:pt x="2578940" y="1960223"/>
                </a:cubicBezTo>
                <a:close/>
                <a:moveTo>
                  <a:pt x="605389" y="1958164"/>
                </a:moveTo>
                <a:cubicBezTo>
                  <a:pt x="612043" y="1958164"/>
                  <a:pt x="617435" y="1963554"/>
                  <a:pt x="617435" y="1970205"/>
                </a:cubicBezTo>
                <a:cubicBezTo>
                  <a:pt x="617435" y="1976857"/>
                  <a:pt x="612043" y="1982245"/>
                  <a:pt x="605389" y="1982245"/>
                </a:cubicBezTo>
                <a:cubicBezTo>
                  <a:pt x="598735" y="1982245"/>
                  <a:pt x="593344" y="1976857"/>
                  <a:pt x="593344" y="1970205"/>
                </a:cubicBezTo>
                <a:cubicBezTo>
                  <a:pt x="593344" y="1963554"/>
                  <a:pt x="598735" y="1958164"/>
                  <a:pt x="605389" y="1958164"/>
                </a:cubicBezTo>
                <a:close/>
                <a:moveTo>
                  <a:pt x="3856127" y="1957721"/>
                </a:moveTo>
                <a:cubicBezTo>
                  <a:pt x="3866935" y="1957721"/>
                  <a:pt x="3875659" y="1966452"/>
                  <a:pt x="3875659" y="1977254"/>
                </a:cubicBezTo>
                <a:cubicBezTo>
                  <a:pt x="3875659" y="1988067"/>
                  <a:pt x="3866935" y="1996787"/>
                  <a:pt x="3856127" y="1996787"/>
                </a:cubicBezTo>
                <a:cubicBezTo>
                  <a:pt x="3845311" y="1996787"/>
                  <a:pt x="3836588" y="1988067"/>
                  <a:pt x="3836588" y="1977242"/>
                </a:cubicBezTo>
                <a:cubicBezTo>
                  <a:pt x="3836588" y="1977242"/>
                  <a:pt x="3836588" y="1977231"/>
                  <a:pt x="3836588" y="1977231"/>
                </a:cubicBezTo>
                <a:cubicBezTo>
                  <a:pt x="3836599" y="1966452"/>
                  <a:pt x="3845348" y="1957709"/>
                  <a:pt x="3856127" y="1957721"/>
                </a:cubicBezTo>
                <a:close/>
                <a:moveTo>
                  <a:pt x="2462943" y="1953969"/>
                </a:moveTo>
                <a:cubicBezTo>
                  <a:pt x="2472100" y="1953969"/>
                  <a:pt x="2479994" y="1961883"/>
                  <a:pt x="2479994" y="1971023"/>
                </a:cubicBezTo>
                <a:cubicBezTo>
                  <a:pt x="2479994" y="1980574"/>
                  <a:pt x="2472100" y="1988055"/>
                  <a:pt x="2462943" y="1988055"/>
                </a:cubicBezTo>
                <a:lnTo>
                  <a:pt x="2462943" y="1988067"/>
                </a:lnTo>
                <a:cubicBezTo>
                  <a:pt x="2453389" y="1988067"/>
                  <a:pt x="2445905" y="1980586"/>
                  <a:pt x="2445905" y="1971023"/>
                </a:cubicBezTo>
                <a:cubicBezTo>
                  <a:pt x="2445905" y="1961883"/>
                  <a:pt x="2453389" y="1953969"/>
                  <a:pt x="2462943" y="1953969"/>
                </a:cubicBezTo>
                <a:close/>
                <a:moveTo>
                  <a:pt x="5301683" y="1950649"/>
                </a:moveTo>
                <a:cubicBezTo>
                  <a:pt x="5301706" y="1950649"/>
                  <a:pt x="5301719" y="1950649"/>
                  <a:pt x="5301741" y="1950649"/>
                </a:cubicBezTo>
                <a:cubicBezTo>
                  <a:pt x="5321249" y="1950672"/>
                  <a:pt x="5337049" y="1966488"/>
                  <a:pt x="5337025" y="1985987"/>
                </a:cubicBezTo>
                <a:cubicBezTo>
                  <a:pt x="5337025" y="2005519"/>
                  <a:pt x="5321227" y="2020903"/>
                  <a:pt x="5301683" y="2020903"/>
                </a:cubicBezTo>
                <a:lnTo>
                  <a:pt x="5301683" y="2020891"/>
                </a:lnTo>
                <a:cubicBezTo>
                  <a:pt x="5301474" y="2020891"/>
                  <a:pt x="5301263" y="2020891"/>
                  <a:pt x="5301054" y="2020891"/>
                </a:cubicBezTo>
                <a:cubicBezTo>
                  <a:pt x="5281944" y="2020716"/>
                  <a:pt x="5266589" y="2005088"/>
                  <a:pt x="5266766" y="1985987"/>
                </a:cubicBezTo>
                <a:cubicBezTo>
                  <a:pt x="5266766" y="1966454"/>
                  <a:pt x="5282142" y="1950649"/>
                  <a:pt x="5301683" y="1950649"/>
                </a:cubicBezTo>
                <a:close/>
                <a:moveTo>
                  <a:pt x="8801043" y="1949398"/>
                </a:moveTo>
                <a:cubicBezTo>
                  <a:pt x="8813100" y="1949398"/>
                  <a:pt x="8822666" y="1958972"/>
                  <a:pt x="8822666" y="1971023"/>
                </a:cubicBezTo>
                <a:cubicBezTo>
                  <a:pt x="8822666" y="1983075"/>
                  <a:pt x="8813100" y="1993047"/>
                  <a:pt x="8801043" y="1993047"/>
                </a:cubicBezTo>
                <a:cubicBezTo>
                  <a:pt x="8788986" y="1993047"/>
                  <a:pt x="8779011" y="1983064"/>
                  <a:pt x="8779011" y="1971023"/>
                </a:cubicBezTo>
                <a:cubicBezTo>
                  <a:pt x="8779011" y="1958972"/>
                  <a:pt x="8788986" y="1949398"/>
                  <a:pt x="8801043" y="1949398"/>
                </a:cubicBezTo>
                <a:close/>
                <a:moveTo>
                  <a:pt x="489382" y="1949398"/>
                </a:moveTo>
                <a:cubicBezTo>
                  <a:pt x="489382" y="1949398"/>
                  <a:pt x="489394" y="1949398"/>
                  <a:pt x="489394" y="1949398"/>
                </a:cubicBezTo>
                <a:cubicBezTo>
                  <a:pt x="495837" y="1949385"/>
                  <a:pt x="501064" y="1954612"/>
                  <a:pt x="501076" y="1961052"/>
                </a:cubicBezTo>
                <a:cubicBezTo>
                  <a:pt x="501076" y="1967704"/>
                  <a:pt x="496048" y="1972683"/>
                  <a:pt x="489382" y="1972683"/>
                </a:cubicBezTo>
                <a:cubicBezTo>
                  <a:pt x="482951" y="1972683"/>
                  <a:pt x="477723" y="1967482"/>
                  <a:pt x="477688" y="1961052"/>
                </a:cubicBezTo>
                <a:cubicBezTo>
                  <a:pt x="477688" y="1954809"/>
                  <a:pt x="483184" y="1949398"/>
                  <a:pt x="489382" y="1949398"/>
                </a:cubicBezTo>
                <a:close/>
                <a:moveTo>
                  <a:pt x="2346959" y="1947329"/>
                </a:moveTo>
                <a:cubicBezTo>
                  <a:pt x="2356105" y="1947329"/>
                  <a:pt x="2363590" y="1954810"/>
                  <a:pt x="2363590" y="1963963"/>
                </a:cubicBezTo>
                <a:cubicBezTo>
                  <a:pt x="2363590" y="1973514"/>
                  <a:pt x="2356105" y="1980995"/>
                  <a:pt x="2346959" y="1980995"/>
                </a:cubicBezTo>
                <a:cubicBezTo>
                  <a:pt x="2337804" y="1980995"/>
                  <a:pt x="2330319" y="1973514"/>
                  <a:pt x="2330319" y="1963963"/>
                </a:cubicBezTo>
                <a:cubicBezTo>
                  <a:pt x="2330319" y="1954810"/>
                  <a:pt x="2337804" y="1947329"/>
                  <a:pt x="2346959" y="1947329"/>
                </a:cubicBezTo>
                <a:close/>
                <a:moveTo>
                  <a:pt x="9819217" y="1946907"/>
                </a:moveTo>
                <a:cubicBezTo>
                  <a:pt x="9832935" y="1946907"/>
                  <a:pt x="9844162" y="1957720"/>
                  <a:pt x="9844162" y="1971444"/>
                </a:cubicBezTo>
                <a:cubicBezTo>
                  <a:pt x="9844162" y="1985156"/>
                  <a:pt x="9832935" y="1995957"/>
                  <a:pt x="9819217" y="1995957"/>
                </a:cubicBezTo>
                <a:cubicBezTo>
                  <a:pt x="9805909" y="1995957"/>
                  <a:pt x="9794683" y="1985156"/>
                  <a:pt x="9794683" y="1971444"/>
                </a:cubicBezTo>
                <a:cubicBezTo>
                  <a:pt x="9794706" y="1957908"/>
                  <a:pt x="9805675" y="1946931"/>
                  <a:pt x="9819217" y="1946907"/>
                </a:cubicBezTo>
                <a:close/>
                <a:moveTo>
                  <a:pt x="10224985" y="1946078"/>
                </a:moveTo>
                <a:cubicBezTo>
                  <a:pt x="10224985" y="1946078"/>
                  <a:pt x="10225102" y="1946078"/>
                  <a:pt x="10225102" y="1946078"/>
                </a:cubicBezTo>
                <a:cubicBezTo>
                  <a:pt x="10239954" y="1946114"/>
                  <a:pt x="10251999" y="1958212"/>
                  <a:pt x="10251999" y="1973104"/>
                </a:cubicBezTo>
                <a:cubicBezTo>
                  <a:pt x="10251999" y="1987646"/>
                  <a:pt x="10239954" y="1999698"/>
                  <a:pt x="10224985" y="1999698"/>
                </a:cubicBezTo>
                <a:cubicBezTo>
                  <a:pt x="10210368" y="1999593"/>
                  <a:pt x="10198440" y="1987752"/>
                  <a:pt x="10198440" y="1973104"/>
                </a:cubicBezTo>
                <a:cubicBezTo>
                  <a:pt x="10198440" y="1958142"/>
                  <a:pt x="10210485" y="1946078"/>
                  <a:pt x="10224985" y="1946078"/>
                </a:cubicBezTo>
                <a:close/>
                <a:moveTo>
                  <a:pt x="9647510" y="1943588"/>
                </a:moveTo>
                <a:cubicBezTo>
                  <a:pt x="9660831" y="1943600"/>
                  <a:pt x="9671624" y="1954389"/>
                  <a:pt x="9671624" y="1967704"/>
                </a:cubicBezTo>
                <a:cubicBezTo>
                  <a:pt x="9671624" y="1980586"/>
                  <a:pt x="9660818" y="1991387"/>
                  <a:pt x="9647510" y="1991387"/>
                </a:cubicBezTo>
                <a:cubicBezTo>
                  <a:pt x="9634202" y="1991387"/>
                  <a:pt x="9623817" y="1980586"/>
                  <a:pt x="9623817" y="1967704"/>
                </a:cubicBezTo>
                <a:cubicBezTo>
                  <a:pt x="9623817" y="1954389"/>
                  <a:pt x="9634202" y="1943588"/>
                  <a:pt x="9647510" y="1943588"/>
                </a:cubicBezTo>
                <a:close/>
                <a:moveTo>
                  <a:pt x="3971283" y="1942758"/>
                </a:moveTo>
                <a:cubicBezTo>
                  <a:pt x="3982100" y="1942758"/>
                  <a:pt x="3991246" y="1951491"/>
                  <a:pt x="3991246" y="1962712"/>
                </a:cubicBezTo>
                <a:cubicBezTo>
                  <a:pt x="3991246" y="1973514"/>
                  <a:pt x="3982100" y="1982246"/>
                  <a:pt x="3971283" y="1982246"/>
                </a:cubicBezTo>
                <a:lnTo>
                  <a:pt x="3971283" y="1982234"/>
                </a:lnTo>
                <a:cubicBezTo>
                  <a:pt x="3971283" y="1982234"/>
                  <a:pt x="3971270" y="1982234"/>
                  <a:pt x="3971270" y="1982234"/>
                </a:cubicBezTo>
                <a:cubicBezTo>
                  <a:pt x="3960489" y="1982234"/>
                  <a:pt x="3951742" y="1973491"/>
                  <a:pt x="3951742" y="1962712"/>
                </a:cubicBezTo>
                <a:cubicBezTo>
                  <a:pt x="3951742" y="1951478"/>
                  <a:pt x="3960478" y="1942758"/>
                  <a:pt x="3971283" y="1942758"/>
                </a:cubicBezTo>
                <a:close/>
                <a:moveTo>
                  <a:pt x="373843" y="1941086"/>
                </a:moveTo>
                <a:cubicBezTo>
                  <a:pt x="380041" y="1941086"/>
                  <a:pt x="385069" y="1946078"/>
                  <a:pt x="385069" y="1952308"/>
                </a:cubicBezTo>
                <a:cubicBezTo>
                  <a:pt x="385069" y="1958141"/>
                  <a:pt x="380041" y="1963133"/>
                  <a:pt x="373843" y="1963133"/>
                </a:cubicBezTo>
                <a:cubicBezTo>
                  <a:pt x="367527" y="1963133"/>
                  <a:pt x="362617" y="1958141"/>
                  <a:pt x="362617" y="1952308"/>
                </a:cubicBezTo>
                <a:cubicBezTo>
                  <a:pt x="362617" y="1946078"/>
                  <a:pt x="367527" y="1941086"/>
                  <a:pt x="373843" y="1941086"/>
                </a:cubicBezTo>
                <a:close/>
                <a:moveTo>
                  <a:pt x="2230964" y="1940257"/>
                </a:moveTo>
                <a:cubicBezTo>
                  <a:pt x="2240109" y="1940257"/>
                  <a:pt x="2247173" y="1947329"/>
                  <a:pt x="2247173" y="1956470"/>
                </a:cubicBezTo>
                <a:cubicBezTo>
                  <a:pt x="2247173" y="1965611"/>
                  <a:pt x="2240109" y="1973093"/>
                  <a:pt x="2230964" y="1973093"/>
                </a:cubicBezTo>
                <a:lnTo>
                  <a:pt x="2230964" y="1973104"/>
                </a:lnTo>
                <a:cubicBezTo>
                  <a:pt x="2221820" y="1973104"/>
                  <a:pt x="2214335" y="1965623"/>
                  <a:pt x="2214335" y="1956470"/>
                </a:cubicBezTo>
                <a:cubicBezTo>
                  <a:pt x="2214335" y="1947329"/>
                  <a:pt x="2221820" y="1940257"/>
                  <a:pt x="2230964" y="1940257"/>
                </a:cubicBezTo>
                <a:close/>
                <a:moveTo>
                  <a:pt x="8175763" y="1940256"/>
                </a:moveTo>
                <a:cubicBezTo>
                  <a:pt x="8187398" y="1940256"/>
                  <a:pt x="8196964" y="1949818"/>
                  <a:pt x="8196964" y="1961450"/>
                </a:cubicBezTo>
                <a:cubicBezTo>
                  <a:pt x="8196964" y="1973513"/>
                  <a:pt x="8187398" y="1983075"/>
                  <a:pt x="8175763" y="1983075"/>
                </a:cubicBezTo>
                <a:cubicBezTo>
                  <a:pt x="8163706" y="1983075"/>
                  <a:pt x="8154139" y="1973502"/>
                  <a:pt x="8154139" y="1961461"/>
                </a:cubicBezTo>
                <a:cubicBezTo>
                  <a:pt x="8154139" y="1949818"/>
                  <a:pt x="8163706" y="1940256"/>
                  <a:pt x="8175763" y="1940256"/>
                </a:cubicBezTo>
                <a:close/>
                <a:moveTo>
                  <a:pt x="5218946" y="1938608"/>
                </a:moveTo>
                <a:cubicBezTo>
                  <a:pt x="5237248" y="1938608"/>
                  <a:pt x="5252205" y="1953571"/>
                  <a:pt x="5252205" y="1972275"/>
                </a:cubicBezTo>
                <a:cubicBezTo>
                  <a:pt x="5252158" y="1990615"/>
                  <a:pt x="5237296" y="2005473"/>
                  <a:pt x="5218946" y="2005519"/>
                </a:cubicBezTo>
                <a:cubicBezTo>
                  <a:pt x="5200598" y="2005461"/>
                  <a:pt x="5185748" y="1990615"/>
                  <a:pt x="5185689" y="1972275"/>
                </a:cubicBezTo>
                <a:cubicBezTo>
                  <a:pt x="5185689" y="1953571"/>
                  <a:pt x="5200659" y="1938608"/>
                  <a:pt x="5218946" y="1938608"/>
                </a:cubicBezTo>
                <a:close/>
                <a:moveTo>
                  <a:pt x="9195585" y="1938597"/>
                </a:moveTo>
                <a:cubicBezTo>
                  <a:pt x="9207641" y="1938597"/>
                  <a:pt x="9218037" y="1948568"/>
                  <a:pt x="9218037" y="1960631"/>
                </a:cubicBezTo>
                <a:cubicBezTo>
                  <a:pt x="9218037" y="1973104"/>
                  <a:pt x="9207641" y="1983075"/>
                  <a:pt x="9195585" y="1983075"/>
                </a:cubicBezTo>
                <a:cubicBezTo>
                  <a:pt x="9183118" y="1983075"/>
                  <a:pt x="9173143" y="1973104"/>
                  <a:pt x="9173143" y="1960631"/>
                </a:cubicBezTo>
                <a:cubicBezTo>
                  <a:pt x="9173143" y="1948568"/>
                  <a:pt x="9183118" y="1938597"/>
                  <a:pt x="9195585" y="1938597"/>
                </a:cubicBezTo>
                <a:close/>
                <a:moveTo>
                  <a:pt x="8291758" y="1938596"/>
                </a:moveTo>
                <a:cubicBezTo>
                  <a:pt x="8303394" y="1938596"/>
                  <a:pt x="8312959" y="1948159"/>
                  <a:pt x="8312959" y="1959801"/>
                </a:cubicBezTo>
                <a:cubicBezTo>
                  <a:pt x="8312912" y="1971491"/>
                  <a:pt x="8303453" y="1980948"/>
                  <a:pt x="8291758" y="1980995"/>
                </a:cubicBezTo>
                <a:cubicBezTo>
                  <a:pt x="8280064" y="1980959"/>
                  <a:pt x="8270591" y="1971491"/>
                  <a:pt x="8270544" y="1959801"/>
                </a:cubicBezTo>
                <a:cubicBezTo>
                  <a:pt x="8270544" y="1948159"/>
                  <a:pt x="8280111" y="1938596"/>
                  <a:pt x="8291758" y="1938596"/>
                </a:cubicBezTo>
                <a:close/>
                <a:moveTo>
                  <a:pt x="4305552" y="1938175"/>
                </a:moveTo>
                <a:cubicBezTo>
                  <a:pt x="4317609" y="1938175"/>
                  <a:pt x="4327584" y="1947749"/>
                  <a:pt x="4327584" y="1959790"/>
                </a:cubicBezTo>
                <a:cubicBezTo>
                  <a:pt x="4327584" y="1971853"/>
                  <a:pt x="4317609" y="1981416"/>
                  <a:pt x="4305552" y="1981416"/>
                </a:cubicBezTo>
                <a:cubicBezTo>
                  <a:pt x="4293636" y="1981346"/>
                  <a:pt x="4284001" y="1971713"/>
                  <a:pt x="4283931" y="1959801"/>
                </a:cubicBezTo>
                <a:cubicBezTo>
                  <a:pt x="4283990" y="1947890"/>
                  <a:pt x="4293636" y="1938246"/>
                  <a:pt x="4305552" y="1938175"/>
                </a:cubicBezTo>
                <a:close/>
                <a:moveTo>
                  <a:pt x="9988012" y="1934857"/>
                </a:moveTo>
                <a:cubicBezTo>
                  <a:pt x="10001730" y="1934857"/>
                  <a:pt x="10012956" y="1946079"/>
                  <a:pt x="10012956" y="1960223"/>
                </a:cubicBezTo>
                <a:cubicBezTo>
                  <a:pt x="10012910" y="1973970"/>
                  <a:pt x="10001765" y="1985109"/>
                  <a:pt x="9988012" y="1985157"/>
                </a:cubicBezTo>
                <a:cubicBezTo>
                  <a:pt x="9973874" y="1985157"/>
                  <a:pt x="9962647" y="1973935"/>
                  <a:pt x="9962647" y="1960223"/>
                </a:cubicBezTo>
                <a:cubicBezTo>
                  <a:pt x="9962647" y="1946079"/>
                  <a:pt x="9973874" y="1934857"/>
                  <a:pt x="9988012" y="1934857"/>
                </a:cubicBezTo>
                <a:close/>
                <a:moveTo>
                  <a:pt x="4792806" y="1934857"/>
                </a:moveTo>
                <a:cubicBezTo>
                  <a:pt x="4807461" y="1934962"/>
                  <a:pt x="4819318" y="1946815"/>
                  <a:pt x="4819411" y="1961462"/>
                </a:cubicBezTo>
                <a:cubicBezTo>
                  <a:pt x="4819411" y="1961509"/>
                  <a:pt x="4819411" y="1961555"/>
                  <a:pt x="4819411" y="1961602"/>
                </a:cubicBezTo>
                <a:cubicBezTo>
                  <a:pt x="4819375" y="1976250"/>
                  <a:pt x="4807461" y="1988091"/>
                  <a:pt x="4792806" y="1988056"/>
                </a:cubicBezTo>
                <a:lnTo>
                  <a:pt x="4792806" y="1988067"/>
                </a:lnTo>
                <a:cubicBezTo>
                  <a:pt x="4777836" y="1988067"/>
                  <a:pt x="4766203" y="1976425"/>
                  <a:pt x="4766203" y="1961462"/>
                </a:cubicBezTo>
                <a:cubicBezTo>
                  <a:pt x="4766203" y="1961403"/>
                  <a:pt x="4766203" y="1961345"/>
                  <a:pt x="4766203" y="1961286"/>
                </a:cubicBezTo>
                <a:cubicBezTo>
                  <a:pt x="4766249" y="1946640"/>
                  <a:pt x="4778152" y="1934810"/>
                  <a:pt x="4792806" y="1934857"/>
                </a:cubicBezTo>
                <a:close/>
                <a:moveTo>
                  <a:pt x="4657271" y="1934855"/>
                </a:moveTo>
                <a:cubicBezTo>
                  <a:pt x="4670990" y="1934855"/>
                  <a:pt x="4682213" y="1946487"/>
                  <a:pt x="4682213" y="1960223"/>
                </a:cubicBezTo>
                <a:cubicBezTo>
                  <a:pt x="4682168" y="1973969"/>
                  <a:pt x="4671024" y="1985109"/>
                  <a:pt x="4657271" y="1985156"/>
                </a:cubicBezTo>
                <a:cubicBezTo>
                  <a:pt x="4643553" y="1985156"/>
                  <a:pt x="4631919" y="1973935"/>
                  <a:pt x="4631919" y="1960223"/>
                </a:cubicBezTo>
                <a:cubicBezTo>
                  <a:pt x="4631919" y="1946487"/>
                  <a:pt x="4643553" y="1934855"/>
                  <a:pt x="4657271" y="1934855"/>
                </a:cubicBezTo>
                <a:close/>
                <a:moveTo>
                  <a:pt x="8407742" y="1933196"/>
                </a:moveTo>
                <a:cubicBezTo>
                  <a:pt x="8419389" y="1933196"/>
                  <a:pt x="8428955" y="1942338"/>
                  <a:pt x="8428955" y="1953969"/>
                </a:cubicBezTo>
                <a:cubicBezTo>
                  <a:pt x="8428955" y="1965623"/>
                  <a:pt x="8419389" y="1975185"/>
                  <a:pt x="8407742" y="1975185"/>
                </a:cubicBezTo>
                <a:cubicBezTo>
                  <a:pt x="8396106" y="1975185"/>
                  <a:pt x="8386961" y="1965623"/>
                  <a:pt x="8386961" y="1953969"/>
                </a:cubicBezTo>
                <a:cubicBezTo>
                  <a:pt x="8386961" y="1953840"/>
                  <a:pt x="8386961" y="1953699"/>
                  <a:pt x="8386961" y="1953571"/>
                </a:cubicBezTo>
                <a:cubicBezTo>
                  <a:pt x="8387067" y="1942209"/>
                  <a:pt x="8396374" y="1933090"/>
                  <a:pt x="8407742" y="1933196"/>
                </a:cubicBezTo>
                <a:close/>
                <a:moveTo>
                  <a:pt x="2114968" y="1932787"/>
                </a:moveTo>
                <a:cubicBezTo>
                  <a:pt x="2123693" y="1932787"/>
                  <a:pt x="2131178" y="1939847"/>
                  <a:pt x="2131178" y="1948568"/>
                </a:cubicBezTo>
                <a:cubicBezTo>
                  <a:pt x="2131178" y="1957721"/>
                  <a:pt x="2123693" y="1964793"/>
                  <a:pt x="2114968" y="1964793"/>
                </a:cubicBezTo>
                <a:cubicBezTo>
                  <a:pt x="2106232" y="1964793"/>
                  <a:pt x="2098749" y="1957721"/>
                  <a:pt x="2098749" y="1948568"/>
                </a:cubicBezTo>
                <a:cubicBezTo>
                  <a:pt x="2098749" y="1939847"/>
                  <a:pt x="2106232" y="1932787"/>
                  <a:pt x="2114968" y="1932787"/>
                </a:cubicBezTo>
                <a:close/>
                <a:moveTo>
                  <a:pt x="257836" y="1932366"/>
                </a:moveTo>
                <a:cubicBezTo>
                  <a:pt x="263752" y="1932459"/>
                  <a:pt x="268523" y="1937253"/>
                  <a:pt x="268595" y="1943167"/>
                </a:cubicBezTo>
                <a:cubicBezTo>
                  <a:pt x="268595" y="1948988"/>
                  <a:pt x="263682" y="1953571"/>
                  <a:pt x="257836" y="1953571"/>
                </a:cubicBezTo>
                <a:cubicBezTo>
                  <a:pt x="251989" y="1953571"/>
                  <a:pt x="247427" y="1948988"/>
                  <a:pt x="247427" y="1943167"/>
                </a:cubicBezTo>
                <a:cubicBezTo>
                  <a:pt x="247427" y="1937346"/>
                  <a:pt x="251989" y="1932366"/>
                  <a:pt x="257836" y="1932366"/>
                </a:cubicBezTo>
                <a:close/>
                <a:moveTo>
                  <a:pt x="8915378" y="1929034"/>
                </a:moveTo>
                <a:cubicBezTo>
                  <a:pt x="8927283" y="1929116"/>
                  <a:pt x="8936919" y="1938749"/>
                  <a:pt x="8936989" y="1950649"/>
                </a:cubicBezTo>
                <a:cubicBezTo>
                  <a:pt x="8936989" y="1962291"/>
                  <a:pt x="8927014" y="1972275"/>
                  <a:pt x="8915378" y="1972275"/>
                </a:cubicBezTo>
                <a:cubicBezTo>
                  <a:pt x="8903461" y="1972205"/>
                  <a:pt x="8893826" y="1962572"/>
                  <a:pt x="8893756" y="1950660"/>
                </a:cubicBezTo>
                <a:cubicBezTo>
                  <a:pt x="8893756" y="1950567"/>
                  <a:pt x="8893756" y="1950463"/>
                  <a:pt x="8893756" y="1950368"/>
                </a:cubicBezTo>
                <a:cubicBezTo>
                  <a:pt x="8893837" y="1938504"/>
                  <a:pt x="8903509" y="1928953"/>
                  <a:pt x="8915378" y="1929034"/>
                </a:cubicBezTo>
                <a:close/>
                <a:moveTo>
                  <a:pt x="9475802" y="1927808"/>
                </a:moveTo>
                <a:cubicBezTo>
                  <a:pt x="9488281" y="1927808"/>
                  <a:pt x="9498677" y="1938176"/>
                  <a:pt x="9498677" y="1951070"/>
                </a:cubicBezTo>
                <a:cubicBezTo>
                  <a:pt x="9498677" y="1963532"/>
                  <a:pt x="9488281" y="1973935"/>
                  <a:pt x="9475802" y="1973935"/>
                </a:cubicBezTo>
                <a:cubicBezTo>
                  <a:pt x="9462916" y="1973935"/>
                  <a:pt x="9452519" y="1963543"/>
                  <a:pt x="9452519" y="1951070"/>
                </a:cubicBezTo>
                <a:cubicBezTo>
                  <a:pt x="9452519" y="1951047"/>
                  <a:pt x="9452519" y="1951012"/>
                  <a:pt x="9452519" y="1950988"/>
                </a:cubicBezTo>
                <a:cubicBezTo>
                  <a:pt x="9452542" y="1938165"/>
                  <a:pt x="9462975" y="1927784"/>
                  <a:pt x="9475802" y="1927808"/>
                </a:cubicBezTo>
                <a:close/>
                <a:moveTo>
                  <a:pt x="1998973" y="1924909"/>
                </a:moveTo>
                <a:cubicBezTo>
                  <a:pt x="2007697" y="1924909"/>
                  <a:pt x="2014761" y="1931969"/>
                  <a:pt x="2014761" y="1940690"/>
                </a:cubicBezTo>
                <a:cubicBezTo>
                  <a:pt x="2014761" y="1949410"/>
                  <a:pt x="2007697" y="1956470"/>
                  <a:pt x="1998973" y="1956470"/>
                </a:cubicBezTo>
                <a:cubicBezTo>
                  <a:pt x="1990249" y="1956470"/>
                  <a:pt x="1983186" y="1949410"/>
                  <a:pt x="1983186" y="1940690"/>
                </a:cubicBezTo>
                <a:cubicBezTo>
                  <a:pt x="1983186" y="1931969"/>
                  <a:pt x="1990249" y="1924909"/>
                  <a:pt x="1998973" y="1924909"/>
                </a:cubicBezTo>
                <a:close/>
                <a:moveTo>
                  <a:pt x="141828" y="1923634"/>
                </a:moveTo>
                <a:cubicBezTo>
                  <a:pt x="141934" y="1923634"/>
                  <a:pt x="142038" y="1923634"/>
                  <a:pt x="142144" y="1923634"/>
                </a:cubicBezTo>
                <a:cubicBezTo>
                  <a:pt x="147559" y="1923727"/>
                  <a:pt x="151862" y="1928193"/>
                  <a:pt x="151768" y="1933605"/>
                </a:cubicBezTo>
                <a:cubicBezTo>
                  <a:pt x="151768" y="1939437"/>
                  <a:pt x="147675" y="1943997"/>
                  <a:pt x="141828" y="1943997"/>
                </a:cubicBezTo>
                <a:lnTo>
                  <a:pt x="141828" y="1944008"/>
                </a:lnTo>
                <a:cubicBezTo>
                  <a:pt x="136449" y="1944008"/>
                  <a:pt x="131888" y="1939426"/>
                  <a:pt x="131888" y="1933605"/>
                </a:cubicBezTo>
                <a:cubicBezTo>
                  <a:pt x="131888" y="1928204"/>
                  <a:pt x="136449" y="1923634"/>
                  <a:pt x="141828" y="1923634"/>
                </a:cubicBezTo>
                <a:close/>
                <a:moveTo>
                  <a:pt x="8523737" y="1923224"/>
                </a:moveTo>
                <a:cubicBezTo>
                  <a:pt x="8534964" y="1923224"/>
                  <a:pt x="8544530" y="1932775"/>
                  <a:pt x="8544530" y="1943997"/>
                </a:cubicBezTo>
                <a:cubicBezTo>
                  <a:pt x="8544530" y="1955640"/>
                  <a:pt x="8534964" y="1964793"/>
                  <a:pt x="8523737" y="1964793"/>
                </a:cubicBezTo>
                <a:cubicBezTo>
                  <a:pt x="8523597" y="1964793"/>
                  <a:pt x="8523457" y="1964793"/>
                  <a:pt x="8523317" y="1964793"/>
                </a:cubicBezTo>
                <a:cubicBezTo>
                  <a:pt x="8511950" y="1964664"/>
                  <a:pt x="8502829" y="1955359"/>
                  <a:pt x="8502956" y="1943997"/>
                </a:cubicBezTo>
                <a:cubicBezTo>
                  <a:pt x="8502956" y="1932775"/>
                  <a:pt x="8512101" y="1923224"/>
                  <a:pt x="8523737" y="1923224"/>
                </a:cubicBezTo>
                <a:close/>
                <a:moveTo>
                  <a:pt x="4085618" y="1921974"/>
                </a:moveTo>
                <a:cubicBezTo>
                  <a:pt x="4096845" y="1921974"/>
                  <a:pt x="4105568" y="1930706"/>
                  <a:pt x="4105568" y="1941917"/>
                </a:cubicBezTo>
                <a:cubicBezTo>
                  <a:pt x="4105568" y="1952730"/>
                  <a:pt x="4096845" y="1961870"/>
                  <a:pt x="4085618" y="1961870"/>
                </a:cubicBezTo>
                <a:lnTo>
                  <a:pt x="4085618" y="1961883"/>
                </a:lnTo>
                <a:cubicBezTo>
                  <a:pt x="4074649" y="1961731"/>
                  <a:pt x="4065808" y="1952882"/>
                  <a:pt x="4065667" y="1941917"/>
                </a:cubicBezTo>
                <a:cubicBezTo>
                  <a:pt x="4065667" y="1930706"/>
                  <a:pt x="4074813" y="1921974"/>
                  <a:pt x="4085618" y="1921974"/>
                </a:cubicBezTo>
                <a:close/>
                <a:moveTo>
                  <a:pt x="4529641" y="1920314"/>
                </a:moveTo>
                <a:cubicBezTo>
                  <a:pt x="4529815" y="1920314"/>
                  <a:pt x="4530000" y="1920314"/>
                  <a:pt x="4530177" y="1920314"/>
                </a:cubicBezTo>
                <a:cubicBezTo>
                  <a:pt x="4543112" y="1920466"/>
                  <a:pt x="4553483" y="1931068"/>
                  <a:pt x="4553332" y="1943997"/>
                </a:cubicBezTo>
                <a:cubicBezTo>
                  <a:pt x="4553332" y="1956880"/>
                  <a:pt x="4542949" y="1967283"/>
                  <a:pt x="4529641" y="1967283"/>
                </a:cubicBezTo>
                <a:cubicBezTo>
                  <a:pt x="4516754" y="1967283"/>
                  <a:pt x="4506357" y="1956880"/>
                  <a:pt x="4506357" y="1943997"/>
                </a:cubicBezTo>
                <a:cubicBezTo>
                  <a:pt x="4506357" y="1930717"/>
                  <a:pt x="4516754" y="1920314"/>
                  <a:pt x="4529641" y="1920314"/>
                </a:cubicBezTo>
                <a:close/>
                <a:moveTo>
                  <a:pt x="4933748" y="1917403"/>
                </a:moveTo>
                <a:cubicBezTo>
                  <a:pt x="4949548" y="1917403"/>
                  <a:pt x="4962014" y="1930297"/>
                  <a:pt x="4962014" y="1946078"/>
                </a:cubicBezTo>
                <a:cubicBezTo>
                  <a:pt x="4962014" y="1946241"/>
                  <a:pt x="4962014" y="1946393"/>
                  <a:pt x="4962014" y="1946558"/>
                </a:cubicBezTo>
                <a:cubicBezTo>
                  <a:pt x="4961885" y="1962035"/>
                  <a:pt x="4949231" y="1974472"/>
                  <a:pt x="4933748" y="1974343"/>
                </a:cubicBezTo>
                <a:cubicBezTo>
                  <a:pt x="4933584" y="1974343"/>
                  <a:pt x="4933432" y="1974343"/>
                  <a:pt x="4933268" y="1974343"/>
                </a:cubicBezTo>
                <a:cubicBezTo>
                  <a:pt x="4917784" y="1974203"/>
                  <a:pt x="4905342" y="1961555"/>
                  <a:pt x="4905483" y="1946078"/>
                </a:cubicBezTo>
                <a:cubicBezTo>
                  <a:pt x="4905483" y="1930286"/>
                  <a:pt x="4917949" y="1917403"/>
                  <a:pt x="4933748" y="1917403"/>
                </a:cubicBezTo>
                <a:close/>
                <a:moveTo>
                  <a:pt x="1882978" y="1916574"/>
                </a:moveTo>
                <a:cubicBezTo>
                  <a:pt x="1891713" y="1916574"/>
                  <a:pt x="1898776" y="1923225"/>
                  <a:pt x="1898776" y="1931945"/>
                </a:cubicBezTo>
                <a:cubicBezTo>
                  <a:pt x="1898776" y="1940678"/>
                  <a:pt x="1891713" y="1947329"/>
                  <a:pt x="1882978" y="1947329"/>
                </a:cubicBezTo>
                <a:cubicBezTo>
                  <a:pt x="1874663" y="1947329"/>
                  <a:pt x="1867599" y="1940678"/>
                  <a:pt x="1867599" y="1931945"/>
                </a:cubicBezTo>
                <a:cubicBezTo>
                  <a:pt x="1867599" y="1923225"/>
                  <a:pt x="1874663" y="1916574"/>
                  <a:pt x="1882978" y="1916574"/>
                </a:cubicBezTo>
                <a:close/>
                <a:moveTo>
                  <a:pt x="5144116" y="1914914"/>
                </a:moveTo>
                <a:cubicBezTo>
                  <a:pt x="5144127" y="1914914"/>
                  <a:pt x="5144138" y="1914914"/>
                  <a:pt x="5144150" y="1914914"/>
                </a:cubicBezTo>
                <a:cubicBezTo>
                  <a:pt x="5161588" y="1914926"/>
                  <a:pt x="5175724" y="1929059"/>
                  <a:pt x="5175713" y="1946488"/>
                </a:cubicBezTo>
                <a:cubicBezTo>
                  <a:pt x="5175713" y="1964361"/>
                  <a:pt x="5161576" y="1978506"/>
                  <a:pt x="5144116" y="1978506"/>
                </a:cubicBezTo>
                <a:cubicBezTo>
                  <a:pt x="5126656" y="1978506"/>
                  <a:pt x="5112517" y="1964373"/>
                  <a:pt x="5112517" y="1946488"/>
                </a:cubicBezTo>
                <a:cubicBezTo>
                  <a:pt x="5112517" y="1946476"/>
                  <a:pt x="5112517" y="1946464"/>
                  <a:pt x="5112517" y="1946452"/>
                </a:cubicBezTo>
                <a:cubicBezTo>
                  <a:pt x="5112528" y="1929023"/>
                  <a:pt x="5126679" y="1914903"/>
                  <a:pt x="5144116" y="1914914"/>
                </a:cubicBezTo>
                <a:close/>
                <a:moveTo>
                  <a:pt x="26288" y="1914913"/>
                </a:moveTo>
                <a:cubicBezTo>
                  <a:pt x="31200" y="1914913"/>
                  <a:pt x="35410" y="1919484"/>
                  <a:pt x="35410" y="1924463"/>
                </a:cubicBezTo>
                <a:cubicBezTo>
                  <a:pt x="35410" y="1929864"/>
                  <a:pt x="31200" y="1934026"/>
                  <a:pt x="26288" y="1934026"/>
                </a:cubicBezTo>
                <a:cubicBezTo>
                  <a:pt x="20792" y="1934026"/>
                  <a:pt x="16699" y="1929864"/>
                  <a:pt x="16699" y="1924463"/>
                </a:cubicBezTo>
                <a:cubicBezTo>
                  <a:pt x="16699" y="1919473"/>
                  <a:pt x="20792" y="1914913"/>
                  <a:pt x="26288" y="1914913"/>
                </a:cubicBezTo>
                <a:close/>
                <a:moveTo>
                  <a:pt x="8638902" y="1909092"/>
                </a:moveTo>
                <a:cubicBezTo>
                  <a:pt x="8650129" y="1909092"/>
                  <a:pt x="8659695" y="1918232"/>
                  <a:pt x="8659695" y="1929455"/>
                </a:cubicBezTo>
                <a:cubicBezTo>
                  <a:pt x="8659695" y="1941086"/>
                  <a:pt x="8650129" y="1950227"/>
                  <a:pt x="8638902" y="1950227"/>
                </a:cubicBezTo>
                <a:cubicBezTo>
                  <a:pt x="8627676" y="1950227"/>
                  <a:pt x="8618532" y="1941086"/>
                  <a:pt x="8618532" y="1929455"/>
                </a:cubicBezTo>
                <a:cubicBezTo>
                  <a:pt x="8618532" y="1918232"/>
                  <a:pt x="8627676" y="1909092"/>
                  <a:pt x="8638902" y="1909092"/>
                </a:cubicBezTo>
                <a:close/>
                <a:moveTo>
                  <a:pt x="1767403" y="1907842"/>
                </a:moveTo>
                <a:cubicBezTo>
                  <a:pt x="1775718" y="1907842"/>
                  <a:pt x="1782372" y="1914914"/>
                  <a:pt x="1782372" y="1923225"/>
                </a:cubicBezTo>
                <a:cubicBezTo>
                  <a:pt x="1782372" y="1931536"/>
                  <a:pt x="1775718" y="1938608"/>
                  <a:pt x="1767403" y="1938608"/>
                </a:cubicBezTo>
                <a:lnTo>
                  <a:pt x="1767403" y="1938597"/>
                </a:lnTo>
                <a:cubicBezTo>
                  <a:pt x="1758668" y="1938597"/>
                  <a:pt x="1752014" y="1931536"/>
                  <a:pt x="1752014" y="1923225"/>
                </a:cubicBezTo>
                <a:cubicBezTo>
                  <a:pt x="1752014" y="1914914"/>
                  <a:pt x="1758668" y="1907842"/>
                  <a:pt x="1767403" y="1907842"/>
                </a:cubicBezTo>
                <a:close/>
                <a:moveTo>
                  <a:pt x="10150609" y="1906603"/>
                </a:moveTo>
                <a:cubicBezTo>
                  <a:pt x="10164642" y="1906603"/>
                  <a:pt x="10176337" y="1918221"/>
                  <a:pt x="10176337" y="1932366"/>
                </a:cubicBezTo>
                <a:cubicBezTo>
                  <a:pt x="10176337" y="1946907"/>
                  <a:pt x="10164642" y="1958130"/>
                  <a:pt x="10150609" y="1958130"/>
                </a:cubicBezTo>
                <a:lnTo>
                  <a:pt x="10150609" y="1958141"/>
                </a:lnTo>
                <a:cubicBezTo>
                  <a:pt x="10136436" y="1958141"/>
                  <a:pt x="10124789" y="1946907"/>
                  <a:pt x="10124789" y="1932366"/>
                </a:cubicBezTo>
                <a:cubicBezTo>
                  <a:pt x="10124859" y="1918164"/>
                  <a:pt x="10136354" y="1906672"/>
                  <a:pt x="10150609" y="1906603"/>
                </a:cubicBezTo>
                <a:close/>
                <a:moveTo>
                  <a:pt x="9028462" y="1903260"/>
                </a:moveTo>
                <a:cubicBezTo>
                  <a:pt x="9040519" y="1903260"/>
                  <a:pt x="9050073" y="1912833"/>
                  <a:pt x="9050073" y="1924885"/>
                </a:cubicBezTo>
                <a:cubicBezTo>
                  <a:pt x="9050073" y="1936516"/>
                  <a:pt x="9040519" y="1946090"/>
                  <a:pt x="9028462" y="1946090"/>
                </a:cubicBezTo>
                <a:lnTo>
                  <a:pt x="9028462" y="1946078"/>
                </a:lnTo>
                <a:cubicBezTo>
                  <a:pt x="9016767" y="1946031"/>
                  <a:pt x="9007307" y="1936574"/>
                  <a:pt x="9007261" y="1924885"/>
                </a:cubicBezTo>
                <a:cubicBezTo>
                  <a:pt x="9007261" y="1912833"/>
                  <a:pt x="9016814" y="1903260"/>
                  <a:pt x="9028462" y="1903260"/>
                </a:cubicBezTo>
                <a:close/>
                <a:moveTo>
                  <a:pt x="9306177" y="1902850"/>
                </a:moveTo>
                <a:cubicBezTo>
                  <a:pt x="9318234" y="1902850"/>
                  <a:pt x="9328210" y="1912832"/>
                  <a:pt x="9328210" y="1925294"/>
                </a:cubicBezTo>
                <a:cubicBezTo>
                  <a:pt x="9328128" y="1937428"/>
                  <a:pt x="9318316" y="1947247"/>
                  <a:pt x="9306177" y="1947329"/>
                </a:cubicBezTo>
                <a:cubicBezTo>
                  <a:pt x="9293711" y="1947329"/>
                  <a:pt x="9283724" y="1937346"/>
                  <a:pt x="9283724" y="1925294"/>
                </a:cubicBezTo>
                <a:cubicBezTo>
                  <a:pt x="9283724" y="1912832"/>
                  <a:pt x="9293711" y="1902850"/>
                  <a:pt x="9306177" y="1902850"/>
                </a:cubicBezTo>
                <a:close/>
                <a:moveTo>
                  <a:pt x="8136259" y="1902020"/>
                </a:moveTo>
                <a:cubicBezTo>
                  <a:pt x="8147485" y="1902020"/>
                  <a:pt x="8156220" y="1911174"/>
                  <a:pt x="8156220" y="1921974"/>
                </a:cubicBezTo>
                <a:cubicBezTo>
                  <a:pt x="8156220" y="1933197"/>
                  <a:pt x="8147485" y="1941917"/>
                  <a:pt x="8136259" y="1941917"/>
                </a:cubicBezTo>
                <a:cubicBezTo>
                  <a:pt x="8125453" y="1941917"/>
                  <a:pt x="8116308" y="1933197"/>
                  <a:pt x="8116308" y="1921974"/>
                </a:cubicBezTo>
                <a:cubicBezTo>
                  <a:pt x="8116448" y="1911021"/>
                  <a:pt x="8125301" y="1902173"/>
                  <a:pt x="8136259" y="1902020"/>
                </a:cubicBezTo>
                <a:close/>
                <a:moveTo>
                  <a:pt x="1651443" y="1899530"/>
                </a:moveTo>
                <a:cubicBezTo>
                  <a:pt x="1659746" y="1899530"/>
                  <a:pt x="1666411" y="1906182"/>
                  <a:pt x="1666411" y="1914072"/>
                </a:cubicBezTo>
                <a:cubicBezTo>
                  <a:pt x="1666411" y="1922384"/>
                  <a:pt x="1659746" y="1929034"/>
                  <a:pt x="1651443" y="1929034"/>
                </a:cubicBezTo>
                <a:cubicBezTo>
                  <a:pt x="1643139" y="1929034"/>
                  <a:pt x="1636474" y="1922384"/>
                  <a:pt x="1636474" y="1914072"/>
                </a:cubicBezTo>
                <a:cubicBezTo>
                  <a:pt x="1636474" y="1906182"/>
                  <a:pt x="1643139" y="1899530"/>
                  <a:pt x="1651443" y="1899530"/>
                </a:cubicBezTo>
                <a:close/>
                <a:moveTo>
                  <a:pt x="8252254" y="1895790"/>
                </a:moveTo>
                <a:cubicBezTo>
                  <a:pt x="8263060" y="1895790"/>
                  <a:pt x="8272216" y="1904522"/>
                  <a:pt x="8272216" y="1915323"/>
                </a:cubicBezTo>
                <a:cubicBezTo>
                  <a:pt x="8272216" y="1926124"/>
                  <a:pt x="8263060" y="1935277"/>
                  <a:pt x="8252254" y="1935277"/>
                </a:cubicBezTo>
                <a:cubicBezTo>
                  <a:pt x="8241448" y="1935277"/>
                  <a:pt x="8232713" y="1926124"/>
                  <a:pt x="8232713" y="1915311"/>
                </a:cubicBezTo>
                <a:cubicBezTo>
                  <a:pt x="8232713" y="1915311"/>
                  <a:pt x="8232713" y="1915299"/>
                  <a:pt x="8232713" y="1915299"/>
                </a:cubicBezTo>
                <a:cubicBezTo>
                  <a:pt x="8232725" y="1904522"/>
                  <a:pt x="8241472" y="1895779"/>
                  <a:pt x="8252254" y="1895790"/>
                </a:cubicBezTo>
                <a:close/>
                <a:moveTo>
                  <a:pt x="4197801" y="1893370"/>
                </a:moveTo>
                <a:cubicBezTo>
                  <a:pt x="4208828" y="1893101"/>
                  <a:pt x="4217973" y="1901822"/>
                  <a:pt x="4218241" y="1912833"/>
                </a:cubicBezTo>
                <a:cubicBezTo>
                  <a:pt x="4218241" y="1924055"/>
                  <a:pt x="4209505" y="1933197"/>
                  <a:pt x="4198280" y="1933197"/>
                </a:cubicBezTo>
                <a:cubicBezTo>
                  <a:pt x="4187066" y="1933197"/>
                  <a:pt x="4178330" y="1924055"/>
                  <a:pt x="4178330" y="1912833"/>
                </a:cubicBezTo>
                <a:cubicBezTo>
                  <a:pt x="4178587" y="1902196"/>
                  <a:pt x="4187160" y="1893627"/>
                  <a:pt x="4197801" y="1893370"/>
                </a:cubicBezTo>
                <a:close/>
                <a:moveTo>
                  <a:pt x="4412814" y="1892470"/>
                </a:moveTo>
                <a:cubicBezTo>
                  <a:pt x="4424870" y="1892470"/>
                  <a:pt x="4434435" y="1902440"/>
                  <a:pt x="4434435" y="1914492"/>
                </a:cubicBezTo>
                <a:cubicBezTo>
                  <a:pt x="4434435" y="1926544"/>
                  <a:pt x="4424870" y="1936515"/>
                  <a:pt x="4412814" y="1936515"/>
                </a:cubicBezTo>
                <a:cubicBezTo>
                  <a:pt x="4400758" y="1936515"/>
                  <a:pt x="4390781" y="1926544"/>
                  <a:pt x="4390781" y="1914492"/>
                </a:cubicBezTo>
                <a:cubicBezTo>
                  <a:pt x="4390861" y="1902359"/>
                  <a:pt x="4400673" y="1892551"/>
                  <a:pt x="4412814" y="1892470"/>
                </a:cubicBezTo>
                <a:close/>
                <a:moveTo>
                  <a:pt x="1535436" y="1890389"/>
                </a:moveTo>
                <a:cubicBezTo>
                  <a:pt x="1543738" y="1890389"/>
                  <a:pt x="1549936" y="1897041"/>
                  <a:pt x="1549936" y="1904930"/>
                </a:cubicBezTo>
                <a:cubicBezTo>
                  <a:pt x="1549936" y="1913231"/>
                  <a:pt x="1543738" y="1919894"/>
                  <a:pt x="1535436" y="1919894"/>
                </a:cubicBezTo>
                <a:cubicBezTo>
                  <a:pt x="1527484" y="1919894"/>
                  <a:pt x="1520817" y="1913231"/>
                  <a:pt x="1520817" y="1904930"/>
                </a:cubicBezTo>
                <a:cubicBezTo>
                  <a:pt x="1520817" y="1897041"/>
                  <a:pt x="1527484" y="1890389"/>
                  <a:pt x="1535436" y="1890389"/>
                </a:cubicBezTo>
                <a:close/>
                <a:moveTo>
                  <a:pt x="8753647" y="1890388"/>
                </a:moveTo>
                <a:cubicBezTo>
                  <a:pt x="8764872" y="1890388"/>
                  <a:pt x="8774018" y="1899120"/>
                  <a:pt x="8774018" y="1910752"/>
                </a:cubicBezTo>
                <a:cubicBezTo>
                  <a:pt x="8774018" y="1921974"/>
                  <a:pt x="8764872" y="1931127"/>
                  <a:pt x="8753647" y="1931127"/>
                </a:cubicBezTo>
                <a:lnTo>
                  <a:pt x="8753647" y="1931115"/>
                </a:lnTo>
                <a:cubicBezTo>
                  <a:pt x="8742420" y="1931115"/>
                  <a:pt x="8733275" y="1921974"/>
                  <a:pt x="8733275" y="1910752"/>
                </a:cubicBezTo>
                <a:cubicBezTo>
                  <a:pt x="8733275" y="1899120"/>
                  <a:pt x="8742420" y="1890388"/>
                  <a:pt x="8753647" y="1890388"/>
                </a:cubicBezTo>
                <a:close/>
                <a:moveTo>
                  <a:pt x="3526855" y="1890388"/>
                </a:moveTo>
                <a:cubicBezTo>
                  <a:pt x="3536830" y="1890388"/>
                  <a:pt x="3544721" y="1898279"/>
                  <a:pt x="3544721" y="1907829"/>
                </a:cubicBezTo>
                <a:cubicBezTo>
                  <a:pt x="3544721" y="1917813"/>
                  <a:pt x="3536830" y="1925715"/>
                  <a:pt x="3526855" y="1925715"/>
                </a:cubicBezTo>
                <a:cubicBezTo>
                  <a:pt x="3517288" y="1925715"/>
                  <a:pt x="3509394" y="1917813"/>
                  <a:pt x="3509394" y="1907840"/>
                </a:cubicBezTo>
                <a:cubicBezTo>
                  <a:pt x="3509394" y="1898279"/>
                  <a:pt x="3517288" y="1890388"/>
                  <a:pt x="3526855" y="1890388"/>
                </a:cubicBezTo>
                <a:close/>
                <a:moveTo>
                  <a:pt x="3410858" y="1889967"/>
                </a:moveTo>
                <a:cubicBezTo>
                  <a:pt x="3420424" y="1889967"/>
                  <a:pt x="3428318" y="1897869"/>
                  <a:pt x="3428318" y="1907432"/>
                </a:cubicBezTo>
                <a:cubicBezTo>
                  <a:pt x="3428318" y="1916982"/>
                  <a:pt x="3420424" y="1924884"/>
                  <a:pt x="3410858" y="1924884"/>
                </a:cubicBezTo>
                <a:cubicBezTo>
                  <a:pt x="3401292" y="1924884"/>
                  <a:pt x="3393397" y="1916982"/>
                  <a:pt x="3393397" y="1907432"/>
                </a:cubicBezTo>
                <a:cubicBezTo>
                  <a:pt x="3393397" y="1897869"/>
                  <a:pt x="3401292" y="1889967"/>
                  <a:pt x="3410858" y="1889967"/>
                </a:cubicBezTo>
                <a:close/>
                <a:moveTo>
                  <a:pt x="3643257" y="1888296"/>
                </a:moveTo>
                <a:cubicBezTo>
                  <a:pt x="3653232" y="1888296"/>
                  <a:pt x="3661137" y="1896209"/>
                  <a:pt x="3661137" y="1906169"/>
                </a:cubicBezTo>
                <a:cubicBezTo>
                  <a:pt x="3661137" y="1916152"/>
                  <a:pt x="3653232" y="1924055"/>
                  <a:pt x="3643257" y="1924055"/>
                </a:cubicBezTo>
                <a:cubicBezTo>
                  <a:pt x="3633281" y="1924055"/>
                  <a:pt x="3625376" y="1916152"/>
                  <a:pt x="3625376" y="1906181"/>
                </a:cubicBezTo>
                <a:cubicBezTo>
                  <a:pt x="3625376" y="1896209"/>
                  <a:pt x="3633281" y="1888296"/>
                  <a:pt x="3643257" y="1888296"/>
                </a:cubicBezTo>
                <a:close/>
                <a:moveTo>
                  <a:pt x="9749368" y="1887887"/>
                </a:moveTo>
                <a:cubicBezTo>
                  <a:pt x="9762395" y="1888028"/>
                  <a:pt x="9772932" y="1898560"/>
                  <a:pt x="9773072" y="1911582"/>
                </a:cubicBezTo>
                <a:cubicBezTo>
                  <a:pt x="9773072" y="1924465"/>
                  <a:pt x="9762255" y="1934868"/>
                  <a:pt x="9749368" y="1934868"/>
                </a:cubicBezTo>
                <a:lnTo>
                  <a:pt x="9749368" y="1934855"/>
                </a:lnTo>
                <a:cubicBezTo>
                  <a:pt x="9736480" y="1934855"/>
                  <a:pt x="9726085" y="1924465"/>
                  <a:pt x="9726085" y="1911582"/>
                </a:cubicBezTo>
                <a:cubicBezTo>
                  <a:pt x="9726085" y="1898701"/>
                  <a:pt x="9736480" y="1887887"/>
                  <a:pt x="9749368" y="1887887"/>
                </a:cubicBezTo>
                <a:close/>
                <a:moveTo>
                  <a:pt x="3294452" y="1887887"/>
                </a:moveTo>
                <a:cubicBezTo>
                  <a:pt x="3294559" y="1887887"/>
                  <a:pt x="3294665" y="1887887"/>
                  <a:pt x="3294769" y="1887887"/>
                </a:cubicBezTo>
                <a:cubicBezTo>
                  <a:pt x="3304322" y="1887981"/>
                  <a:pt x="3312005" y="1895801"/>
                  <a:pt x="3311913" y="1905351"/>
                </a:cubicBezTo>
                <a:cubicBezTo>
                  <a:pt x="3311913" y="1914902"/>
                  <a:pt x="3304008" y="1922383"/>
                  <a:pt x="3294452" y="1922383"/>
                </a:cubicBezTo>
                <a:cubicBezTo>
                  <a:pt x="3284888" y="1922383"/>
                  <a:pt x="3277402" y="1914913"/>
                  <a:pt x="3277402" y="1905351"/>
                </a:cubicBezTo>
                <a:cubicBezTo>
                  <a:pt x="3277402" y="1895368"/>
                  <a:pt x="3284888" y="1887887"/>
                  <a:pt x="3294452" y="1887887"/>
                </a:cubicBezTo>
                <a:close/>
                <a:moveTo>
                  <a:pt x="8368250" y="1885386"/>
                </a:moveTo>
                <a:cubicBezTo>
                  <a:pt x="8368261" y="1885386"/>
                  <a:pt x="8368272" y="1885386"/>
                  <a:pt x="8368285" y="1885386"/>
                </a:cubicBezTo>
                <a:cubicBezTo>
                  <a:pt x="8379067" y="1885398"/>
                  <a:pt x="8387803" y="1894153"/>
                  <a:pt x="8387791" y="1904930"/>
                </a:cubicBezTo>
                <a:cubicBezTo>
                  <a:pt x="8387791" y="1904943"/>
                  <a:pt x="8387791" y="1904943"/>
                  <a:pt x="8387791" y="1904955"/>
                </a:cubicBezTo>
                <a:cubicBezTo>
                  <a:pt x="8387779" y="1915732"/>
                  <a:pt x="8379032" y="1924476"/>
                  <a:pt x="8368250" y="1924465"/>
                </a:cubicBezTo>
                <a:cubicBezTo>
                  <a:pt x="8368238" y="1924465"/>
                  <a:pt x="8368238" y="1924465"/>
                  <a:pt x="8368226" y="1924465"/>
                </a:cubicBezTo>
                <a:cubicBezTo>
                  <a:pt x="8357445" y="1924452"/>
                  <a:pt x="8348709" y="1915709"/>
                  <a:pt x="8348709" y="1904930"/>
                </a:cubicBezTo>
                <a:cubicBezTo>
                  <a:pt x="8348709" y="1904919"/>
                  <a:pt x="8348709" y="1904907"/>
                  <a:pt x="8348709" y="1904896"/>
                </a:cubicBezTo>
                <a:cubicBezTo>
                  <a:pt x="8348720" y="1894119"/>
                  <a:pt x="8357468" y="1885374"/>
                  <a:pt x="8368250" y="1885386"/>
                </a:cubicBezTo>
                <a:close/>
                <a:moveTo>
                  <a:pt x="3178457" y="1884146"/>
                </a:moveTo>
                <a:cubicBezTo>
                  <a:pt x="3188013" y="1884146"/>
                  <a:pt x="3195496" y="1891639"/>
                  <a:pt x="3195496" y="1901190"/>
                </a:cubicBezTo>
                <a:cubicBezTo>
                  <a:pt x="3195496" y="1910752"/>
                  <a:pt x="3188013" y="1918654"/>
                  <a:pt x="3178457" y="1918654"/>
                </a:cubicBezTo>
                <a:cubicBezTo>
                  <a:pt x="3168892" y="1918654"/>
                  <a:pt x="3161406" y="1910752"/>
                  <a:pt x="3161406" y="1901190"/>
                </a:cubicBezTo>
                <a:cubicBezTo>
                  <a:pt x="3161406" y="1891627"/>
                  <a:pt x="3168892" y="1884146"/>
                  <a:pt x="3178457" y="1884146"/>
                </a:cubicBezTo>
                <a:close/>
                <a:moveTo>
                  <a:pt x="3759252" y="1883316"/>
                </a:moveTo>
                <a:cubicBezTo>
                  <a:pt x="3769228" y="1883316"/>
                  <a:pt x="3777543" y="1891639"/>
                  <a:pt x="3777543" y="1901190"/>
                </a:cubicBezTo>
                <a:cubicBezTo>
                  <a:pt x="3777543" y="1911172"/>
                  <a:pt x="3769228" y="1919484"/>
                  <a:pt x="3759252" y="1919484"/>
                </a:cubicBezTo>
                <a:cubicBezTo>
                  <a:pt x="3749277" y="1919484"/>
                  <a:pt x="3741371" y="1911172"/>
                  <a:pt x="3741371" y="1901190"/>
                </a:cubicBezTo>
                <a:cubicBezTo>
                  <a:pt x="3741444" y="1891347"/>
                  <a:pt x="3749407" y="1883387"/>
                  <a:pt x="3759252" y="1883316"/>
                </a:cubicBezTo>
                <a:close/>
                <a:moveTo>
                  <a:pt x="9916081" y="1882486"/>
                </a:moveTo>
                <a:cubicBezTo>
                  <a:pt x="9929389" y="1882486"/>
                  <a:pt x="9940194" y="1893299"/>
                  <a:pt x="9940194" y="1907011"/>
                </a:cubicBezTo>
                <a:cubicBezTo>
                  <a:pt x="9940194" y="1920325"/>
                  <a:pt x="9929401" y="1931115"/>
                  <a:pt x="9916081" y="1931126"/>
                </a:cubicBezTo>
                <a:lnTo>
                  <a:pt x="9916081" y="1931115"/>
                </a:lnTo>
                <a:cubicBezTo>
                  <a:pt x="9902785" y="1931115"/>
                  <a:pt x="9891967" y="1920314"/>
                  <a:pt x="9891967" y="1907011"/>
                </a:cubicBezTo>
                <a:cubicBezTo>
                  <a:pt x="9891967" y="1893299"/>
                  <a:pt x="9902785" y="1882486"/>
                  <a:pt x="9916081" y="1882486"/>
                </a:cubicBezTo>
                <a:close/>
                <a:moveTo>
                  <a:pt x="5077600" y="1882066"/>
                </a:moveTo>
                <a:cubicBezTo>
                  <a:pt x="5094229" y="1882066"/>
                  <a:pt x="5107534" y="1895790"/>
                  <a:pt x="5107534" y="1912411"/>
                </a:cubicBezTo>
                <a:cubicBezTo>
                  <a:pt x="5107534" y="1912494"/>
                  <a:pt x="5107534" y="1912576"/>
                  <a:pt x="5107534" y="1912657"/>
                </a:cubicBezTo>
                <a:cubicBezTo>
                  <a:pt x="5107466" y="1929116"/>
                  <a:pt x="5094064" y="1942419"/>
                  <a:pt x="5077600" y="1942349"/>
                </a:cubicBezTo>
                <a:lnTo>
                  <a:pt x="5077600" y="1942338"/>
                </a:lnTo>
                <a:cubicBezTo>
                  <a:pt x="5060970" y="1942338"/>
                  <a:pt x="5047252" y="1929034"/>
                  <a:pt x="5047252" y="1912411"/>
                </a:cubicBezTo>
                <a:cubicBezTo>
                  <a:pt x="5047346" y="1895695"/>
                  <a:pt x="5060876" y="1882159"/>
                  <a:pt x="5077600" y="1882066"/>
                </a:cubicBezTo>
                <a:close/>
                <a:moveTo>
                  <a:pt x="7624348" y="1881658"/>
                </a:moveTo>
                <a:lnTo>
                  <a:pt x="7621324" y="1882921"/>
                </a:lnTo>
                <a:lnTo>
                  <a:pt x="7622588" y="1885934"/>
                </a:lnTo>
                <a:close/>
                <a:moveTo>
                  <a:pt x="1419779" y="1881645"/>
                </a:moveTo>
                <a:cubicBezTo>
                  <a:pt x="1427263" y="1881645"/>
                  <a:pt x="1433929" y="1887888"/>
                  <a:pt x="1433929" y="1895779"/>
                </a:cubicBezTo>
                <a:cubicBezTo>
                  <a:pt x="1433929" y="1903691"/>
                  <a:pt x="1427263" y="1909922"/>
                  <a:pt x="1419779" y="1909922"/>
                </a:cubicBezTo>
                <a:cubicBezTo>
                  <a:pt x="1411944" y="1909922"/>
                  <a:pt x="1405277" y="1903691"/>
                  <a:pt x="1405277" y="1895790"/>
                </a:cubicBezTo>
                <a:cubicBezTo>
                  <a:pt x="1405277" y="1887888"/>
                  <a:pt x="1411944" y="1881645"/>
                  <a:pt x="1419779" y="1881645"/>
                </a:cubicBezTo>
                <a:close/>
                <a:moveTo>
                  <a:pt x="9581402" y="1879986"/>
                </a:moveTo>
                <a:cubicBezTo>
                  <a:pt x="9593997" y="1880090"/>
                  <a:pt x="9604170" y="1890273"/>
                  <a:pt x="9604276" y="1902862"/>
                </a:cubicBezTo>
                <a:cubicBezTo>
                  <a:pt x="9604276" y="1915311"/>
                  <a:pt x="9593880" y="1925716"/>
                  <a:pt x="9581402" y="1925716"/>
                </a:cubicBezTo>
                <a:cubicBezTo>
                  <a:pt x="9568936" y="1925716"/>
                  <a:pt x="9558540" y="1915324"/>
                  <a:pt x="9558540" y="1902862"/>
                </a:cubicBezTo>
                <a:cubicBezTo>
                  <a:pt x="9558540" y="1890389"/>
                  <a:pt x="9568936" y="1879986"/>
                  <a:pt x="9581402" y="1879986"/>
                </a:cubicBezTo>
                <a:close/>
                <a:moveTo>
                  <a:pt x="3062461" y="1879154"/>
                </a:moveTo>
                <a:cubicBezTo>
                  <a:pt x="3071605" y="1879154"/>
                  <a:pt x="3079500" y="1886637"/>
                  <a:pt x="3079500" y="1896209"/>
                </a:cubicBezTo>
                <a:cubicBezTo>
                  <a:pt x="3079500" y="1905760"/>
                  <a:pt x="3071605" y="1913242"/>
                  <a:pt x="3062461" y="1913242"/>
                </a:cubicBezTo>
                <a:cubicBezTo>
                  <a:pt x="3052895" y="1913242"/>
                  <a:pt x="3045411" y="1905760"/>
                  <a:pt x="3045411" y="1896209"/>
                </a:cubicBezTo>
                <a:cubicBezTo>
                  <a:pt x="3045411" y="1886637"/>
                  <a:pt x="3052895" y="1879154"/>
                  <a:pt x="3062461" y="1879154"/>
                </a:cubicBezTo>
                <a:close/>
                <a:moveTo>
                  <a:pt x="5713697" y="1878746"/>
                </a:moveTo>
                <a:cubicBezTo>
                  <a:pt x="5714936" y="1878746"/>
                  <a:pt x="5715765" y="1879576"/>
                  <a:pt x="5715765" y="1880815"/>
                </a:cubicBezTo>
                <a:cubicBezTo>
                  <a:pt x="5715765" y="1882078"/>
                  <a:pt x="5714936" y="1882896"/>
                  <a:pt x="5713697" y="1882896"/>
                </a:cubicBezTo>
                <a:cubicBezTo>
                  <a:pt x="5712444" y="1882896"/>
                  <a:pt x="5711614" y="1882066"/>
                  <a:pt x="5711614" y="1880815"/>
                </a:cubicBezTo>
                <a:cubicBezTo>
                  <a:pt x="5711614" y="1879576"/>
                  <a:pt x="5712444" y="1878746"/>
                  <a:pt x="5713697" y="1878746"/>
                </a:cubicBezTo>
                <a:close/>
                <a:moveTo>
                  <a:pt x="5829691" y="1877904"/>
                </a:moveTo>
                <a:cubicBezTo>
                  <a:pt x="5830930" y="1877904"/>
                  <a:pt x="5832181" y="1878746"/>
                  <a:pt x="5832181" y="1879985"/>
                </a:cubicBezTo>
                <a:cubicBezTo>
                  <a:pt x="5832181" y="1881236"/>
                  <a:pt x="5830930" y="1882499"/>
                  <a:pt x="5829691" y="1882499"/>
                </a:cubicBezTo>
                <a:lnTo>
                  <a:pt x="5829691" y="1882486"/>
                </a:lnTo>
                <a:cubicBezTo>
                  <a:pt x="5828441" y="1882486"/>
                  <a:pt x="5827610" y="1881236"/>
                  <a:pt x="5827610" y="1879985"/>
                </a:cubicBezTo>
                <a:cubicBezTo>
                  <a:pt x="5827610" y="1878746"/>
                  <a:pt x="5828441" y="1877904"/>
                  <a:pt x="5829691" y="1877904"/>
                </a:cubicBezTo>
                <a:close/>
                <a:moveTo>
                  <a:pt x="5597278" y="1875006"/>
                </a:moveTo>
                <a:cubicBezTo>
                  <a:pt x="5598530" y="1875006"/>
                  <a:pt x="5599361" y="1875836"/>
                  <a:pt x="5599361" y="1877074"/>
                </a:cubicBezTo>
                <a:cubicBezTo>
                  <a:pt x="5599361" y="1877904"/>
                  <a:pt x="5598530" y="1879156"/>
                  <a:pt x="5597278" y="1879156"/>
                </a:cubicBezTo>
                <a:cubicBezTo>
                  <a:pt x="5596449" y="1879156"/>
                  <a:pt x="5595196" y="1877904"/>
                  <a:pt x="5595196" y="1877074"/>
                </a:cubicBezTo>
                <a:cubicBezTo>
                  <a:pt x="5595196" y="1875836"/>
                  <a:pt x="5596449" y="1875006"/>
                  <a:pt x="5597278" y="1875006"/>
                </a:cubicBezTo>
                <a:close/>
                <a:moveTo>
                  <a:pt x="7871008" y="1874596"/>
                </a:moveTo>
                <a:cubicBezTo>
                  <a:pt x="7881404" y="1874596"/>
                  <a:pt x="7890140" y="1882896"/>
                  <a:pt x="7890140" y="1893299"/>
                </a:cubicBezTo>
                <a:cubicBezTo>
                  <a:pt x="7890140" y="1903691"/>
                  <a:pt x="7881404" y="1912003"/>
                  <a:pt x="7871008" y="1912003"/>
                </a:cubicBezTo>
                <a:cubicBezTo>
                  <a:pt x="7860624" y="1912003"/>
                  <a:pt x="7852310" y="1903691"/>
                  <a:pt x="7852310" y="1893299"/>
                </a:cubicBezTo>
                <a:cubicBezTo>
                  <a:pt x="7852310" y="1882896"/>
                  <a:pt x="7860624" y="1874596"/>
                  <a:pt x="7871008" y="1874596"/>
                </a:cubicBezTo>
                <a:close/>
                <a:moveTo>
                  <a:pt x="3875249" y="1874585"/>
                </a:moveTo>
                <a:cubicBezTo>
                  <a:pt x="3885224" y="1874585"/>
                  <a:pt x="3893539" y="1882486"/>
                  <a:pt x="3893539" y="1892866"/>
                </a:cubicBezTo>
                <a:cubicBezTo>
                  <a:pt x="3893539" y="1902861"/>
                  <a:pt x="3885224" y="1910752"/>
                  <a:pt x="3875249" y="1910752"/>
                </a:cubicBezTo>
                <a:cubicBezTo>
                  <a:pt x="3865274" y="1910752"/>
                  <a:pt x="3856959" y="1902861"/>
                  <a:pt x="3856959" y="1892878"/>
                </a:cubicBezTo>
                <a:cubicBezTo>
                  <a:pt x="3856959" y="1882486"/>
                  <a:pt x="3865274" y="1874585"/>
                  <a:pt x="3875249" y="1874585"/>
                </a:cubicBezTo>
                <a:close/>
                <a:moveTo>
                  <a:pt x="2946466" y="1873333"/>
                </a:moveTo>
                <a:cubicBezTo>
                  <a:pt x="2955610" y="1873333"/>
                  <a:pt x="2963096" y="1880814"/>
                  <a:pt x="2963096" y="1889967"/>
                </a:cubicBezTo>
                <a:cubicBezTo>
                  <a:pt x="2963096" y="1899530"/>
                  <a:pt x="2955610" y="1907011"/>
                  <a:pt x="2946466" y="1907011"/>
                </a:cubicBezTo>
                <a:cubicBezTo>
                  <a:pt x="2936900" y="1907011"/>
                  <a:pt x="2929416" y="1899530"/>
                  <a:pt x="2929416" y="1889967"/>
                </a:cubicBezTo>
                <a:cubicBezTo>
                  <a:pt x="2929416" y="1880814"/>
                  <a:pt x="2936900" y="1873333"/>
                  <a:pt x="2946466" y="1873333"/>
                </a:cubicBezTo>
                <a:close/>
                <a:moveTo>
                  <a:pt x="9140715" y="1872504"/>
                </a:moveTo>
                <a:cubicBezTo>
                  <a:pt x="9140855" y="1872504"/>
                  <a:pt x="9140996" y="1872504"/>
                  <a:pt x="9141136" y="1872504"/>
                </a:cubicBezTo>
                <a:cubicBezTo>
                  <a:pt x="9152504" y="1872633"/>
                  <a:pt x="9161625" y="1881938"/>
                  <a:pt x="9161496" y="1893299"/>
                </a:cubicBezTo>
                <a:cubicBezTo>
                  <a:pt x="9161496" y="1905352"/>
                  <a:pt x="9152351" y="1914493"/>
                  <a:pt x="9140715" y="1914493"/>
                </a:cubicBezTo>
                <a:cubicBezTo>
                  <a:pt x="9128659" y="1914493"/>
                  <a:pt x="9119514" y="1905340"/>
                  <a:pt x="9119514" y="1893299"/>
                </a:cubicBezTo>
                <a:cubicBezTo>
                  <a:pt x="9119514" y="1881645"/>
                  <a:pt x="9128659" y="1872504"/>
                  <a:pt x="9140715" y="1872504"/>
                </a:cubicBezTo>
                <a:close/>
                <a:moveTo>
                  <a:pt x="5946094" y="1872504"/>
                </a:moveTo>
                <a:cubicBezTo>
                  <a:pt x="5946926" y="1872504"/>
                  <a:pt x="5948178" y="1873333"/>
                  <a:pt x="5948178" y="1874585"/>
                </a:cubicBezTo>
                <a:cubicBezTo>
                  <a:pt x="5948178" y="1875836"/>
                  <a:pt x="5946926" y="1877074"/>
                  <a:pt x="5946094" y="1877074"/>
                </a:cubicBezTo>
                <a:cubicBezTo>
                  <a:pt x="5944844" y="1877074"/>
                  <a:pt x="5943605" y="1875836"/>
                  <a:pt x="5943605" y="1874585"/>
                </a:cubicBezTo>
                <a:cubicBezTo>
                  <a:pt x="5943605" y="1873333"/>
                  <a:pt x="5944844" y="1872504"/>
                  <a:pt x="5946094" y="1872504"/>
                </a:cubicBezTo>
                <a:close/>
                <a:moveTo>
                  <a:pt x="4755384" y="1872504"/>
                </a:moveTo>
                <a:cubicBezTo>
                  <a:pt x="4769117" y="1872504"/>
                  <a:pt x="4780340" y="1883725"/>
                  <a:pt x="4780340" y="1897859"/>
                </a:cubicBezTo>
                <a:cubicBezTo>
                  <a:pt x="4780340" y="1911582"/>
                  <a:pt x="4769117" y="1923224"/>
                  <a:pt x="4755384" y="1923224"/>
                </a:cubicBezTo>
                <a:cubicBezTo>
                  <a:pt x="4741258" y="1923224"/>
                  <a:pt x="4730033" y="1911582"/>
                  <a:pt x="4730033" y="1897870"/>
                </a:cubicBezTo>
                <a:cubicBezTo>
                  <a:pt x="4730033" y="1883725"/>
                  <a:pt x="4741258" y="1872504"/>
                  <a:pt x="4755384" y="1872504"/>
                </a:cubicBezTo>
                <a:close/>
                <a:moveTo>
                  <a:pt x="1303889" y="1872504"/>
                </a:moveTo>
                <a:cubicBezTo>
                  <a:pt x="1311373" y="1872504"/>
                  <a:pt x="1317571" y="1878746"/>
                  <a:pt x="1317571" y="1886228"/>
                </a:cubicBezTo>
                <a:cubicBezTo>
                  <a:pt x="1317571" y="1894130"/>
                  <a:pt x="1311373" y="1900361"/>
                  <a:pt x="1303889" y="1900361"/>
                </a:cubicBezTo>
                <a:cubicBezTo>
                  <a:pt x="1296404" y="1900361"/>
                  <a:pt x="1290090" y="1894130"/>
                  <a:pt x="1290090" y="1886228"/>
                </a:cubicBezTo>
                <a:cubicBezTo>
                  <a:pt x="1290090" y="1878746"/>
                  <a:pt x="1296404" y="1872504"/>
                  <a:pt x="1303889" y="1872504"/>
                </a:cubicBezTo>
                <a:close/>
                <a:moveTo>
                  <a:pt x="8483415" y="1870844"/>
                </a:moveTo>
                <a:cubicBezTo>
                  <a:pt x="8483427" y="1870844"/>
                  <a:pt x="8483438" y="1870844"/>
                  <a:pt x="8483450" y="1870844"/>
                </a:cubicBezTo>
                <a:cubicBezTo>
                  <a:pt x="8494233" y="1870857"/>
                  <a:pt x="8502967" y="1879612"/>
                  <a:pt x="8502956" y="1890389"/>
                </a:cubicBezTo>
                <a:cubicBezTo>
                  <a:pt x="8502956" y="1900781"/>
                  <a:pt x="8494220" y="1909501"/>
                  <a:pt x="8483415" y="1909501"/>
                </a:cubicBezTo>
                <a:cubicBezTo>
                  <a:pt x="8472598" y="1909501"/>
                  <a:pt x="8463875" y="1900781"/>
                  <a:pt x="8463875" y="1890389"/>
                </a:cubicBezTo>
                <a:cubicBezTo>
                  <a:pt x="8463875" y="1890377"/>
                  <a:pt x="8463875" y="1890366"/>
                  <a:pt x="8463875" y="1890354"/>
                </a:cubicBezTo>
                <a:cubicBezTo>
                  <a:pt x="8463886" y="1879576"/>
                  <a:pt x="8472633" y="1870832"/>
                  <a:pt x="8483415" y="1870844"/>
                </a:cubicBezTo>
                <a:close/>
                <a:moveTo>
                  <a:pt x="7987425" y="1870025"/>
                </a:moveTo>
                <a:cubicBezTo>
                  <a:pt x="7997821" y="1870025"/>
                  <a:pt x="8006135" y="1878325"/>
                  <a:pt x="8006135" y="1888728"/>
                </a:cubicBezTo>
                <a:cubicBezTo>
                  <a:pt x="8006135" y="1899120"/>
                  <a:pt x="7997821" y="1907432"/>
                  <a:pt x="7987425" y="1907432"/>
                </a:cubicBezTo>
                <a:cubicBezTo>
                  <a:pt x="7977028" y="1907432"/>
                  <a:pt x="7968713" y="1899120"/>
                  <a:pt x="7968713" y="1888728"/>
                </a:cubicBezTo>
                <a:cubicBezTo>
                  <a:pt x="7968713" y="1878325"/>
                  <a:pt x="7977028" y="1870025"/>
                  <a:pt x="7987425" y="1870025"/>
                </a:cubicBezTo>
                <a:close/>
                <a:moveTo>
                  <a:pt x="8867561" y="1866694"/>
                </a:moveTo>
                <a:cubicBezTo>
                  <a:pt x="8878378" y="1866694"/>
                  <a:pt x="8887523" y="1875835"/>
                  <a:pt x="8887523" y="1887057"/>
                </a:cubicBezTo>
                <a:cubicBezTo>
                  <a:pt x="8887382" y="1898021"/>
                  <a:pt x="8878530" y="1906871"/>
                  <a:pt x="8867561" y="1907011"/>
                </a:cubicBezTo>
                <a:cubicBezTo>
                  <a:pt x="8856334" y="1907011"/>
                  <a:pt x="8847189" y="1897870"/>
                  <a:pt x="8847189" y="1887057"/>
                </a:cubicBezTo>
                <a:cubicBezTo>
                  <a:pt x="8847189" y="1875835"/>
                  <a:pt x="8856334" y="1866694"/>
                  <a:pt x="8867561" y="1866694"/>
                </a:cubicBezTo>
                <a:close/>
                <a:moveTo>
                  <a:pt x="5481703" y="1866694"/>
                </a:moveTo>
                <a:cubicBezTo>
                  <a:pt x="5482533" y="1866694"/>
                  <a:pt x="5483787" y="1867525"/>
                  <a:pt x="5483787" y="1868764"/>
                </a:cubicBezTo>
                <a:cubicBezTo>
                  <a:pt x="5483787" y="1870026"/>
                  <a:pt x="5482533" y="1870844"/>
                  <a:pt x="5481703" y="1870844"/>
                </a:cubicBezTo>
                <a:cubicBezTo>
                  <a:pt x="5480451" y="1870844"/>
                  <a:pt x="5479213" y="1870014"/>
                  <a:pt x="5479213" y="1868764"/>
                </a:cubicBezTo>
                <a:cubicBezTo>
                  <a:pt x="5479213" y="1867525"/>
                  <a:pt x="5480451" y="1866694"/>
                  <a:pt x="5481703" y="1866694"/>
                </a:cubicBezTo>
                <a:close/>
                <a:moveTo>
                  <a:pt x="2830470" y="1866273"/>
                </a:moveTo>
                <a:cubicBezTo>
                  <a:pt x="2839615" y="1866273"/>
                  <a:pt x="2847100" y="1873754"/>
                  <a:pt x="2847100" y="1882896"/>
                </a:cubicBezTo>
                <a:cubicBezTo>
                  <a:pt x="2847100" y="1892470"/>
                  <a:pt x="2839615" y="1899951"/>
                  <a:pt x="2830470" y="1899951"/>
                </a:cubicBezTo>
                <a:cubicBezTo>
                  <a:pt x="2820906" y="1899951"/>
                  <a:pt x="2813420" y="1892470"/>
                  <a:pt x="2813420" y="1882896"/>
                </a:cubicBezTo>
                <a:cubicBezTo>
                  <a:pt x="2813420" y="1873754"/>
                  <a:pt x="2820906" y="1866273"/>
                  <a:pt x="2830470" y="1866273"/>
                </a:cubicBezTo>
                <a:close/>
                <a:moveTo>
                  <a:pt x="4885939" y="1865023"/>
                </a:moveTo>
                <a:cubicBezTo>
                  <a:pt x="4900489" y="1865023"/>
                  <a:pt x="4912545" y="1877087"/>
                  <a:pt x="4912545" y="1892049"/>
                </a:cubicBezTo>
                <a:cubicBezTo>
                  <a:pt x="4912439" y="1906697"/>
                  <a:pt x="4900593" y="1918550"/>
                  <a:pt x="4885939" y="1918654"/>
                </a:cubicBezTo>
                <a:cubicBezTo>
                  <a:pt x="4870972" y="1918654"/>
                  <a:pt x="4858913" y="1906603"/>
                  <a:pt x="4858913" y="1892049"/>
                </a:cubicBezTo>
                <a:cubicBezTo>
                  <a:pt x="4858913" y="1892015"/>
                  <a:pt x="4858913" y="1891979"/>
                  <a:pt x="4858913" y="1891944"/>
                </a:cubicBezTo>
                <a:cubicBezTo>
                  <a:pt x="4858939" y="1877052"/>
                  <a:pt x="4871041" y="1865000"/>
                  <a:pt x="4885939" y="1865023"/>
                </a:cubicBezTo>
                <a:close/>
                <a:moveTo>
                  <a:pt x="4631916" y="1865023"/>
                </a:moveTo>
                <a:cubicBezTo>
                  <a:pt x="4632091" y="1865023"/>
                  <a:pt x="4632268" y="1865023"/>
                  <a:pt x="4632443" y="1865023"/>
                </a:cubicBezTo>
                <a:cubicBezTo>
                  <a:pt x="4645388" y="1865175"/>
                  <a:pt x="4655763" y="1875777"/>
                  <a:pt x="4655611" y="1888717"/>
                </a:cubicBezTo>
                <a:cubicBezTo>
                  <a:pt x="4655611" y="1901600"/>
                  <a:pt x="4645216" y="1912003"/>
                  <a:pt x="4631916" y="1912003"/>
                </a:cubicBezTo>
                <a:cubicBezTo>
                  <a:pt x="4619030" y="1912003"/>
                  <a:pt x="4608214" y="1901611"/>
                  <a:pt x="4608214" y="1888717"/>
                </a:cubicBezTo>
                <a:cubicBezTo>
                  <a:pt x="4608214" y="1875426"/>
                  <a:pt x="4619030" y="1865023"/>
                  <a:pt x="4631916" y="1865023"/>
                </a:cubicBezTo>
                <a:close/>
                <a:moveTo>
                  <a:pt x="1187881" y="1863363"/>
                </a:moveTo>
                <a:cubicBezTo>
                  <a:pt x="1195366" y="1863363"/>
                  <a:pt x="1201563" y="1869184"/>
                  <a:pt x="1201563" y="1876665"/>
                </a:cubicBezTo>
                <a:cubicBezTo>
                  <a:pt x="1201563" y="1884147"/>
                  <a:pt x="1195366" y="1890389"/>
                  <a:pt x="1187881" y="1890389"/>
                </a:cubicBezTo>
                <a:cubicBezTo>
                  <a:pt x="1180747" y="1890389"/>
                  <a:pt x="1174550" y="1884147"/>
                  <a:pt x="1174550" y="1876665"/>
                </a:cubicBezTo>
                <a:cubicBezTo>
                  <a:pt x="1174550" y="1869184"/>
                  <a:pt x="1180747" y="1863363"/>
                  <a:pt x="1187881" y="1863363"/>
                </a:cubicBezTo>
                <a:close/>
                <a:moveTo>
                  <a:pt x="10306027" y="1862954"/>
                </a:moveTo>
                <a:cubicBezTo>
                  <a:pt x="10320762" y="1863059"/>
                  <a:pt x="10332573" y="1874912"/>
                  <a:pt x="10332690" y="1889559"/>
                </a:cubicBezTo>
                <a:cubicBezTo>
                  <a:pt x="10332690" y="1904101"/>
                  <a:pt x="10320645" y="1915745"/>
                  <a:pt x="10306027" y="1915745"/>
                </a:cubicBezTo>
                <a:cubicBezTo>
                  <a:pt x="10291526" y="1915745"/>
                  <a:pt x="10279480" y="1904101"/>
                  <a:pt x="10279480" y="1889559"/>
                </a:cubicBezTo>
                <a:cubicBezTo>
                  <a:pt x="10279598" y="1874912"/>
                  <a:pt x="10291409" y="1863059"/>
                  <a:pt x="10306027" y="1862954"/>
                </a:cubicBezTo>
                <a:close/>
                <a:moveTo>
                  <a:pt x="10078221" y="1862534"/>
                </a:moveTo>
                <a:cubicBezTo>
                  <a:pt x="10091951" y="1862534"/>
                  <a:pt x="10103165" y="1873755"/>
                  <a:pt x="10103165" y="1887057"/>
                </a:cubicBezTo>
                <a:cubicBezTo>
                  <a:pt x="10103165" y="1900781"/>
                  <a:pt x="10091951" y="1912004"/>
                  <a:pt x="10078221" y="1912004"/>
                </a:cubicBezTo>
                <a:cubicBezTo>
                  <a:pt x="10064925" y="1912004"/>
                  <a:pt x="10053699" y="1900781"/>
                  <a:pt x="10053699" y="1887057"/>
                </a:cubicBezTo>
                <a:cubicBezTo>
                  <a:pt x="10053699" y="1873755"/>
                  <a:pt x="10064925" y="1862534"/>
                  <a:pt x="10078221" y="1862534"/>
                </a:cubicBezTo>
                <a:close/>
                <a:moveTo>
                  <a:pt x="6061669" y="1862533"/>
                </a:moveTo>
                <a:cubicBezTo>
                  <a:pt x="6062922" y="1862533"/>
                  <a:pt x="6063751" y="1863362"/>
                  <a:pt x="6063751" y="1864613"/>
                </a:cubicBezTo>
                <a:cubicBezTo>
                  <a:pt x="6063751" y="1865852"/>
                  <a:pt x="6062922" y="1866694"/>
                  <a:pt x="6061669" y="1866694"/>
                </a:cubicBezTo>
                <a:cubicBezTo>
                  <a:pt x="6060430" y="1866694"/>
                  <a:pt x="6059587" y="1865852"/>
                  <a:pt x="6059587" y="1864613"/>
                </a:cubicBezTo>
                <a:cubicBezTo>
                  <a:pt x="6059587" y="1863362"/>
                  <a:pt x="6060430" y="1862533"/>
                  <a:pt x="6061669" y="1862533"/>
                </a:cubicBezTo>
                <a:close/>
                <a:moveTo>
                  <a:pt x="8103420" y="1862123"/>
                </a:moveTo>
                <a:cubicBezTo>
                  <a:pt x="8113395" y="1862123"/>
                  <a:pt x="8121711" y="1870434"/>
                  <a:pt x="8121711" y="1880417"/>
                </a:cubicBezTo>
                <a:cubicBezTo>
                  <a:pt x="8121711" y="1890809"/>
                  <a:pt x="8113395" y="1899120"/>
                  <a:pt x="8103420" y="1899120"/>
                </a:cubicBezTo>
                <a:lnTo>
                  <a:pt x="8103420" y="1899109"/>
                </a:lnTo>
                <a:cubicBezTo>
                  <a:pt x="8093025" y="1899109"/>
                  <a:pt x="8084709" y="1890809"/>
                  <a:pt x="8084709" y="1880406"/>
                </a:cubicBezTo>
                <a:cubicBezTo>
                  <a:pt x="8084709" y="1870434"/>
                  <a:pt x="8093025" y="1862123"/>
                  <a:pt x="8103420" y="1862123"/>
                </a:cubicBezTo>
                <a:close/>
                <a:moveTo>
                  <a:pt x="9414688" y="1861702"/>
                </a:moveTo>
                <a:cubicBezTo>
                  <a:pt x="9426745" y="1861702"/>
                  <a:pt x="9436312" y="1871686"/>
                  <a:pt x="9436312" y="1883725"/>
                </a:cubicBezTo>
                <a:cubicBezTo>
                  <a:pt x="9436312" y="1895790"/>
                  <a:pt x="9426745" y="1905761"/>
                  <a:pt x="9414688" y="1905761"/>
                </a:cubicBezTo>
                <a:cubicBezTo>
                  <a:pt x="9402632" y="1905761"/>
                  <a:pt x="9392657" y="1895790"/>
                  <a:pt x="9392657" y="1883725"/>
                </a:cubicBezTo>
                <a:cubicBezTo>
                  <a:pt x="9392738" y="1871593"/>
                  <a:pt x="9402551" y="1861784"/>
                  <a:pt x="9414688" y="1861702"/>
                </a:cubicBezTo>
                <a:close/>
                <a:moveTo>
                  <a:pt x="3990414" y="1860452"/>
                </a:moveTo>
                <a:cubicBezTo>
                  <a:pt x="4000799" y="1860452"/>
                  <a:pt x="4009114" y="1868762"/>
                  <a:pt x="4009114" y="1878746"/>
                </a:cubicBezTo>
                <a:cubicBezTo>
                  <a:pt x="4009114" y="1889138"/>
                  <a:pt x="4000799" y="1897040"/>
                  <a:pt x="3990414" y="1897040"/>
                </a:cubicBezTo>
                <a:cubicBezTo>
                  <a:pt x="3980428" y="1897040"/>
                  <a:pt x="3972113" y="1889138"/>
                  <a:pt x="3972113" y="1878746"/>
                </a:cubicBezTo>
                <a:cubicBezTo>
                  <a:pt x="3972113" y="1868762"/>
                  <a:pt x="3980428" y="1860452"/>
                  <a:pt x="3990414" y="1860452"/>
                </a:cubicBezTo>
                <a:close/>
                <a:moveTo>
                  <a:pt x="2714475" y="1858791"/>
                </a:moveTo>
                <a:cubicBezTo>
                  <a:pt x="2723619" y="1858791"/>
                  <a:pt x="2730694" y="1866273"/>
                  <a:pt x="2730694" y="1875414"/>
                </a:cubicBezTo>
                <a:cubicBezTo>
                  <a:pt x="2730694" y="1884556"/>
                  <a:pt x="2723619" y="1891639"/>
                  <a:pt x="2714475" y="1891639"/>
                </a:cubicBezTo>
                <a:cubicBezTo>
                  <a:pt x="2705330" y="1891639"/>
                  <a:pt x="2697847" y="1884556"/>
                  <a:pt x="2697847" y="1875414"/>
                </a:cubicBezTo>
                <a:cubicBezTo>
                  <a:pt x="2697847" y="1866273"/>
                  <a:pt x="2705330" y="1858791"/>
                  <a:pt x="2714475" y="1858791"/>
                </a:cubicBezTo>
                <a:close/>
                <a:moveTo>
                  <a:pt x="5370704" y="1857132"/>
                </a:moveTo>
                <a:cubicBezTo>
                  <a:pt x="5370728" y="1857132"/>
                  <a:pt x="5370739" y="1857132"/>
                  <a:pt x="5370761" y="1857132"/>
                </a:cubicBezTo>
                <a:cubicBezTo>
                  <a:pt x="5390267" y="1857156"/>
                  <a:pt x="5406068" y="1872971"/>
                  <a:pt x="5406044" y="1892470"/>
                </a:cubicBezTo>
                <a:cubicBezTo>
                  <a:pt x="5406044" y="1892482"/>
                  <a:pt x="5406044" y="1892506"/>
                  <a:pt x="5406044" y="1892517"/>
                </a:cubicBezTo>
                <a:cubicBezTo>
                  <a:pt x="5406030" y="1912015"/>
                  <a:pt x="5390209" y="1927808"/>
                  <a:pt x="5370704" y="1927795"/>
                </a:cubicBezTo>
                <a:cubicBezTo>
                  <a:pt x="5370692" y="1927795"/>
                  <a:pt x="5370667" y="1927795"/>
                  <a:pt x="5370657" y="1927795"/>
                </a:cubicBezTo>
                <a:cubicBezTo>
                  <a:pt x="5351151" y="1927784"/>
                  <a:pt x="5335351" y="1911968"/>
                  <a:pt x="5335362" y="1892470"/>
                </a:cubicBezTo>
                <a:cubicBezTo>
                  <a:pt x="5335362" y="1892447"/>
                  <a:pt x="5335362" y="1892434"/>
                  <a:pt x="5335362" y="1892412"/>
                </a:cubicBezTo>
                <a:cubicBezTo>
                  <a:pt x="5335373" y="1872914"/>
                  <a:pt x="5351198" y="1857121"/>
                  <a:pt x="5370704" y="1857132"/>
                </a:cubicBezTo>
                <a:close/>
                <a:moveTo>
                  <a:pt x="5366130" y="1854221"/>
                </a:moveTo>
                <a:cubicBezTo>
                  <a:pt x="5366959" y="1854221"/>
                  <a:pt x="5368198" y="1855052"/>
                  <a:pt x="5368198" y="1856302"/>
                </a:cubicBezTo>
                <a:cubicBezTo>
                  <a:pt x="5368198" y="1857541"/>
                  <a:pt x="5366959" y="1858383"/>
                  <a:pt x="5366130" y="1858383"/>
                </a:cubicBezTo>
                <a:cubicBezTo>
                  <a:pt x="5364877" y="1858383"/>
                  <a:pt x="5364047" y="1857541"/>
                  <a:pt x="5364047" y="1856302"/>
                </a:cubicBezTo>
                <a:cubicBezTo>
                  <a:pt x="5364047" y="1855052"/>
                  <a:pt x="5364877" y="1854221"/>
                  <a:pt x="5366130" y="1854221"/>
                </a:cubicBezTo>
                <a:close/>
                <a:moveTo>
                  <a:pt x="1072225" y="1854221"/>
                </a:moveTo>
                <a:cubicBezTo>
                  <a:pt x="1079359" y="1854221"/>
                  <a:pt x="1085206" y="1860044"/>
                  <a:pt x="1085206" y="1867104"/>
                </a:cubicBezTo>
                <a:cubicBezTo>
                  <a:pt x="1085206" y="1874176"/>
                  <a:pt x="1079359" y="1879985"/>
                  <a:pt x="1072225" y="1879985"/>
                </a:cubicBezTo>
                <a:cubicBezTo>
                  <a:pt x="1065208" y="1879985"/>
                  <a:pt x="1059361" y="1874176"/>
                  <a:pt x="1059361" y="1867104"/>
                </a:cubicBezTo>
                <a:cubicBezTo>
                  <a:pt x="1059361" y="1860044"/>
                  <a:pt x="1065208" y="1854221"/>
                  <a:pt x="1072225" y="1854221"/>
                </a:cubicBezTo>
                <a:close/>
                <a:moveTo>
                  <a:pt x="4307626" y="1853801"/>
                </a:moveTo>
                <a:cubicBezTo>
                  <a:pt x="4318849" y="1853801"/>
                  <a:pt x="4327994" y="1862954"/>
                  <a:pt x="4327994" y="1874176"/>
                </a:cubicBezTo>
                <a:cubicBezTo>
                  <a:pt x="4327994" y="1885386"/>
                  <a:pt x="4318849" y="1894538"/>
                  <a:pt x="4307626" y="1894538"/>
                </a:cubicBezTo>
                <a:lnTo>
                  <a:pt x="4307626" y="1894551"/>
                </a:lnTo>
                <a:cubicBezTo>
                  <a:pt x="4296407" y="1894551"/>
                  <a:pt x="4287672" y="1885398"/>
                  <a:pt x="4287672" y="1874176"/>
                </a:cubicBezTo>
                <a:cubicBezTo>
                  <a:pt x="4287672" y="1862954"/>
                  <a:pt x="4296407" y="1853801"/>
                  <a:pt x="4307626" y="1853801"/>
                </a:cubicBezTo>
                <a:close/>
                <a:moveTo>
                  <a:pt x="7489758" y="1853565"/>
                </a:moveTo>
                <a:lnTo>
                  <a:pt x="7489362" y="1854511"/>
                </a:lnTo>
                <a:lnTo>
                  <a:pt x="7490742" y="1853969"/>
                </a:lnTo>
                <a:close/>
                <a:moveTo>
                  <a:pt x="8598160" y="1852561"/>
                </a:moveTo>
                <a:cubicBezTo>
                  <a:pt x="8608555" y="1852561"/>
                  <a:pt x="8617279" y="1861283"/>
                  <a:pt x="8617279" y="1871674"/>
                </a:cubicBezTo>
                <a:cubicBezTo>
                  <a:pt x="8617279" y="1871721"/>
                  <a:pt x="8617279" y="1871756"/>
                  <a:pt x="8617279" y="1871802"/>
                </a:cubicBezTo>
                <a:cubicBezTo>
                  <a:pt x="8617245" y="1882323"/>
                  <a:pt x="8608684" y="1890833"/>
                  <a:pt x="8598160" y="1890798"/>
                </a:cubicBezTo>
                <a:lnTo>
                  <a:pt x="8598160" y="1890810"/>
                </a:lnTo>
                <a:cubicBezTo>
                  <a:pt x="8597961" y="1890810"/>
                  <a:pt x="8597750" y="1890810"/>
                  <a:pt x="8597551" y="1890810"/>
                </a:cubicBezTo>
                <a:cubicBezTo>
                  <a:pt x="8587155" y="1890635"/>
                  <a:pt x="8578864" y="1882066"/>
                  <a:pt x="8579039" y="1871674"/>
                </a:cubicBezTo>
                <a:cubicBezTo>
                  <a:pt x="8579039" y="1871639"/>
                  <a:pt x="8579039" y="1871593"/>
                  <a:pt x="8579039" y="1871557"/>
                </a:cubicBezTo>
                <a:cubicBezTo>
                  <a:pt x="8579073" y="1861036"/>
                  <a:pt x="8587635" y="1852527"/>
                  <a:pt x="8598160" y="1852561"/>
                </a:cubicBezTo>
                <a:close/>
                <a:moveTo>
                  <a:pt x="2598480" y="1850902"/>
                </a:moveTo>
                <a:cubicBezTo>
                  <a:pt x="2607216" y="1850902"/>
                  <a:pt x="2614700" y="1857962"/>
                  <a:pt x="2614700" y="1867103"/>
                </a:cubicBezTo>
                <a:cubicBezTo>
                  <a:pt x="2614700" y="1875835"/>
                  <a:pt x="2607216" y="1883316"/>
                  <a:pt x="2598480" y="1883316"/>
                </a:cubicBezTo>
                <a:cubicBezTo>
                  <a:pt x="2589335" y="1883316"/>
                  <a:pt x="2582270" y="1875835"/>
                  <a:pt x="2582270" y="1867103"/>
                </a:cubicBezTo>
                <a:cubicBezTo>
                  <a:pt x="2582270" y="1857962"/>
                  <a:pt x="2589335" y="1850902"/>
                  <a:pt x="2598480" y="1850902"/>
                </a:cubicBezTo>
                <a:close/>
                <a:moveTo>
                  <a:pt x="8218996" y="1850481"/>
                </a:moveTo>
                <a:cubicBezTo>
                  <a:pt x="8228970" y="1850481"/>
                  <a:pt x="8237285" y="1858791"/>
                  <a:pt x="8237285" y="1868762"/>
                </a:cubicBezTo>
                <a:cubicBezTo>
                  <a:pt x="8237285" y="1878757"/>
                  <a:pt x="8228970" y="1887057"/>
                  <a:pt x="8218996" y="1887057"/>
                </a:cubicBezTo>
                <a:cubicBezTo>
                  <a:pt x="8208599" y="1887057"/>
                  <a:pt x="8200706" y="1878746"/>
                  <a:pt x="8200706" y="1868762"/>
                </a:cubicBezTo>
                <a:cubicBezTo>
                  <a:pt x="8200706" y="1858791"/>
                  <a:pt x="8208599" y="1850481"/>
                  <a:pt x="8218996" y="1850481"/>
                </a:cubicBezTo>
                <a:close/>
                <a:moveTo>
                  <a:pt x="5292117" y="1848400"/>
                </a:moveTo>
                <a:cubicBezTo>
                  <a:pt x="5310468" y="1848447"/>
                  <a:pt x="5325341" y="1863315"/>
                  <a:pt x="5325388" y="1881657"/>
                </a:cubicBezTo>
                <a:cubicBezTo>
                  <a:pt x="5325388" y="1900359"/>
                  <a:pt x="5310419" y="1915323"/>
                  <a:pt x="5292117" y="1915323"/>
                </a:cubicBezTo>
                <a:lnTo>
                  <a:pt x="5292117" y="1915310"/>
                </a:lnTo>
                <a:cubicBezTo>
                  <a:pt x="5273418" y="1915310"/>
                  <a:pt x="5258451" y="1900348"/>
                  <a:pt x="5258451" y="1881645"/>
                </a:cubicBezTo>
                <a:cubicBezTo>
                  <a:pt x="5258451" y="1863362"/>
                  <a:pt x="5273418" y="1848400"/>
                  <a:pt x="5292117" y="1848400"/>
                </a:cubicBezTo>
                <a:close/>
                <a:moveTo>
                  <a:pt x="6176835" y="1847161"/>
                </a:moveTo>
                <a:cubicBezTo>
                  <a:pt x="6178167" y="1847242"/>
                  <a:pt x="6179243" y="1848318"/>
                  <a:pt x="6179325" y="1849650"/>
                </a:cubicBezTo>
                <a:cubicBezTo>
                  <a:pt x="6179325" y="1850902"/>
                  <a:pt x="6178086" y="1851731"/>
                  <a:pt x="6176835" y="1851731"/>
                </a:cubicBezTo>
                <a:cubicBezTo>
                  <a:pt x="6175585" y="1851731"/>
                  <a:pt x="6174753" y="1850902"/>
                  <a:pt x="6174753" y="1849650"/>
                </a:cubicBezTo>
                <a:cubicBezTo>
                  <a:pt x="6174753" y="1848400"/>
                  <a:pt x="6175585" y="1847161"/>
                  <a:pt x="6176835" y="1847161"/>
                </a:cubicBezTo>
                <a:close/>
                <a:moveTo>
                  <a:pt x="5907843" y="1845081"/>
                </a:moveTo>
                <a:cubicBezTo>
                  <a:pt x="5909925" y="1845081"/>
                  <a:pt x="5912006" y="1847161"/>
                  <a:pt x="5912006" y="1849230"/>
                </a:cubicBezTo>
                <a:cubicBezTo>
                  <a:pt x="5912006" y="1851310"/>
                  <a:pt x="5909925" y="1852970"/>
                  <a:pt x="5907843" y="1852970"/>
                </a:cubicBezTo>
                <a:cubicBezTo>
                  <a:pt x="5905761" y="1852970"/>
                  <a:pt x="5904102" y="1851310"/>
                  <a:pt x="5904102" y="1849230"/>
                </a:cubicBezTo>
                <a:cubicBezTo>
                  <a:pt x="5904102" y="1847161"/>
                  <a:pt x="5905761" y="1845081"/>
                  <a:pt x="5907843" y="1845081"/>
                </a:cubicBezTo>
                <a:close/>
                <a:moveTo>
                  <a:pt x="956216" y="1844660"/>
                </a:moveTo>
                <a:cubicBezTo>
                  <a:pt x="963351" y="1844660"/>
                  <a:pt x="968731" y="1850481"/>
                  <a:pt x="968731" y="1857542"/>
                </a:cubicBezTo>
                <a:cubicBezTo>
                  <a:pt x="968731" y="1864193"/>
                  <a:pt x="963351" y="1870014"/>
                  <a:pt x="956216" y="1870014"/>
                </a:cubicBezTo>
                <a:cubicBezTo>
                  <a:pt x="949668" y="1870014"/>
                  <a:pt x="943820" y="1864205"/>
                  <a:pt x="943820" y="1857542"/>
                </a:cubicBezTo>
                <a:cubicBezTo>
                  <a:pt x="943820" y="1850481"/>
                  <a:pt x="949668" y="1844660"/>
                  <a:pt x="956216" y="1844660"/>
                </a:cubicBezTo>
                <a:close/>
                <a:moveTo>
                  <a:pt x="6024260" y="1844250"/>
                </a:moveTo>
                <a:cubicBezTo>
                  <a:pt x="6024272" y="1844250"/>
                  <a:pt x="6024272" y="1844250"/>
                  <a:pt x="6024283" y="1844250"/>
                </a:cubicBezTo>
                <a:cubicBezTo>
                  <a:pt x="6026342" y="1844262"/>
                  <a:pt x="6028013" y="1845933"/>
                  <a:pt x="6028002" y="1847990"/>
                </a:cubicBezTo>
                <a:cubicBezTo>
                  <a:pt x="6028002" y="1850071"/>
                  <a:pt x="6026329" y="1851731"/>
                  <a:pt x="6024260" y="1851731"/>
                </a:cubicBezTo>
                <a:cubicBezTo>
                  <a:pt x="6022178" y="1851731"/>
                  <a:pt x="6020517" y="1850071"/>
                  <a:pt x="6020517" y="1847990"/>
                </a:cubicBezTo>
                <a:cubicBezTo>
                  <a:pt x="6020517" y="1847979"/>
                  <a:pt x="6020517" y="1847956"/>
                  <a:pt x="6020517" y="1847944"/>
                </a:cubicBezTo>
                <a:cubicBezTo>
                  <a:pt x="6020530" y="1845887"/>
                  <a:pt x="6022201" y="1844239"/>
                  <a:pt x="6024260" y="1844250"/>
                </a:cubicBezTo>
                <a:close/>
                <a:moveTo>
                  <a:pt x="4518414" y="1843829"/>
                </a:moveTo>
                <a:cubicBezTo>
                  <a:pt x="4530550" y="1843911"/>
                  <a:pt x="4540363" y="1853718"/>
                  <a:pt x="4540445" y="1865852"/>
                </a:cubicBezTo>
                <a:cubicBezTo>
                  <a:pt x="4540363" y="1877987"/>
                  <a:pt x="4530550" y="1887806"/>
                  <a:pt x="4518414" y="1887887"/>
                </a:cubicBezTo>
                <a:cubicBezTo>
                  <a:pt x="4505946" y="1887887"/>
                  <a:pt x="4496384" y="1877904"/>
                  <a:pt x="4496384" y="1865852"/>
                </a:cubicBezTo>
                <a:cubicBezTo>
                  <a:pt x="4496384" y="1865770"/>
                  <a:pt x="4496384" y="1865700"/>
                  <a:pt x="4496384" y="1865618"/>
                </a:cubicBezTo>
                <a:cubicBezTo>
                  <a:pt x="4496450" y="1853520"/>
                  <a:pt x="4506309" y="1843759"/>
                  <a:pt x="4518414" y="1843829"/>
                </a:cubicBezTo>
                <a:close/>
                <a:moveTo>
                  <a:pt x="5791849" y="1842590"/>
                </a:moveTo>
                <a:cubicBezTo>
                  <a:pt x="5791860" y="1842590"/>
                  <a:pt x="5791883" y="1842590"/>
                  <a:pt x="5791897" y="1842590"/>
                </a:cubicBezTo>
                <a:cubicBezTo>
                  <a:pt x="5793953" y="1842602"/>
                  <a:pt x="5795603" y="1844273"/>
                  <a:pt x="5795591" y="1846331"/>
                </a:cubicBezTo>
                <a:cubicBezTo>
                  <a:pt x="5795591" y="1848400"/>
                  <a:pt x="5793929" y="1850071"/>
                  <a:pt x="5791849" y="1850071"/>
                </a:cubicBezTo>
                <a:cubicBezTo>
                  <a:pt x="5789778" y="1850071"/>
                  <a:pt x="5788106" y="1848400"/>
                  <a:pt x="5788106" y="1846331"/>
                </a:cubicBezTo>
                <a:cubicBezTo>
                  <a:pt x="5788106" y="1844262"/>
                  <a:pt x="5789778" y="1842590"/>
                  <a:pt x="5791849" y="1842590"/>
                </a:cubicBezTo>
                <a:close/>
                <a:moveTo>
                  <a:pt x="2482485" y="1842169"/>
                </a:moveTo>
                <a:cubicBezTo>
                  <a:pt x="2491221" y="1842169"/>
                  <a:pt x="2498283" y="1849230"/>
                  <a:pt x="2498283" y="1858395"/>
                </a:cubicBezTo>
                <a:cubicBezTo>
                  <a:pt x="2498283" y="1858395"/>
                  <a:pt x="2498283" y="1858406"/>
                  <a:pt x="2498283" y="1858406"/>
                </a:cubicBezTo>
                <a:cubicBezTo>
                  <a:pt x="2498272" y="1867126"/>
                  <a:pt x="2491208" y="1874187"/>
                  <a:pt x="2482485" y="1874175"/>
                </a:cubicBezTo>
                <a:cubicBezTo>
                  <a:pt x="2473761" y="1874175"/>
                  <a:pt x="2466684" y="1867103"/>
                  <a:pt x="2466684" y="1858383"/>
                </a:cubicBezTo>
                <a:cubicBezTo>
                  <a:pt x="2466684" y="1849230"/>
                  <a:pt x="2473761" y="1842169"/>
                  <a:pt x="2482485" y="1842169"/>
                </a:cubicBezTo>
                <a:close/>
                <a:moveTo>
                  <a:pt x="5021057" y="1840510"/>
                </a:moveTo>
                <a:cubicBezTo>
                  <a:pt x="5036889" y="1840545"/>
                  <a:pt x="5049707" y="1853356"/>
                  <a:pt x="5049744" y="1869184"/>
                </a:cubicBezTo>
                <a:cubicBezTo>
                  <a:pt x="5049720" y="1885012"/>
                  <a:pt x="5036889" y="1897835"/>
                  <a:pt x="5021057" y="1897870"/>
                </a:cubicBezTo>
                <a:cubicBezTo>
                  <a:pt x="5005222" y="1897835"/>
                  <a:pt x="4992394" y="1885012"/>
                  <a:pt x="4992370" y="1869184"/>
                </a:cubicBezTo>
                <a:cubicBezTo>
                  <a:pt x="4992404" y="1853356"/>
                  <a:pt x="5005222" y="1840545"/>
                  <a:pt x="5021057" y="1840510"/>
                </a:cubicBezTo>
                <a:close/>
                <a:moveTo>
                  <a:pt x="8980235" y="1838850"/>
                </a:moveTo>
                <a:cubicBezTo>
                  <a:pt x="8991040" y="1838850"/>
                  <a:pt x="9000185" y="1847570"/>
                  <a:pt x="9000185" y="1858792"/>
                </a:cubicBezTo>
                <a:cubicBezTo>
                  <a:pt x="9000045" y="1869756"/>
                  <a:pt x="8991203" y="1878606"/>
                  <a:pt x="8980235" y="1878758"/>
                </a:cubicBezTo>
                <a:lnTo>
                  <a:pt x="8980235" y="1878746"/>
                </a:lnTo>
                <a:cubicBezTo>
                  <a:pt x="8969008" y="1878746"/>
                  <a:pt x="8960274" y="1869593"/>
                  <a:pt x="8960274" y="1858792"/>
                </a:cubicBezTo>
                <a:cubicBezTo>
                  <a:pt x="8960274" y="1847570"/>
                  <a:pt x="8969008" y="1838850"/>
                  <a:pt x="8980235" y="1838850"/>
                </a:cubicBezTo>
                <a:close/>
                <a:moveTo>
                  <a:pt x="6140245" y="1838850"/>
                </a:moveTo>
                <a:cubicBezTo>
                  <a:pt x="6140256" y="1838850"/>
                  <a:pt x="6140279" y="1838850"/>
                  <a:pt x="6140290" y="1838850"/>
                </a:cubicBezTo>
                <a:cubicBezTo>
                  <a:pt x="6142349" y="1838861"/>
                  <a:pt x="6143998" y="1840533"/>
                  <a:pt x="6143985" y="1842590"/>
                </a:cubicBezTo>
                <a:cubicBezTo>
                  <a:pt x="6143985" y="1844660"/>
                  <a:pt x="6142324" y="1846331"/>
                  <a:pt x="6140245" y="1846331"/>
                </a:cubicBezTo>
                <a:cubicBezTo>
                  <a:pt x="6138175" y="1846331"/>
                  <a:pt x="6136513" y="1844660"/>
                  <a:pt x="6136513" y="1842590"/>
                </a:cubicBezTo>
                <a:cubicBezTo>
                  <a:pt x="6136513" y="1842579"/>
                  <a:pt x="6136513" y="1842567"/>
                  <a:pt x="6136513" y="1842555"/>
                </a:cubicBezTo>
                <a:cubicBezTo>
                  <a:pt x="6136525" y="1840497"/>
                  <a:pt x="6138186" y="1838837"/>
                  <a:pt x="6140245" y="1838850"/>
                </a:cubicBezTo>
                <a:close/>
                <a:moveTo>
                  <a:pt x="4104738" y="1838837"/>
                </a:moveTo>
                <a:cubicBezTo>
                  <a:pt x="4115132" y="1838837"/>
                  <a:pt x="4123449" y="1847161"/>
                  <a:pt x="4123449" y="1857541"/>
                </a:cubicBezTo>
                <a:cubicBezTo>
                  <a:pt x="4123449" y="1867536"/>
                  <a:pt x="4115132" y="1875835"/>
                  <a:pt x="4104738" y="1875835"/>
                </a:cubicBezTo>
                <a:cubicBezTo>
                  <a:pt x="4094353" y="1875835"/>
                  <a:pt x="4086448" y="1867523"/>
                  <a:pt x="4086448" y="1857541"/>
                </a:cubicBezTo>
                <a:cubicBezTo>
                  <a:pt x="4086448" y="1847161"/>
                  <a:pt x="4094353" y="1838837"/>
                  <a:pt x="4104738" y="1838837"/>
                </a:cubicBezTo>
                <a:close/>
                <a:moveTo>
                  <a:pt x="5250963" y="1837600"/>
                </a:moveTo>
                <a:cubicBezTo>
                  <a:pt x="5252203" y="1837600"/>
                  <a:pt x="5253045" y="1838850"/>
                  <a:pt x="5253045" y="1839679"/>
                </a:cubicBezTo>
                <a:cubicBezTo>
                  <a:pt x="5253045" y="1839750"/>
                  <a:pt x="5253045" y="1839820"/>
                  <a:pt x="5253045" y="1839902"/>
                </a:cubicBezTo>
                <a:cubicBezTo>
                  <a:pt x="5252986" y="1840989"/>
                  <a:pt x="5252053" y="1841819"/>
                  <a:pt x="5250963" y="1841761"/>
                </a:cubicBezTo>
                <a:cubicBezTo>
                  <a:pt x="5249713" y="1841761"/>
                  <a:pt x="5248882" y="1840919"/>
                  <a:pt x="5248882" y="1839679"/>
                </a:cubicBezTo>
                <a:cubicBezTo>
                  <a:pt x="5248882" y="1838850"/>
                  <a:pt x="5249713" y="1837600"/>
                  <a:pt x="5250963" y="1837600"/>
                </a:cubicBezTo>
                <a:close/>
                <a:moveTo>
                  <a:pt x="9250888" y="1836348"/>
                </a:moveTo>
                <a:cubicBezTo>
                  <a:pt x="9251028" y="1836348"/>
                  <a:pt x="9251155" y="1836348"/>
                  <a:pt x="9251297" y="1836348"/>
                </a:cubicBezTo>
                <a:cubicBezTo>
                  <a:pt x="9262663" y="1836465"/>
                  <a:pt x="9271785" y="1845770"/>
                  <a:pt x="9271667" y="1857132"/>
                </a:cubicBezTo>
                <a:cubicBezTo>
                  <a:pt x="9271667" y="1857261"/>
                  <a:pt x="9271667" y="1857401"/>
                  <a:pt x="9271667" y="1857530"/>
                </a:cubicBezTo>
                <a:cubicBezTo>
                  <a:pt x="9271562" y="1868892"/>
                  <a:pt x="9262254" y="1878010"/>
                  <a:pt x="9250888" y="1877904"/>
                </a:cubicBezTo>
                <a:cubicBezTo>
                  <a:pt x="9250747" y="1877904"/>
                  <a:pt x="9250618" y="1877904"/>
                  <a:pt x="9250478" y="1877904"/>
                </a:cubicBezTo>
                <a:cubicBezTo>
                  <a:pt x="9239111" y="1877800"/>
                  <a:pt x="9229990" y="1868495"/>
                  <a:pt x="9230095" y="1857132"/>
                </a:cubicBezTo>
                <a:cubicBezTo>
                  <a:pt x="9230095" y="1856993"/>
                  <a:pt x="9230095" y="1856852"/>
                  <a:pt x="9230095" y="1856712"/>
                </a:cubicBezTo>
                <a:cubicBezTo>
                  <a:pt x="9230212" y="1845349"/>
                  <a:pt x="9239521" y="1836232"/>
                  <a:pt x="9250888" y="1836348"/>
                </a:cubicBezTo>
                <a:close/>
                <a:moveTo>
                  <a:pt x="840677" y="1835519"/>
                </a:moveTo>
                <a:cubicBezTo>
                  <a:pt x="847330" y="1835519"/>
                  <a:pt x="852733" y="1840919"/>
                  <a:pt x="852733" y="1847571"/>
                </a:cubicBezTo>
                <a:cubicBezTo>
                  <a:pt x="852733" y="1854221"/>
                  <a:pt x="847330" y="1859622"/>
                  <a:pt x="840677" y="1859622"/>
                </a:cubicBezTo>
                <a:cubicBezTo>
                  <a:pt x="833662" y="1859622"/>
                  <a:pt x="828164" y="1854221"/>
                  <a:pt x="828164" y="1847559"/>
                </a:cubicBezTo>
                <a:cubicBezTo>
                  <a:pt x="828164" y="1840919"/>
                  <a:pt x="833662" y="1835519"/>
                  <a:pt x="840677" y="1835519"/>
                </a:cubicBezTo>
                <a:close/>
                <a:moveTo>
                  <a:pt x="5675854" y="1835507"/>
                </a:moveTo>
                <a:cubicBezTo>
                  <a:pt x="5675865" y="1835507"/>
                  <a:pt x="5675888" y="1835507"/>
                  <a:pt x="5675898" y="1835507"/>
                </a:cubicBezTo>
                <a:cubicBezTo>
                  <a:pt x="5677957" y="1835518"/>
                  <a:pt x="5679606" y="1837190"/>
                  <a:pt x="5679595" y="1839247"/>
                </a:cubicBezTo>
                <a:cubicBezTo>
                  <a:pt x="5679595" y="1841339"/>
                  <a:pt x="5677933" y="1842988"/>
                  <a:pt x="5675854" y="1842988"/>
                </a:cubicBezTo>
                <a:cubicBezTo>
                  <a:pt x="5673783" y="1842988"/>
                  <a:pt x="5672112" y="1841339"/>
                  <a:pt x="5672112" y="1839247"/>
                </a:cubicBezTo>
                <a:cubicBezTo>
                  <a:pt x="5672112" y="1839235"/>
                  <a:pt x="5672112" y="1839235"/>
                  <a:pt x="5672112" y="1839224"/>
                </a:cubicBezTo>
                <a:cubicBezTo>
                  <a:pt x="5672121" y="1837167"/>
                  <a:pt x="5673794" y="1835494"/>
                  <a:pt x="5675854" y="1835507"/>
                </a:cubicBezTo>
                <a:close/>
                <a:moveTo>
                  <a:pt x="8334160" y="1835505"/>
                </a:moveTo>
                <a:cubicBezTo>
                  <a:pt x="8344135" y="1835505"/>
                  <a:pt x="8352450" y="1843419"/>
                  <a:pt x="8352450" y="1853391"/>
                </a:cubicBezTo>
                <a:cubicBezTo>
                  <a:pt x="8352450" y="1863374"/>
                  <a:pt x="8344135" y="1871674"/>
                  <a:pt x="8334160" y="1871674"/>
                </a:cubicBezTo>
                <a:cubicBezTo>
                  <a:pt x="8324185" y="1871674"/>
                  <a:pt x="8315859" y="1863362"/>
                  <a:pt x="8315859" y="1853391"/>
                </a:cubicBezTo>
                <a:cubicBezTo>
                  <a:pt x="8315859" y="1843419"/>
                  <a:pt x="8324185" y="1835505"/>
                  <a:pt x="8334160" y="1835505"/>
                </a:cubicBezTo>
                <a:close/>
                <a:moveTo>
                  <a:pt x="2366489" y="1833437"/>
                </a:moveTo>
                <a:cubicBezTo>
                  <a:pt x="2375224" y="1833437"/>
                  <a:pt x="2382288" y="1840510"/>
                  <a:pt x="2382288" y="1848821"/>
                </a:cubicBezTo>
                <a:cubicBezTo>
                  <a:pt x="2382288" y="1848832"/>
                  <a:pt x="2382288" y="1848832"/>
                  <a:pt x="2382288" y="1848843"/>
                </a:cubicBezTo>
                <a:cubicBezTo>
                  <a:pt x="2382276" y="1857564"/>
                  <a:pt x="2375213" y="1864624"/>
                  <a:pt x="2366489" y="1864613"/>
                </a:cubicBezTo>
                <a:cubicBezTo>
                  <a:pt x="2358175" y="1864613"/>
                  <a:pt x="2351111" y="1857541"/>
                  <a:pt x="2351111" y="1848821"/>
                </a:cubicBezTo>
                <a:cubicBezTo>
                  <a:pt x="2351111" y="1840510"/>
                  <a:pt x="2358175" y="1833437"/>
                  <a:pt x="2366489" y="1833437"/>
                </a:cubicBezTo>
                <a:close/>
                <a:moveTo>
                  <a:pt x="8712073" y="1830117"/>
                </a:moveTo>
                <a:cubicBezTo>
                  <a:pt x="8722470" y="1830117"/>
                  <a:pt x="8731194" y="1838850"/>
                  <a:pt x="8731194" y="1849231"/>
                </a:cubicBezTo>
                <a:cubicBezTo>
                  <a:pt x="8731194" y="1859622"/>
                  <a:pt x="8722470" y="1868354"/>
                  <a:pt x="8712073" y="1868354"/>
                </a:cubicBezTo>
                <a:cubicBezTo>
                  <a:pt x="8701677" y="1868354"/>
                  <a:pt x="8692953" y="1859634"/>
                  <a:pt x="8692953" y="1849231"/>
                </a:cubicBezTo>
                <a:cubicBezTo>
                  <a:pt x="8692953" y="1838850"/>
                  <a:pt x="8701677" y="1830117"/>
                  <a:pt x="8712073" y="1830117"/>
                </a:cubicBezTo>
                <a:close/>
                <a:moveTo>
                  <a:pt x="6256239" y="1828867"/>
                </a:moveTo>
                <a:cubicBezTo>
                  <a:pt x="6258310" y="1828867"/>
                  <a:pt x="6259980" y="1830538"/>
                  <a:pt x="6259980" y="1832608"/>
                </a:cubicBezTo>
                <a:cubicBezTo>
                  <a:pt x="6259980" y="1834688"/>
                  <a:pt x="6258321" y="1836348"/>
                  <a:pt x="6256239" y="1836348"/>
                </a:cubicBezTo>
                <a:cubicBezTo>
                  <a:pt x="6254169" y="1836348"/>
                  <a:pt x="6252497" y="1834676"/>
                  <a:pt x="6252497" y="1832608"/>
                </a:cubicBezTo>
                <a:cubicBezTo>
                  <a:pt x="6252497" y="1830538"/>
                  <a:pt x="6254169" y="1828867"/>
                  <a:pt x="6256239" y="1828867"/>
                </a:cubicBezTo>
                <a:close/>
                <a:moveTo>
                  <a:pt x="5221028" y="1828037"/>
                </a:moveTo>
                <a:cubicBezTo>
                  <a:pt x="5238910" y="1828037"/>
                  <a:pt x="5253050" y="1842171"/>
                  <a:pt x="5253050" y="1859623"/>
                </a:cubicBezTo>
                <a:cubicBezTo>
                  <a:pt x="5253050" y="1859786"/>
                  <a:pt x="5253050" y="1859961"/>
                  <a:pt x="5253050" y="1860125"/>
                </a:cubicBezTo>
                <a:cubicBezTo>
                  <a:pt x="5252907" y="1877671"/>
                  <a:pt x="5238581" y="1891781"/>
                  <a:pt x="5221028" y="1891641"/>
                </a:cubicBezTo>
                <a:cubicBezTo>
                  <a:pt x="5203569" y="1891641"/>
                  <a:pt x="5189432" y="1877508"/>
                  <a:pt x="5189432" y="1859623"/>
                </a:cubicBezTo>
                <a:cubicBezTo>
                  <a:pt x="5189432" y="1859611"/>
                  <a:pt x="5189432" y="1859611"/>
                  <a:pt x="5189432" y="1859600"/>
                </a:cubicBezTo>
                <a:cubicBezTo>
                  <a:pt x="5189442" y="1842158"/>
                  <a:pt x="5203580" y="1828026"/>
                  <a:pt x="5221028" y="1828037"/>
                </a:cubicBezTo>
                <a:close/>
                <a:moveTo>
                  <a:pt x="9847903" y="1827207"/>
                </a:moveTo>
                <a:cubicBezTo>
                  <a:pt x="9860791" y="1827207"/>
                  <a:pt x="9871188" y="1837600"/>
                  <a:pt x="9871188" y="1850071"/>
                </a:cubicBezTo>
                <a:cubicBezTo>
                  <a:pt x="9871188" y="1850096"/>
                  <a:pt x="9871188" y="1850130"/>
                  <a:pt x="9871188" y="1850153"/>
                </a:cubicBezTo>
                <a:cubicBezTo>
                  <a:pt x="9871163" y="1862977"/>
                  <a:pt x="9860733" y="1873358"/>
                  <a:pt x="9847903" y="1873333"/>
                </a:cubicBezTo>
                <a:cubicBezTo>
                  <a:pt x="9835426" y="1873333"/>
                  <a:pt x="9825030" y="1862954"/>
                  <a:pt x="9825030" y="1850071"/>
                </a:cubicBezTo>
                <a:cubicBezTo>
                  <a:pt x="9825135" y="1837494"/>
                  <a:pt x="9835320" y="1827312"/>
                  <a:pt x="9847903" y="1827207"/>
                </a:cubicBezTo>
                <a:close/>
                <a:moveTo>
                  <a:pt x="6291579" y="1827207"/>
                </a:moveTo>
                <a:cubicBezTo>
                  <a:pt x="6292830" y="1827207"/>
                  <a:pt x="6293661" y="1828458"/>
                  <a:pt x="6293661" y="1829697"/>
                </a:cubicBezTo>
                <a:cubicBezTo>
                  <a:pt x="6293661" y="1830948"/>
                  <a:pt x="6292830" y="1831766"/>
                  <a:pt x="6291579" y="1831766"/>
                </a:cubicBezTo>
                <a:lnTo>
                  <a:pt x="6291579" y="1831777"/>
                </a:lnTo>
                <a:cubicBezTo>
                  <a:pt x="6290340" y="1831777"/>
                  <a:pt x="6289089" y="1830948"/>
                  <a:pt x="6289089" y="1829697"/>
                </a:cubicBezTo>
                <a:cubicBezTo>
                  <a:pt x="6289089" y="1828458"/>
                  <a:pt x="6290340" y="1827207"/>
                  <a:pt x="6291579" y="1827207"/>
                </a:cubicBezTo>
                <a:close/>
                <a:moveTo>
                  <a:pt x="10234926" y="1827195"/>
                </a:moveTo>
                <a:cubicBezTo>
                  <a:pt x="10249076" y="1827195"/>
                  <a:pt x="10260302" y="1838417"/>
                  <a:pt x="10260302" y="1852561"/>
                </a:cubicBezTo>
                <a:cubicBezTo>
                  <a:pt x="10260302" y="1852678"/>
                  <a:pt x="10260302" y="1852784"/>
                  <a:pt x="10260302" y="1852900"/>
                </a:cubicBezTo>
                <a:cubicBezTo>
                  <a:pt x="10260184" y="1866811"/>
                  <a:pt x="10248841" y="1877998"/>
                  <a:pt x="10234926" y="1877904"/>
                </a:cubicBezTo>
                <a:cubicBezTo>
                  <a:pt x="10220775" y="1877904"/>
                  <a:pt x="10209666" y="1866706"/>
                  <a:pt x="10209666" y="1852561"/>
                </a:cubicBezTo>
                <a:cubicBezTo>
                  <a:pt x="10209666" y="1838417"/>
                  <a:pt x="10220775" y="1827195"/>
                  <a:pt x="10234926" y="1827195"/>
                </a:cubicBezTo>
                <a:close/>
                <a:moveTo>
                  <a:pt x="9684510" y="1826787"/>
                </a:moveTo>
                <a:cubicBezTo>
                  <a:pt x="9696988" y="1826787"/>
                  <a:pt x="9706964" y="1836769"/>
                  <a:pt x="9706964" y="1849231"/>
                </a:cubicBezTo>
                <a:cubicBezTo>
                  <a:pt x="9706964" y="1861703"/>
                  <a:pt x="9696988" y="1871675"/>
                  <a:pt x="9684510" y="1871675"/>
                </a:cubicBezTo>
                <a:cubicBezTo>
                  <a:pt x="9672032" y="1871675"/>
                  <a:pt x="9662057" y="1861703"/>
                  <a:pt x="9662057" y="1849231"/>
                </a:cubicBezTo>
                <a:cubicBezTo>
                  <a:pt x="9662057" y="1836769"/>
                  <a:pt x="9672032" y="1826787"/>
                  <a:pt x="9684510" y="1826787"/>
                </a:cubicBezTo>
                <a:close/>
                <a:moveTo>
                  <a:pt x="724669" y="1825968"/>
                </a:moveTo>
                <a:cubicBezTo>
                  <a:pt x="724669" y="1825968"/>
                  <a:pt x="724683" y="1825968"/>
                  <a:pt x="724683" y="1825968"/>
                </a:cubicBezTo>
                <a:cubicBezTo>
                  <a:pt x="731124" y="1825956"/>
                  <a:pt x="736353" y="1831158"/>
                  <a:pt x="736365" y="1837600"/>
                </a:cubicBezTo>
                <a:cubicBezTo>
                  <a:pt x="736365" y="1844251"/>
                  <a:pt x="731335" y="1849652"/>
                  <a:pt x="724669" y="1849652"/>
                </a:cubicBezTo>
                <a:lnTo>
                  <a:pt x="724669" y="1849639"/>
                </a:lnTo>
                <a:cubicBezTo>
                  <a:pt x="718473" y="1849639"/>
                  <a:pt x="713093" y="1844251"/>
                  <a:pt x="713093" y="1837600"/>
                </a:cubicBezTo>
                <a:cubicBezTo>
                  <a:pt x="713093" y="1831369"/>
                  <a:pt x="718473" y="1825968"/>
                  <a:pt x="724669" y="1825968"/>
                </a:cubicBezTo>
                <a:close/>
                <a:moveTo>
                  <a:pt x="5559867" y="1825546"/>
                </a:moveTo>
                <a:cubicBezTo>
                  <a:pt x="5559882" y="1825546"/>
                  <a:pt x="5559882" y="1825546"/>
                  <a:pt x="5559893" y="1825546"/>
                </a:cubicBezTo>
                <a:cubicBezTo>
                  <a:pt x="5561950" y="1825559"/>
                  <a:pt x="5563623" y="1827230"/>
                  <a:pt x="5563610" y="1829288"/>
                </a:cubicBezTo>
                <a:cubicBezTo>
                  <a:pt x="5563610" y="1831369"/>
                  <a:pt x="5561938" y="1833029"/>
                  <a:pt x="5559867" y="1833029"/>
                </a:cubicBezTo>
                <a:cubicBezTo>
                  <a:pt x="5557787" y="1833029"/>
                  <a:pt x="5556537" y="1831369"/>
                  <a:pt x="5556537" y="1829288"/>
                </a:cubicBezTo>
                <a:cubicBezTo>
                  <a:pt x="5556537" y="1827207"/>
                  <a:pt x="5557787" y="1825546"/>
                  <a:pt x="5559867" y="1825546"/>
                </a:cubicBezTo>
                <a:close/>
                <a:moveTo>
                  <a:pt x="2250914" y="1823887"/>
                </a:moveTo>
                <a:cubicBezTo>
                  <a:pt x="2259229" y="1823887"/>
                  <a:pt x="2266304" y="1830947"/>
                  <a:pt x="2266304" y="1839258"/>
                </a:cubicBezTo>
                <a:cubicBezTo>
                  <a:pt x="2266304" y="1847570"/>
                  <a:pt x="2259229" y="1854642"/>
                  <a:pt x="2250914" y="1854642"/>
                </a:cubicBezTo>
                <a:cubicBezTo>
                  <a:pt x="2242599" y="1854642"/>
                  <a:pt x="2235537" y="1847557"/>
                  <a:pt x="2235537" y="1839258"/>
                </a:cubicBezTo>
                <a:cubicBezTo>
                  <a:pt x="2235537" y="1830947"/>
                  <a:pt x="2242599" y="1823887"/>
                  <a:pt x="2250914" y="1823887"/>
                </a:cubicBezTo>
                <a:close/>
                <a:moveTo>
                  <a:pt x="8075975" y="1818885"/>
                </a:moveTo>
                <a:cubicBezTo>
                  <a:pt x="8085541" y="1818885"/>
                  <a:pt x="8093025" y="1826377"/>
                  <a:pt x="8093025" y="1835940"/>
                </a:cubicBezTo>
                <a:cubicBezTo>
                  <a:pt x="8093025" y="1845081"/>
                  <a:pt x="8085541" y="1852971"/>
                  <a:pt x="8075975" y="1852971"/>
                </a:cubicBezTo>
                <a:cubicBezTo>
                  <a:pt x="8066421" y="1852971"/>
                  <a:pt x="8058936" y="1845081"/>
                  <a:pt x="8058936" y="1835940"/>
                </a:cubicBezTo>
                <a:cubicBezTo>
                  <a:pt x="8058936" y="1826366"/>
                  <a:pt x="8066421" y="1818885"/>
                  <a:pt x="8075975" y="1818885"/>
                </a:cubicBezTo>
                <a:close/>
                <a:moveTo>
                  <a:pt x="6111559" y="1818053"/>
                </a:moveTo>
                <a:cubicBezTo>
                  <a:pt x="6114528" y="1818101"/>
                  <a:pt x="6116925" y="1820497"/>
                  <a:pt x="6116972" y="1823466"/>
                </a:cubicBezTo>
                <a:cubicBezTo>
                  <a:pt x="6116914" y="1826436"/>
                  <a:pt x="6114528" y="1828819"/>
                  <a:pt x="6111559" y="1828867"/>
                </a:cubicBezTo>
                <a:cubicBezTo>
                  <a:pt x="6108238" y="1828867"/>
                  <a:pt x="6106154" y="1826377"/>
                  <a:pt x="6106154" y="1823466"/>
                </a:cubicBezTo>
                <a:cubicBezTo>
                  <a:pt x="6106154" y="1823349"/>
                  <a:pt x="6106154" y="1823233"/>
                  <a:pt x="6106154" y="1823115"/>
                </a:cubicBezTo>
                <a:cubicBezTo>
                  <a:pt x="6106248" y="1820228"/>
                  <a:pt x="6108669" y="1817960"/>
                  <a:pt x="6111559" y="1818053"/>
                </a:cubicBezTo>
                <a:close/>
                <a:moveTo>
                  <a:pt x="6227553" y="1817224"/>
                </a:moveTo>
                <a:cubicBezTo>
                  <a:pt x="6230523" y="1817271"/>
                  <a:pt x="6232910" y="1819666"/>
                  <a:pt x="6232956" y="1822636"/>
                </a:cubicBezTo>
                <a:cubicBezTo>
                  <a:pt x="6232898" y="1825594"/>
                  <a:pt x="6230512" y="1827978"/>
                  <a:pt x="6227553" y="1828026"/>
                </a:cubicBezTo>
                <a:lnTo>
                  <a:pt x="6227553" y="1828037"/>
                </a:lnTo>
                <a:cubicBezTo>
                  <a:pt x="6224595" y="1827990"/>
                  <a:pt x="6222197" y="1825594"/>
                  <a:pt x="6222150" y="1822636"/>
                </a:cubicBezTo>
                <a:cubicBezTo>
                  <a:pt x="6222197" y="1819666"/>
                  <a:pt x="6224584" y="1817271"/>
                  <a:pt x="6227553" y="1817224"/>
                </a:cubicBezTo>
                <a:close/>
                <a:moveTo>
                  <a:pt x="8448904" y="1816803"/>
                </a:moveTo>
                <a:cubicBezTo>
                  <a:pt x="8458880" y="1816803"/>
                  <a:pt x="8466784" y="1824716"/>
                  <a:pt x="8466784" y="1834676"/>
                </a:cubicBezTo>
                <a:cubicBezTo>
                  <a:pt x="8466784" y="1844659"/>
                  <a:pt x="8458880" y="1852561"/>
                  <a:pt x="8448904" y="1852561"/>
                </a:cubicBezTo>
                <a:cubicBezTo>
                  <a:pt x="8438930" y="1852561"/>
                  <a:pt x="8431024" y="1844659"/>
                  <a:pt x="8431024" y="1834687"/>
                </a:cubicBezTo>
                <a:cubicBezTo>
                  <a:pt x="8431024" y="1824716"/>
                  <a:pt x="8438930" y="1816803"/>
                  <a:pt x="8448904" y="1816803"/>
                </a:cubicBezTo>
                <a:close/>
                <a:moveTo>
                  <a:pt x="609129" y="1816395"/>
                </a:moveTo>
                <a:cubicBezTo>
                  <a:pt x="615328" y="1816395"/>
                  <a:pt x="620357" y="1821806"/>
                  <a:pt x="620357" y="1828026"/>
                </a:cubicBezTo>
                <a:cubicBezTo>
                  <a:pt x="620357" y="1834279"/>
                  <a:pt x="615328" y="1839247"/>
                  <a:pt x="609129" y="1839247"/>
                </a:cubicBezTo>
                <a:lnTo>
                  <a:pt x="609129" y="1839259"/>
                </a:lnTo>
                <a:cubicBezTo>
                  <a:pt x="602932" y="1839259"/>
                  <a:pt x="597437" y="1834279"/>
                  <a:pt x="597437" y="1828037"/>
                </a:cubicBezTo>
                <a:cubicBezTo>
                  <a:pt x="597437" y="1821806"/>
                  <a:pt x="602932" y="1816395"/>
                  <a:pt x="609129" y="1816395"/>
                </a:cubicBezTo>
                <a:close/>
                <a:moveTo>
                  <a:pt x="9521118" y="1815143"/>
                </a:moveTo>
                <a:cubicBezTo>
                  <a:pt x="9532765" y="1815143"/>
                  <a:pt x="9542320" y="1825126"/>
                  <a:pt x="9542320" y="1836757"/>
                </a:cubicBezTo>
                <a:cubicBezTo>
                  <a:pt x="9542320" y="1848821"/>
                  <a:pt x="9532765" y="1858383"/>
                  <a:pt x="9521118" y="1858383"/>
                </a:cubicBezTo>
                <a:lnTo>
                  <a:pt x="9521118" y="1858395"/>
                </a:lnTo>
                <a:cubicBezTo>
                  <a:pt x="9509061" y="1858395"/>
                  <a:pt x="9499507" y="1848809"/>
                  <a:pt x="9499507" y="1836769"/>
                </a:cubicBezTo>
                <a:cubicBezTo>
                  <a:pt x="9499554" y="1824857"/>
                  <a:pt x="9509202" y="1815202"/>
                  <a:pt x="9521118" y="1815143"/>
                </a:cubicBezTo>
                <a:close/>
                <a:moveTo>
                  <a:pt x="5995152" y="1815143"/>
                </a:moveTo>
                <a:cubicBezTo>
                  <a:pt x="5998123" y="1815190"/>
                  <a:pt x="6000509" y="1817586"/>
                  <a:pt x="6000556" y="1820556"/>
                </a:cubicBezTo>
                <a:cubicBezTo>
                  <a:pt x="6000509" y="1823525"/>
                  <a:pt x="5998123" y="1825910"/>
                  <a:pt x="5995152" y="1825967"/>
                </a:cubicBezTo>
                <a:cubicBezTo>
                  <a:pt x="5992241" y="1825967"/>
                  <a:pt x="5989750" y="1823466"/>
                  <a:pt x="5989750" y="1820556"/>
                </a:cubicBezTo>
                <a:cubicBezTo>
                  <a:pt x="5989797" y="1817586"/>
                  <a:pt x="5992182" y="1815190"/>
                  <a:pt x="5995152" y="1815143"/>
                </a:cubicBezTo>
                <a:close/>
                <a:moveTo>
                  <a:pt x="2134919" y="1814324"/>
                </a:moveTo>
                <a:cubicBezTo>
                  <a:pt x="2143233" y="1814324"/>
                  <a:pt x="2150308" y="1820975"/>
                  <a:pt x="2150308" y="1829287"/>
                </a:cubicBezTo>
                <a:cubicBezTo>
                  <a:pt x="2150308" y="1837587"/>
                  <a:pt x="2143233" y="1844250"/>
                  <a:pt x="2134919" y="1844250"/>
                </a:cubicBezTo>
                <a:cubicBezTo>
                  <a:pt x="2126604" y="1844250"/>
                  <a:pt x="2119950" y="1837587"/>
                  <a:pt x="2119950" y="1829287"/>
                </a:cubicBezTo>
                <a:cubicBezTo>
                  <a:pt x="2119950" y="1820975"/>
                  <a:pt x="2126604" y="1814324"/>
                  <a:pt x="2134919" y="1814324"/>
                </a:cubicBezTo>
                <a:close/>
                <a:moveTo>
                  <a:pt x="6371404" y="1814313"/>
                </a:moveTo>
                <a:cubicBezTo>
                  <a:pt x="6373487" y="1814313"/>
                  <a:pt x="6375146" y="1815974"/>
                  <a:pt x="6375146" y="1817645"/>
                </a:cubicBezTo>
                <a:cubicBezTo>
                  <a:pt x="6375146" y="1819714"/>
                  <a:pt x="6373487" y="1821385"/>
                  <a:pt x="6371404" y="1821385"/>
                </a:cubicBezTo>
                <a:cubicBezTo>
                  <a:pt x="6369323" y="1821385"/>
                  <a:pt x="6367663" y="1819714"/>
                  <a:pt x="6367663" y="1817645"/>
                </a:cubicBezTo>
                <a:cubicBezTo>
                  <a:pt x="6367663" y="1815974"/>
                  <a:pt x="6369323" y="1814313"/>
                  <a:pt x="6371404" y="1814313"/>
                </a:cubicBezTo>
                <a:close/>
                <a:moveTo>
                  <a:pt x="10009214" y="1813904"/>
                </a:moveTo>
                <a:cubicBezTo>
                  <a:pt x="10022510" y="1813904"/>
                  <a:pt x="10033328" y="1824717"/>
                  <a:pt x="10033328" y="1837598"/>
                </a:cubicBezTo>
                <a:cubicBezTo>
                  <a:pt x="10033328" y="1850902"/>
                  <a:pt x="10022510" y="1861281"/>
                  <a:pt x="10009214" y="1861281"/>
                </a:cubicBezTo>
                <a:cubicBezTo>
                  <a:pt x="9996327" y="1861281"/>
                  <a:pt x="9985509" y="1850902"/>
                  <a:pt x="9985509" y="1837598"/>
                </a:cubicBezTo>
                <a:cubicBezTo>
                  <a:pt x="9985650" y="1824576"/>
                  <a:pt x="9996187" y="1814044"/>
                  <a:pt x="10009214" y="1813904"/>
                </a:cubicBezTo>
                <a:close/>
                <a:moveTo>
                  <a:pt x="6343969" y="1812232"/>
                </a:moveTo>
                <a:cubicBezTo>
                  <a:pt x="6346882" y="1812232"/>
                  <a:pt x="6348952" y="1814313"/>
                  <a:pt x="6348952" y="1817645"/>
                </a:cubicBezTo>
                <a:cubicBezTo>
                  <a:pt x="6348952" y="1817774"/>
                  <a:pt x="6348952" y="1817902"/>
                  <a:pt x="6348952" y="1818042"/>
                </a:cubicBezTo>
                <a:cubicBezTo>
                  <a:pt x="6348845" y="1820683"/>
                  <a:pt x="6346612" y="1822741"/>
                  <a:pt x="6343969" y="1822636"/>
                </a:cubicBezTo>
                <a:cubicBezTo>
                  <a:pt x="6340638" y="1822636"/>
                  <a:pt x="6338568" y="1820556"/>
                  <a:pt x="6338568" y="1817645"/>
                </a:cubicBezTo>
                <a:cubicBezTo>
                  <a:pt x="6338568" y="1814313"/>
                  <a:pt x="6340638" y="1812232"/>
                  <a:pt x="6343969" y="1812232"/>
                </a:cubicBezTo>
                <a:close/>
                <a:moveTo>
                  <a:pt x="4416134" y="1811824"/>
                </a:moveTo>
                <a:cubicBezTo>
                  <a:pt x="4427360" y="1811824"/>
                  <a:pt x="4436506" y="1820977"/>
                  <a:pt x="4436506" y="1832198"/>
                </a:cubicBezTo>
                <a:cubicBezTo>
                  <a:pt x="4436506" y="1843421"/>
                  <a:pt x="4427360" y="1852561"/>
                  <a:pt x="4416134" y="1852561"/>
                </a:cubicBezTo>
                <a:cubicBezTo>
                  <a:pt x="4404918" y="1852561"/>
                  <a:pt x="4395764" y="1843421"/>
                  <a:pt x="4395764" y="1832198"/>
                </a:cubicBezTo>
                <a:cubicBezTo>
                  <a:pt x="4395764" y="1820977"/>
                  <a:pt x="4404918" y="1811824"/>
                  <a:pt x="4416134" y="1811824"/>
                </a:cubicBezTo>
                <a:close/>
                <a:moveTo>
                  <a:pt x="5879158" y="1808492"/>
                </a:moveTo>
                <a:cubicBezTo>
                  <a:pt x="5882116" y="1808551"/>
                  <a:pt x="5884513" y="1810935"/>
                  <a:pt x="5884560" y="1813904"/>
                </a:cubicBezTo>
                <a:cubicBezTo>
                  <a:pt x="5884513" y="1816862"/>
                  <a:pt x="5882116" y="1819258"/>
                  <a:pt x="5879158" y="1819305"/>
                </a:cubicBezTo>
                <a:cubicBezTo>
                  <a:pt x="5876198" y="1819258"/>
                  <a:pt x="5873801" y="1816862"/>
                  <a:pt x="5873755" y="1813904"/>
                </a:cubicBezTo>
                <a:cubicBezTo>
                  <a:pt x="5873801" y="1810935"/>
                  <a:pt x="5876187" y="1808551"/>
                  <a:pt x="5879158" y="1808492"/>
                </a:cubicBezTo>
                <a:close/>
                <a:moveTo>
                  <a:pt x="493122" y="1807253"/>
                </a:moveTo>
                <a:cubicBezTo>
                  <a:pt x="493333" y="1807242"/>
                  <a:pt x="493556" y="1807242"/>
                  <a:pt x="493767" y="1807253"/>
                </a:cubicBezTo>
                <a:cubicBezTo>
                  <a:pt x="499543" y="1807440"/>
                  <a:pt x="504069" y="1812280"/>
                  <a:pt x="503881" y="1818054"/>
                </a:cubicBezTo>
                <a:cubicBezTo>
                  <a:pt x="503881" y="1823888"/>
                  <a:pt x="499321" y="1828867"/>
                  <a:pt x="493122" y="1828867"/>
                </a:cubicBezTo>
                <a:cubicBezTo>
                  <a:pt x="487276" y="1828867"/>
                  <a:pt x="482365" y="1823888"/>
                  <a:pt x="482365" y="1818054"/>
                </a:cubicBezTo>
                <a:cubicBezTo>
                  <a:pt x="482365" y="1811824"/>
                  <a:pt x="487276" y="1807253"/>
                  <a:pt x="493122" y="1807253"/>
                </a:cubicBezTo>
                <a:close/>
                <a:moveTo>
                  <a:pt x="4216580" y="1806843"/>
                </a:moveTo>
                <a:cubicBezTo>
                  <a:pt x="4226967" y="1806843"/>
                  <a:pt x="4235282" y="1815143"/>
                  <a:pt x="4235282" y="1825546"/>
                </a:cubicBezTo>
                <a:cubicBezTo>
                  <a:pt x="4235282" y="1835939"/>
                  <a:pt x="4226967" y="1844250"/>
                  <a:pt x="4216580" y="1844250"/>
                </a:cubicBezTo>
                <a:cubicBezTo>
                  <a:pt x="4206185" y="1844250"/>
                  <a:pt x="4197869" y="1835939"/>
                  <a:pt x="4197869" y="1825546"/>
                </a:cubicBezTo>
                <a:cubicBezTo>
                  <a:pt x="4197869" y="1815143"/>
                  <a:pt x="4206185" y="1806843"/>
                  <a:pt x="4216580" y="1806843"/>
                </a:cubicBezTo>
                <a:close/>
                <a:moveTo>
                  <a:pt x="4851008" y="1806832"/>
                </a:moveTo>
                <a:cubicBezTo>
                  <a:pt x="4865147" y="1806832"/>
                  <a:pt x="4876372" y="1818053"/>
                  <a:pt x="4876372" y="1831766"/>
                </a:cubicBezTo>
                <a:cubicBezTo>
                  <a:pt x="4876372" y="1845910"/>
                  <a:pt x="4865147" y="1857132"/>
                  <a:pt x="4851008" y="1857132"/>
                </a:cubicBezTo>
                <a:cubicBezTo>
                  <a:pt x="4837291" y="1857132"/>
                  <a:pt x="4825655" y="1845910"/>
                  <a:pt x="4825655" y="1831777"/>
                </a:cubicBezTo>
                <a:cubicBezTo>
                  <a:pt x="4825655" y="1818053"/>
                  <a:pt x="4837291" y="1806832"/>
                  <a:pt x="4851008" y="1806832"/>
                </a:cubicBezTo>
                <a:close/>
                <a:moveTo>
                  <a:pt x="4732522" y="1806423"/>
                </a:moveTo>
                <a:cubicBezTo>
                  <a:pt x="4745412" y="1806423"/>
                  <a:pt x="4755806" y="1816803"/>
                  <a:pt x="4755806" y="1830117"/>
                </a:cubicBezTo>
                <a:cubicBezTo>
                  <a:pt x="4755806" y="1843000"/>
                  <a:pt x="4745412" y="1853801"/>
                  <a:pt x="4732522" y="1853801"/>
                </a:cubicBezTo>
                <a:cubicBezTo>
                  <a:pt x="4719216" y="1853801"/>
                  <a:pt x="4708829" y="1843000"/>
                  <a:pt x="4708829" y="1830117"/>
                </a:cubicBezTo>
                <a:cubicBezTo>
                  <a:pt x="4708829" y="1829931"/>
                  <a:pt x="4708829" y="1829732"/>
                  <a:pt x="4708829" y="1829545"/>
                </a:cubicBezTo>
                <a:cubicBezTo>
                  <a:pt x="4708984" y="1816617"/>
                  <a:pt x="4719589" y="1806271"/>
                  <a:pt x="4732522" y="1806423"/>
                </a:cubicBezTo>
                <a:close/>
                <a:moveTo>
                  <a:pt x="3679020" y="1806003"/>
                </a:moveTo>
                <a:cubicBezTo>
                  <a:pt x="3688165" y="1806003"/>
                  <a:pt x="3695648" y="1813483"/>
                  <a:pt x="3695648" y="1822636"/>
                </a:cubicBezTo>
                <a:cubicBezTo>
                  <a:pt x="3695648" y="1831766"/>
                  <a:pt x="3688165" y="1839247"/>
                  <a:pt x="3679020" y="1839247"/>
                </a:cubicBezTo>
                <a:lnTo>
                  <a:pt x="3679020" y="1839259"/>
                </a:lnTo>
                <a:cubicBezTo>
                  <a:pt x="3669862" y="1839259"/>
                  <a:pt x="3662798" y="1831778"/>
                  <a:pt x="3662798" y="1822636"/>
                </a:cubicBezTo>
                <a:cubicBezTo>
                  <a:pt x="3662798" y="1813483"/>
                  <a:pt x="3669862" y="1806003"/>
                  <a:pt x="3679020" y="1806003"/>
                </a:cubicBezTo>
                <a:close/>
                <a:moveTo>
                  <a:pt x="3563024" y="1806003"/>
                </a:moveTo>
                <a:cubicBezTo>
                  <a:pt x="3572171" y="1806003"/>
                  <a:pt x="3579231" y="1813483"/>
                  <a:pt x="3579231" y="1822636"/>
                </a:cubicBezTo>
                <a:cubicBezTo>
                  <a:pt x="3579231" y="1831369"/>
                  <a:pt x="3572171" y="1838850"/>
                  <a:pt x="3563024" y="1838850"/>
                </a:cubicBezTo>
                <a:cubicBezTo>
                  <a:pt x="3553881" y="1838850"/>
                  <a:pt x="3546396" y="1831369"/>
                  <a:pt x="3546396" y="1822636"/>
                </a:cubicBezTo>
                <a:cubicBezTo>
                  <a:pt x="3546396" y="1813483"/>
                  <a:pt x="3553881" y="1806003"/>
                  <a:pt x="3563024" y="1806003"/>
                </a:cubicBezTo>
                <a:close/>
                <a:moveTo>
                  <a:pt x="7496429" y="1805593"/>
                </a:moveTo>
                <a:cubicBezTo>
                  <a:pt x="7510147" y="1805593"/>
                  <a:pt x="7521373" y="1817224"/>
                  <a:pt x="7521373" y="1830936"/>
                </a:cubicBezTo>
                <a:cubicBezTo>
                  <a:pt x="7521373" y="1838008"/>
                  <a:pt x="7518568" y="1844349"/>
                  <a:pt x="7514046" y="1848923"/>
                </a:cubicBezTo>
                <a:lnTo>
                  <a:pt x="7502001" y="1853969"/>
                </a:lnTo>
                <a:lnTo>
                  <a:pt x="7508925" y="1856908"/>
                </a:lnTo>
                <a:cubicBezTo>
                  <a:pt x="7512030" y="1860067"/>
                  <a:pt x="7513930" y="1864410"/>
                  <a:pt x="7513889" y="1869184"/>
                </a:cubicBezTo>
                <a:lnTo>
                  <a:pt x="7512528" y="1872442"/>
                </a:lnTo>
                <a:lnTo>
                  <a:pt x="7519555" y="1869593"/>
                </a:lnTo>
                <a:lnTo>
                  <a:pt x="7521160" y="1865656"/>
                </a:lnTo>
                <a:cubicBezTo>
                  <a:pt x="7525423" y="1861393"/>
                  <a:pt x="7531348" y="1858792"/>
                  <a:pt x="7538002" y="1858792"/>
                </a:cubicBezTo>
                <a:cubicBezTo>
                  <a:pt x="7538002" y="1858792"/>
                  <a:pt x="7538015" y="1858792"/>
                  <a:pt x="7538015" y="1858792"/>
                </a:cubicBezTo>
                <a:cubicBezTo>
                  <a:pt x="7551100" y="1858805"/>
                  <a:pt x="7561708" y="1869406"/>
                  <a:pt x="7561695" y="1882488"/>
                </a:cubicBezTo>
                <a:lnTo>
                  <a:pt x="7561333" y="1883349"/>
                </a:lnTo>
                <a:lnTo>
                  <a:pt x="7570688" y="1887267"/>
                </a:lnTo>
                <a:cubicBezTo>
                  <a:pt x="7574378" y="1891009"/>
                  <a:pt x="7576663" y="1896206"/>
                  <a:pt x="7576663" y="1902020"/>
                </a:cubicBezTo>
                <a:cubicBezTo>
                  <a:pt x="7576663" y="1913242"/>
                  <a:pt x="7567519" y="1922384"/>
                  <a:pt x="7556292" y="1922384"/>
                </a:cubicBezTo>
                <a:cubicBezTo>
                  <a:pt x="7550469" y="1922384"/>
                  <a:pt x="7545271" y="1920098"/>
                  <a:pt x="7541528" y="1916411"/>
                </a:cubicBezTo>
                <a:lnTo>
                  <a:pt x="7537082" y="1905799"/>
                </a:lnTo>
                <a:lnTo>
                  <a:pt x="7530504" y="1903061"/>
                </a:lnTo>
                <a:lnTo>
                  <a:pt x="7522612" y="1906181"/>
                </a:lnTo>
                <a:cubicBezTo>
                  <a:pt x="7522566" y="1906181"/>
                  <a:pt x="7522530" y="1906181"/>
                  <a:pt x="7522484" y="1906181"/>
                </a:cubicBezTo>
                <a:cubicBezTo>
                  <a:pt x="7517222" y="1906163"/>
                  <a:pt x="7512466" y="1904013"/>
                  <a:pt x="7509028" y="1900551"/>
                </a:cubicBezTo>
                <a:lnTo>
                  <a:pt x="7504359" y="1889172"/>
                </a:lnTo>
                <a:lnTo>
                  <a:pt x="7501867" y="1895123"/>
                </a:lnTo>
                <a:cubicBezTo>
                  <a:pt x="7497807" y="1899153"/>
                  <a:pt x="7492208" y="1901634"/>
                  <a:pt x="7486033" y="1901611"/>
                </a:cubicBezTo>
                <a:lnTo>
                  <a:pt x="7486033" y="1901598"/>
                </a:lnTo>
                <a:cubicBezTo>
                  <a:pt x="7473976" y="1901598"/>
                  <a:pt x="7463990" y="1891639"/>
                  <a:pt x="7463990" y="1879154"/>
                </a:cubicBezTo>
                <a:cubicBezTo>
                  <a:pt x="7464031" y="1873088"/>
                  <a:pt x="7466507" y="1867603"/>
                  <a:pt x="7470490" y="1863625"/>
                </a:cubicBezTo>
                <a:lnTo>
                  <a:pt x="7473561" y="1862341"/>
                </a:lnTo>
                <a:lnTo>
                  <a:pt x="7464860" y="1858732"/>
                </a:lnTo>
                <a:cubicBezTo>
                  <a:pt x="7462005" y="1855876"/>
                  <a:pt x="7460243" y="1851931"/>
                  <a:pt x="7460247" y="1847571"/>
                </a:cubicBezTo>
                <a:cubicBezTo>
                  <a:pt x="7460247" y="1843000"/>
                  <a:pt x="7462016" y="1838949"/>
                  <a:pt x="7464876" y="1836042"/>
                </a:cubicBezTo>
                <a:lnTo>
                  <a:pt x="7471942" y="1833086"/>
                </a:lnTo>
                <a:lnTo>
                  <a:pt x="7471557" y="1832148"/>
                </a:lnTo>
                <a:lnTo>
                  <a:pt x="7462750" y="1835940"/>
                </a:lnTo>
                <a:lnTo>
                  <a:pt x="7456655" y="1833411"/>
                </a:lnTo>
                <a:lnTo>
                  <a:pt x="7450277" y="1848455"/>
                </a:lnTo>
                <a:cubicBezTo>
                  <a:pt x="7445910" y="1852770"/>
                  <a:pt x="7439882" y="1855473"/>
                  <a:pt x="7433234" y="1855473"/>
                </a:cubicBezTo>
                <a:cubicBezTo>
                  <a:pt x="7420206" y="1855333"/>
                  <a:pt x="7409670" y="1844800"/>
                  <a:pt x="7409530" y="1831777"/>
                </a:cubicBezTo>
                <a:cubicBezTo>
                  <a:pt x="7409530" y="1818486"/>
                  <a:pt x="7420346" y="1808083"/>
                  <a:pt x="7433234" y="1808083"/>
                </a:cubicBezTo>
                <a:cubicBezTo>
                  <a:pt x="7439882" y="1808083"/>
                  <a:pt x="7445910" y="1810681"/>
                  <a:pt x="7450277" y="1814942"/>
                </a:cubicBezTo>
                <a:lnTo>
                  <a:pt x="7450548" y="1815589"/>
                </a:lnTo>
                <a:lnTo>
                  <a:pt x="7452353" y="1811150"/>
                </a:lnTo>
                <a:cubicBezTo>
                  <a:pt x="7454953" y="1808498"/>
                  <a:pt x="7458593" y="1806832"/>
                  <a:pt x="7462750" y="1806832"/>
                </a:cubicBezTo>
                <a:cubicBezTo>
                  <a:pt x="7466697" y="1806832"/>
                  <a:pt x="7470231" y="1808495"/>
                  <a:pt x="7472779" y="1811145"/>
                </a:cubicBezTo>
                <a:lnTo>
                  <a:pt x="7475983" y="1819134"/>
                </a:lnTo>
                <a:lnTo>
                  <a:pt x="7478519" y="1813044"/>
                </a:lnTo>
                <a:cubicBezTo>
                  <a:pt x="7483106" y="1808460"/>
                  <a:pt x="7489436" y="1805616"/>
                  <a:pt x="7496429" y="1805593"/>
                </a:cubicBezTo>
                <a:close/>
                <a:moveTo>
                  <a:pt x="9092138" y="1805534"/>
                </a:moveTo>
                <a:cubicBezTo>
                  <a:pt x="9103154" y="1805803"/>
                  <a:pt x="9111877" y="1814956"/>
                  <a:pt x="9111609" y="1825967"/>
                </a:cubicBezTo>
                <a:cubicBezTo>
                  <a:pt x="9111609" y="1836769"/>
                  <a:pt x="9102464" y="1845489"/>
                  <a:pt x="9091659" y="1845489"/>
                </a:cubicBezTo>
                <a:cubicBezTo>
                  <a:pt x="9080841" y="1845489"/>
                  <a:pt x="9071695" y="1836769"/>
                  <a:pt x="9071695" y="1825967"/>
                </a:cubicBezTo>
                <a:cubicBezTo>
                  <a:pt x="9071684" y="1825640"/>
                  <a:pt x="9071684" y="1825324"/>
                  <a:pt x="9071695" y="1824997"/>
                </a:cubicBezTo>
                <a:cubicBezTo>
                  <a:pt x="9071965" y="1813985"/>
                  <a:pt x="9081110" y="1805265"/>
                  <a:pt x="9092138" y="1805534"/>
                </a:cubicBezTo>
                <a:close/>
                <a:moveTo>
                  <a:pt x="2019343" y="1804341"/>
                </a:moveTo>
                <a:cubicBezTo>
                  <a:pt x="2027659" y="1804341"/>
                  <a:pt x="2033892" y="1810993"/>
                  <a:pt x="2033892" y="1818895"/>
                </a:cubicBezTo>
                <a:cubicBezTo>
                  <a:pt x="2033892" y="1827195"/>
                  <a:pt x="2027659" y="1833858"/>
                  <a:pt x="2019343" y="1833858"/>
                </a:cubicBezTo>
                <a:lnTo>
                  <a:pt x="2019343" y="1833846"/>
                </a:lnTo>
                <a:cubicBezTo>
                  <a:pt x="2011030" y="1833846"/>
                  <a:pt x="2004374" y="1827206"/>
                  <a:pt x="2004374" y="1818884"/>
                </a:cubicBezTo>
                <a:cubicBezTo>
                  <a:pt x="2004374" y="1811004"/>
                  <a:pt x="2011030" y="1804341"/>
                  <a:pt x="2019343" y="1804341"/>
                </a:cubicBezTo>
                <a:close/>
                <a:moveTo>
                  <a:pt x="8825157" y="1803933"/>
                </a:moveTo>
                <a:cubicBezTo>
                  <a:pt x="8835552" y="1803933"/>
                  <a:pt x="8844277" y="1812233"/>
                  <a:pt x="8844277" y="1822636"/>
                </a:cubicBezTo>
                <a:cubicBezTo>
                  <a:pt x="8844277" y="1833029"/>
                  <a:pt x="8835552" y="1841340"/>
                  <a:pt x="8825157" y="1841340"/>
                </a:cubicBezTo>
                <a:cubicBezTo>
                  <a:pt x="8814761" y="1841340"/>
                  <a:pt x="8806446" y="1833029"/>
                  <a:pt x="8806446" y="1822636"/>
                </a:cubicBezTo>
                <a:cubicBezTo>
                  <a:pt x="8806446" y="1812233"/>
                  <a:pt x="8814761" y="1803933"/>
                  <a:pt x="8825157" y="1803933"/>
                </a:cubicBezTo>
                <a:close/>
                <a:moveTo>
                  <a:pt x="3446608" y="1803512"/>
                </a:moveTo>
                <a:cubicBezTo>
                  <a:pt x="3455752" y="1803512"/>
                  <a:pt x="3462829" y="1810994"/>
                  <a:pt x="3462829" y="1819714"/>
                </a:cubicBezTo>
                <a:cubicBezTo>
                  <a:pt x="3462829" y="1828867"/>
                  <a:pt x="3455752" y="1835940"/>
                  <a:pt x="3446608" y="1835940"/>
                </a:cubicBezTo>
                <a:cubicBezTo>
                  <a:pt x="3437886" y="1835940"/>
                  <a:pt x="3430401" y="1828867"/>
                  <a:pt x="3430401" y="1819714"/>
                </a:cubicBezTo>
                <a:cubicBezTo>
                  <a:pt x="3430401" y="1810994"/>
                  <a:pt x="3437886" y="1803512"/>
                  <a:pt x="3446608" y="1803512"/>
                </a:cubicBezTo>
                <a:close/>
                <a:moveTo>
                  <a:pt x="6459544" y="1802683"/>
                </a:moveTo>
                <a:cubicBezTo>
                  <a:pt x="6459661" y="1802683"/>
                  <a:pt x="6459778" y="1802683"/>
                  <a:pt x="6459907" y="1802683"/>
                </a:cubicBezTo>
                <a:cubicBezTo>
                  <a:pt x="6462784" y="1802776"/>
                  <a:pt x="6465040" y="1805195"/>
                  <a:pt x="6464947" y="1808083"/>
                </a:cubicBezTo>
                <a:cubicBezTo>
                  <a:pt x="6464947" y="1810993"/>
                  <a:pt x="6462456" y="1813063"/>
                  <a:pt x="6459544" y="1813063"/>
                </a:cubicBezTo>
                <a:cubicBezTo>
                  <a:pt x="6456632" y="1813063"/>
                  <a:pt x="6454142" y="1811005"/>
                  <a:pt x="6454142" y="1808083"/>
                </a:cubicBezTo>
                <a:cubicBezTo>
                  <a:pt x="6454142" y="1807965"/>
                  <a:pt x="6454142" y="1807849"/>
                  <a:pt x="6454142" y="1807720"/>
                </a:cubicBezTo>
                <a:cubicBezTo>
                  <a:pt x="6454236" y="1804844"/>
                  <a:pt x="6456656" y="1802588"/>
                  <a:pt x="6459544" y="1802683"/>
                </a:cubicBezTo>
                <a:close/>
                <a:moveTo>
                  <a:pt x="3795425" y="1802683"/>
                </a:moveTo>
                <a:cubicBezTo>
                  <a:pt x="3804569" y="1802683"/>
                  <a:pt x="3812053" y="1810164"/>
                  <a:pt x="3812053" y="1819306"/>
                </a:cubicBezTo>
                <a:cubicBezTo>
                  <a:pt x="3812053" y="1828458"/>
                  <a:pt x="3804569" y="1835940"/>
                  <a:pt x="3795425" y="1835940"/>
                </a:cubicBezTo>
                <a:cubicBezTo>
                  <a:pt x="3786280" y="1835940"/>
                  <a:pt x="3778796" y="1828458"/>
                  <a:pt x="3778796" y="1819306"/>
                </a:cubicBezTo>
                <a:cubicBezTo>
                  <a:pt x="3778796" y="1810164"/>
                  <a:pt x="3786280" y="1802683"/>
                  <a:pt x="3795425" y="1802683"/>
                </a:cubicBezTo>
                <a:close/>
                <a:moveTo>
                  <a:pt x="8191140" y="1802262"/>
                </a:moveTo>
                <a:cubicBezTo>
                  <a:pt x="8200285" y="1802262"/>
                  <a:pt x="8207770" y="1810164"/>
                  <a:pt x="8207770" y="1819306"/>
                </a:cubicBezTo>
                <a:cubicBezTo>
                  <a:pt x="8207770" y="1828458"/>
                  <a:pt x="8200285" y="1836348"/>
                  <a:pt x="8191140" y="1836348"/>
                </a:cubicBezTo>
                <a:cubicBezTo>
                  <a:pt x="8181574" y="1836348"/>
                  <a:pt x="8174089" y="1828458"/>
                  <a:pt x="8174089" y="1819306"/>
                </a:cubicBezTo>
                <a:cubicBezTo>
                  <a:pt x="8174089" y="1810164"/>
                  <a:pt x="8181574" y="1802262"/>
                  <a:pt x="8191140" y="1802262"/>
                </a:cubicBezTo>
                <a:close/>
                <a:moveTo>
                  <a:pt x="6405083" y="1802261"/>
                </a:moveTo>
                <a:cubicBezTo>
                  <a:pt x="6406324" y="1802261"/>
                  <a:pt x="6407165" y="1803512"/>
                  <a:pt x="6407165" y="1804751"/>
                </a:cubicBezTo>
                <a:cubicBezTo>
                  <a:pt x="6407165" y="1806014"/>
                  <a:pt x="6406324" y="1806832"/>
                  <a:pt x="6405083" y="1806832"/>
                </a:cubicBezTo>
                <a:cubicBezTo>
                  <a:pt x="6403833" y="1806832"/>
                  <a:pt x="6402582" y="1806003"/>
                  <a:pt x="6402582" y="1804751"/>
                </a:cubicBezTo>
                <a:cubicBezTo>
                  <a:pt x="6402582" y="1803512"/>
                  <a:pt x="6403833" y="1802261"/>
                  <a:pt x="6405083" y="1802261"/>
                </a:cubicBezTo>
                <a:close/>
                <a:moveTo>
                  <a:pt x="3330612" y="1798942"/>
                </a:moveTo>
                <a:cubicBezTo>
                  <a:pt x="3339348" y="1798942"/>
                  <a:pt x="3346832" y="1806003"/>
                  <a:pt x="3346832" y="1815143"/>
                </a:cubicBezTo>
                <a:cubicBezTo>
                  <a:pt x="3346832" y="1823888"/>
                  <a:pt x="3339348" y="1830948"/>
                  <a:pt x="3330612" y="1830948"/>
                </a:cubicBezTo>
                <a:cubicBezTo>
                  <a:pt x="3321888" y="1830948"/>
                  <a:pt x="3314405" y="1823888"/>
                  <a:pt x="3314405" y="1815143"/>
                </a:cubicBezTo>
                <a:cubicBezTo>
                  <a:pt x="3314405" y="1806003"/>
                  <a:pt x="3321888" y="1798942"/>
                  <a:pt x="3330612" y="1798942"/>
                </a:cubicBezTo>
                <a:close/>
                <a:moveTo>
                  <a:pt x="5763162" y="1798941"/>
                </a:moveTo>
                <a:cubicBezTo>
                  <a:pt x="5766120" y="1798988"/>
                  <a:pt x="5768518" y="1801385"/>
                  <a:pt x="5768566" y="1804343"/>
                </a:cubicBezTo>
                <a:cubicBezTo>
                  <a:pt x="5768518" y="1807299"/>
                  <a:pt x="5766120" y="1809696"/>
                  <a:pt x="5763162" y="1809743"/>
                </a:cubicBezTo>
                <a:cubicBezTo>
                  <a:pt x="5760203" y="1809696"/>
                  <a:pt x="5757807" y="1807299"/>
                  <a:pt x="5757759" y="1804343"/>
                </a:cubicBezTo>
                <a:cubicBezTo>
                  <a:pt x="5757807" y="1801385"/>
                  <a:pt x="5760203" y="1798988"/>
                  <a:pt x="5763162" y="1798941"/>
                </a:cubicBezTo>
                <a:close/>
                <a:moveTo>
                  <a:pt x="6438342" y="1798520"/>
                </a:moveTo>
                <a:cubicBezTo>
                  <a:pt x="6442084" y="1798520"/>
                  <a:pt x="6444997" y="1801431"/>
                  <a:pt x="6444997" y="1805172"/>
                </a:cubicBezTo>
                <a:cubicBezTo>
                  <a:pt x="6444997" y="1808912"/>
                  <a:pt x="6442084" y="1812244"/>
                  <a:pt x="6438342" y="1812244"/>
                </a:cubicBezTo>
                <a:lnTo>
                  <a:pt x="6438342" y="1812232"/>
                </a:lnTo>
                <a:cubicBezTo>
                  <a:pt x="6434601" y="1812232"/>
                  <a:pt x="6431280" y="1808925"/>
                  <a:pt x="6431280" y="1805184"/>
                </a:cubicBezTo>
                <a:cubicBezTo>
                  <a:pt x="6431280" y="1801443"/>
                  <a:pt x="6434601" y="1798520"/>
                  <a:pt x="6438342" y="1798520"/>
                </a:cubicBezTo>
                <a:close/>
                <a:moveTo>
                  <a:pt x="6321926" y="1798520"/>
                </a:moveTo>
                <a:cubicBezTo>
                  <a:pt x="6321961" y="1798520"/>
                  <a:pt x="6322008" y="1798520"/>
                  <a:pt x="6322043" y="1798520"/>
                </a:cubicBezTo>
                <a:cubicBezTo>
                  <a:pt x="6325914" y="1798556"/>
                  <a:pt x="6329037" y="1801723"/>
                  <a:pt x="6329001" y="1805593"/>
                </a:cubicBezTo>
                <a:cubicBezTo>
                  <a:pt x="6329001" y="1809322"/>
                  <a:pt x="6326088" y="1812244"/>
                  <a:pt x="6321926" y="1812244"/>
                </a:cubicBezTo>
                <a:lnTo>
                  <a:pt x="6321926" y="1812232"/>
                </a:lnTo>
                <a:cubicBezTo>
                  <a:pt x="6318195" y="1812232"/>
                  <a:pt x="6315283" y="1809333"/>
                  <a:pt x="6315283" y="1805593"/>
                </a:cubicBezTo>
                <a:cubicBezTo>
                  <a:pt x="6315283" y="1801852"/>
                  <a:pt x="6318195" y="1798520"/>
                  <a:pt x="6321926" y="1798520"/>
                </a:cubicBezTo>
                <a:close/>
                <a:moveTo>
                  <a:pt x="5158255" y="1798520"/>
                </a:moveTo>
                <a:cubicBezTo>
                  <a:pt x="5174978" y="1798614"/>
                  <a:pt x="5188507" y="1812150"/>
                  <a:pt x="5188600" y="1828866"/>
                </a:cubicBezTo>
                <a:cubicBezTo>
                  <a:pt x="5188507" y="1845582"/>
                  <a:pt x="5174978" y="1859119"/>
                  <a:pt x="5158255" y="1859213"/>
                </a:cubicBezTo>
                <a:cubicBezTo>
                  <a:pt x="5141531" y="1859119"/>
                  <a:pt x="5128001" y="1845582"/>
                  <a:pt x="5127907" y="1828866"/>
                </a:cubicBezTo>
                <a:cubicBezTo>
                  <a:pt x="5128001" y="1812150"/>
                  <a:pt x="5141531" y="1798614"/>
                  <a:pt x="5158255" y="1798520"/>
                </a:cubicBezTo>
                <a:close/>
                <a:moveTo>
                  <a:pt x="377583" y="1797691"/>
                </a:moveTo>
                <a:cubicBezTo>
                  <a:pt x="383292" y="1797797"/>
                  <a:pt x="387887" y="1802379"/>
                  <a:pt x="387991" y="1808083"/>
                </a:cubicBezTo>
                <a:cubicBezTo>
                  <a:pt x="387991" y="1813916"/>
                  <a:pt x="382963" y="1818475"/>
                  <a:pt x="377583" y="1818475"/>
                </a:cubicBezTo>
                <a:cubicBezTo>
                  <a:pt x="371738" y="1818475"/>
                  <a:pt x="366709" y="1813904"/>
                  <a:pt x="366709" y="1808094"/>
                </a:cubicBezTo>
                <a:cubicBezTo>
                  <a:pt x="366709" y="1802262"/>
                  <a:pt x="371738" y="1797691"/>
                  <a:pt x="377583" y="1797691"/>
                </a:cubicBezTo>
                <a:close/>
                <a:moveTo>
                  <a:pt x="7578324" y="1795610"/>
                </a:moveTo>
                <a:cubicBezTo>
                  <a:pt x="7586323" y="1795716"/>
                  <a:pt x="7592778" y="1802169"/>
                  <a:pt x="7592872" y="1810164"/>
                </a:cubicBezTo>
                <a:cubicBezTo>
                  <a:pt x="7592872" y="1814109"/>
                  <a:pt x="7591212" y="1817640"/>
                  <a:pt x="7588563" y="1820184"/>
                </a:cubicBezTo>
                <a:lnTo>
                  <a:pt x="7587928" y="1820438"/>
                </a:lnTo>
                <a:lnTo>
                  <a:pt x="7590558" y="1826730"/>
                </a:lnTo>
                <a:lnTo>
                  <a:pt x="7592463" y="1825967"/>
                </a:lnTo>
                <a:cubicBezTo>
                  <a:pt x="7592475" y="1825967"/>
                  <a:pt x="7592475" y="1825967"/>
                  <a:pt x="7592486" y="1825967"/>
                </a:cubicBezTo>
                <a:cubicBezTo>
                  <a:pt x="7601211" y="1825979"/>
                  <a:pt x="7608274" y="1833040"/>
                  <a:pt x="7608262" y="1841761"/>
                </a:cubicBezTo>
                <a:cubicBezTo>
                  <a:pt x="7608262" y="1850902"/>
                  <a:pt x="7601187" y="1857962"/>
                  <a:pt x="7592463" y="1857962"/>
                </a:cubicBezTo>
                <a:lnTo>
                  <a:pt x="7583563" y="1854356"/>
                </a:lnTo>
                <a:lnTo>
                  <a:pt x="7567098" y="1861283"/>
                </a:lnTo>
                <a:cubicBezTo>
                  <a:pt x="7567062" y="1861283"/>
                  <a:pt x="7567027" y="1861283"/>
                  <a:pt x="7566991" y="1861283"/>
                </a:cubicBezTo>
                <a:cubicBezTo>
                  <a:pt x="7552093" y="1861259"/>
                  <a:pt x="7540049" y="1849172"/>
                  <a:pt x="7540072" y="1834280"/>
                </a:cubicBezTo>
                <a:cubicBezTo>
                  <a:pt x="7540072" y="1826998"/>
                  <a:pt x="7543086" y="1820342"/>
                  <a:pt x="7547972" y="1815509"/>
                </a:cubicBezTo>
                <a:lnTo>
                  <a:pt x="7564357" y="1808787"/>
                </a:lnTo>
                <a:lnTo>
                  <a:pt x="7568087" y="1799929"/>
                </a:lnTo>
                <a:cubicBezTo>
                  <a:pt x="7570712" y="1797303"/>
                  <a:pt x="7574325" y="1795663"/>
                  <a:pt x="7578324" y="1795610"/>
                </a:cubicBezTo>
                <a:close/>
                <a:moveTo>
                  <a:pt x="9359398" y="1795201"/>
                </a:moveTo>
                <a:cubicBezTo>
                  <a:pt x="9371035" y="1795201"/>
                  <a:pt x="9380179" y="1804343"/>
                  <a:pt x="9380179" y="1815564"/>
                </a:cubicBezTo>
                <a:cubicBezTo>
                  <a:pt x="9380179" y="1815705"/>
                  <a:pt x="9380179" y="1815834"/>
                  <a:pt x="9380179" y="1815974"/>
                </a:cubicBezTo>
                <a:cubicBezTo>
                  <a:pt x="9380075" y="1827335"/>
                  <a:pt x="9370766" y="1836454"/>
                  <a:pt x="9359398" y="1836348"/>
                </a:cubicBezTo>
                <a:cubicBezTo>
                  <a:pt x="9348172" y="1836348"/>
                  <a:pt x="9338606" y="1827207"/>
                  <a:pt x="9338606" y="1815564"/>
                </a:cubicBezTo>
                <a:cubicBezTo>
                  <a:pt x="9338606" y="1804343"/>
                  <a:pt x="9348172" y="1795201"/>
                  <a:pt x="9359398" y="1795201"/>
                </a:cubicBezTo>
                <a:close/>
                <a:moveTo>
                  <a:pt x="6486148" y="1794780"/>
                </a:moveTo>
                <a:cubicBezTo>
                  <a:pt x="6486161" y="1794780"/>
                  <a:pt x="6486184" y="1794780"/>
                  <a:pt x="6486196" y="1794780"/>
                </a:cubicBezTo>
                <a:cubicBezTo>
                  <a:pt x="6488254" y="1794792"/>
                  <a:pt x="6489902" y="1796463"/>
                  <a:pt x="6489891" y="1798520"/>
                </a:cubicBezTo>
                <a:cubicBezTo>
                  <a:pt x="6489891" y="1800180"/>
                  <a:pt x="6488231" y="1801852"/>
                  <a:pt x="6486148" y="1801852"/>
                </a:cubicBezTo>
                <a:cubicBezTo>
                  <a:pt x="6484080" y="1801852"/>
                  <a:pt x="6482406" y="1800180"/>
                  <a:pt x="6482406" y="1798520"/>
                </a:cubicBezTo>
                <a:cubicBezTo>
                  <a:pt x="6482406" y="1798509"/>
                  <a:pt x="6482406" y="1798509"/>
                  <a:pt x="6482406" y="1798497"/>
                </a:cubicBezTo>
                <a:cubicBezTo>
                  <a:pt x="6482419" y="1796440"/>
                  <a:pt x="6484091" y="1794769"/>
                  <a:pt x="6486148" y="1794780"/>
                </a:cubicBezTo>
                <a:close/>
                <a:moveTo>
                  <a:pt x="6205942" y="1794780"/>
                </a:moveTo>
                <a:cubicBezTo>
                  <a:pt x="6209801" y="1794896"/>
                  <a:pt x="6212900" y="1797995"/>
                  <a:pt x="6213006" y="1801852"/>
                </a:cubicBezTo>
                <a:cubicBezTo>
                  <a:pt x="6213006" y="1805593"/>
                  <a:pt x="6209684" y="1808912"/>
                  <a:pt x="6205942" y="1808912"/>
                </a:cubicBezTo>
                <a:cubicBezTo>
                  <a:pt x="6202201" y="1808912"/>
                  <a:pt x="6198867" y="1805593"/>
                  <a:pt x="6198867" y="1801852"/>
                </a:cubicBezTo>
                <a:cubicBezTo>
                  <a:pt x="6198983" y="1797995"/>
                  <a:pt x="6202082" y="1794896"/>
                  <a:pt x="6205942" y="1794780"/>
                </a:cubicBezTo>
                <a:close/>
                <a:moveTo>
                  <a:pt x="3911420" y="1794371"/>
                </a:moveTo>
                <a:cubicBezTo>
                  <a:pt x="3920564" y="1794371"/>
                  <a:pt x="3928050" y="1801852"/>
                  <a:pt x="3928050" y="1810994"/>
                </a:cubicBezTo>
                <a:cubicBezTo>
                  <a:pt x="3928050" y="1820545"/>
                  <a:pt x="3920564" y="1828026"/>
                  <a:pt x="3911420" y="1828026"/>
                </a:cubicBezTo>
                <a:lnTo>
                  <a:pt x="3911420" y="1828037"/>
                </a:lnTo>
                <a:cubicBezTo>
                  <a:pt x="3901853" y="1828037"/>
                  <a:pt x="3894370" y="1820556"/>
                  <a:pt x="3894370" y="1810994"/>
                </a:cubicBezTo>
                <a:cubicBezTo>
                  <a:pt x="3894370" y="1801852"/>
                  <a:pt x="3901853" y="1794371"/>
                  <a:pt x="3911420" y="1794371"/>
                </a:cubicBezTo>
                <a:close/>
                <a:moveTo>
                  <a:pt x="8562818" y="1794370"/>
                </a:moveTo>
                <a:cubicBezTo>
                  <a:pt x="8572666" y="1794440"/>
                  <a:pt x="8580618" y="1802390"/>
                  <a:pt x="8580699" y="1812232"/>
                </a:cubicBezTo>
                <a:cubicBezTo>
                  <a:pt x="8580699" y="1822227"/>
                  <a:pt x="8572793" y="1830117"/>
                  <a:pt x="8562818" y="1830117"/>
                </a:cubicBezTo>
                <a:cubicBezTo>
                  <a:pt x="8552843" y="1830117"/>
                  <a:pt x="8544938" y="1822227"/>
                  <a:pt x="8544938" y="1812232"/>
                </a:cubicBezTo>
                <a:cubicBezTo>
                  <a:pt x="8545020" y="1802390"/>
                  <a:pt x="8552972" y="1794440"/>
                  <a:pt x="8562818" y="1794370"/>
                </a:cubicBezTo>
                <a:close/>
                <a:moveTo>
                  <a:pt x="1903770" y="1794370"/>
                </a:moveTo>
                <a:cubicBezTo>
                  <a:pt x="1911663" y="1794370"/>
                  <a:pt x="1917896" y="1800601"/>
                  <a:pt x="1917896" y="1808492"/>
                </a:cubicBezTo>
                <a:cubicBezTo>
                  <a:pt x="1917896" y="1816803"/>
                  <a:pt x="1911663" y="1823056"/>
                  <a:pt x="1903770" y="1823056"/>
                </a:cubicBezTo>
                <a:cubicBezTo>
                  <a:pt x="1895454" y="1823056"/>
                  <a:pt x="1889210" y="1816803"/>
                  <a:pt x="1889210" y="1808492"/>
                </a:cubicBezTo>
                <a:cubicBezTo>
                  <a:pt x="1889210" y="1800601"/>
                  <a:pt x="1895454" y="1794370"/>
                  <a:pt x="1903770" y="1794370"/>
                </a:cubicBezTo>
                <a:close/>
                <a:moveTo>
                  <a:pt x="6554339" y="1793951"/>
                </a:moveTo>
                <a:cubicBezTo>
                  <a:pt x="6558079" y="1793951"/>
                  <a:pt x="6561403" y="1796860"/>
                  <a:pt x="6561403" y="1800601"/>
                </a:cubicBezTo>
                <a:cubicBezTo>
                  <a:pt x="6561403" y="1804343"/>
                  <a:pt x="6558079" y="1807253"/>
                  <a:pt x="6554339" y="1807253"/>
                </a:cubicBezTo>
                <a:cubicBezTo>
                  <a:pt x="6550595" y="1807253"/>
                  <a:pt x="6547684" y="1804354"/>
                  <a:pt x="6547684" y="1800613"/>
                </a:cubicBezTo>
                <a:cubicBezTo>
                  <a:pt x="6547684" y="1800554"/>
                  <a:pt x="6547684" y="1800497"/>
                  <a:pt x="6547684" y="1800438"/>
                </a:cubicBezTo>
                <a:cubicBezTo>
                  <a:pt x="6547731" y="1796814"/>
                  <a:pt x="6550713" y="1793904"/>
                  <a:pt x="6554339" y="1793951"/>
                </a:cubicBezTo>
                <a:close/>
                <a:moveTo>
                  <a:pt x="5022715" y="1793951"/>
                </a:moveTo>
                <a:cubicBezTo>
                  <a:pt x="5023966" y="1793951"/>
                  <a:pt x="5024797" y="1794792"/>
                  <a:pt x="5024797" y="1795610"/>
                </a:cubicBezTo>
                <a:cubicBezTo>
                  <a:pt x="5024797" y="1796873"/>
                  <a:pt x="5023966" y="1797691"/>
                  <a:pt x="5022715" y="1797691"/>
                </a:cubicBezTo>
                <a:cubicBezTo>
                  <a:pt x="5021465" y="1797691"/>
                  <a:pt x="5020634" y="1796860"/>
                  <a:pt x="5020634" y="1795610"/>
                </a:cubicBezTo>
                <a:cubicBezTo>
                  <a:pt x="5020634" y="1794780"/>
                  <a:pt x="5021465" y="1793951"/>
                  <a:pt x="5022715" y="1793951"/>
                </a:cubicBezTo>
                <a:close/>
                <a:moveTo>
                  <a:pt x="3214629" y="1792700"/>
                </a:moveTo>
                <a:cubicBezTo>
                  <a:pt x="3223342" y="1792700"/>
                  <a:pt x="3230415" y="1799772"/>
                  <a:pt x="3230415" y="1808493"/>
                </a:cubicBezTo>
                <a:cubicBezTo>
                  <a:pt x="3230415" y="1817646"/>
                  <a:pt x="3223353" y="1824717"/>
                  <a:pt x="3214629" y="1824717"/>
                </a:cubicBezTo>
                <a:cubicBezTo>
                  <a:pt x="3205893" y="1824717"/>
                  <a:pt x="3198829" y="1817646"/>
                  <a:pt x="3198829" y="1808493"/>
                </a:cubicBezTo>
                <a:cubicBezTo>
                  <a:pt x="3198829" y="1799772"/>
                  <a:pt x="3205904" y="1792700"/>
                  <a:pt x="3214629" y="1792700"/>
                </a:cubicBezTo>
                <a:close/>
                <a:moveTo>
                  <a:pt x="4622351" y="1792289"/>
                </a:moveTo>
                <a:cubicBezTo>
                  <a:pt x="4634820" y="1792289"/>
                  <a:pt x="4644804" y="1802261"/>
                  <a:pt x="4644804" y="1814325"/>
                </a:cubicBezTo>
                <a:cubicBezTo>
                  <a:pt x="4644804" y="1826798"/>
                  <a:pt x="4634820" y="1836769"/>
                  <a:pt x="4622351" y="1836769"/>
                </a:cubicBezTo>
                <a:lnTo>
                  <a:pt x="4622351" y="1836757"/>
                </a:lnTo>
                <a:cubicBezTo>
                  <a:pt x="4610296" y="1836757"/>
                  <a:pt x="4600319" y="1826798"/>
                  <a:pt x="4600319" y="1814313"/>
                </a:cubicBezTo>
                <a:cubicBezTo>
                  <a:pt x="4600402" y="1802180"/>
                  <a:pt x="4610214" y="1792372"/>
                  <a:pt x="4622351" y="1792289"/>
                </a:cubicBezTo>
                <a:close/>
                <a:moveTo>
                  <a:pt x="4976151" y="1791882"/>
                </a:moveTo>
                <a:cubicBezTo>
                  <a:pt x="4976172" y="1791882"/>
                  <a:pt x="4976209" y="1791882"/>
                  <a:pt x="4976231" y="1791882"/>
                </a:cubicBezTo>
                <a:cubicBezTo>
                  <a:pt x="4991132" y="1791904"/>
                  <a:pt x="5003201" y="1803992"/>
                  <a:pt x="5003174" y="1818885"/>
                </a:cubicBezTo>
                <a:cubicBezTo>
                  <a:pt x="5003174" y="1818919"/>
                  <a:pt x="5003174" y="1818955"/>
                  <a:pt x="5003174" y="1818989"/>
                </a:cubicBezTo>
                <a:cubicBezTo>
                  <a:pt x="5003153" y="1833882"/>
                  <a:pt x="4991050" y="1845934"/>
                  <a:pt x="4976151" y="1845911"/>
                </a:cubicBezTo>
                <a:cubicBezTo>
                  <a:pt x="4961184" y="1845911"/>
                  <a:pt x="4949545" y="1833847"/>
                  <a:pt x="4949545" y="1818885"/>
                </a:cubicBezTo>
                <a:cubicBezTo>
                  <a:pt x="4949545" y="1803922"/>
                  <a:pt x="4961184" y="1791882"/>
                  <a:pt x="4976151" y="1791882"/>
                </a:cubicBezTo>
                <a:close/>
                <a:moveTo>
                  <a:pt x="7939199" y="1790221"/>
                </a:moveTo>
                <a:cubicBezTo>
                  <a:pt x="7947923" y="1790221"/>
                  <a:pt x="7954577" y="1797270"/>
                  <a:pt x="7954577" y="1806003"/>
                </a:cubicBezTo>
                <a:cubicBezTo>
                  <a:pt x="7954577" y="1814314"/>
                  <a:pt x="7947923" y="1821385"/>
                  <a:pt x="7939199" y="1821385"/>
                </a:cubicBezTo>
                <a:cubicBezTo>
                  <a:pt x="7930463" y="1821385"/>
                  <a:pt x="7923399" y="1814314"/>
                  <a:pt x="7923399" y="1806003"/>
                </a:cubicBezTo>
                <a:cubicBezTo>
                  <a:pt x="7923399" y="1806003"/>
                  <a:pt x="7923399" y="1805990"/>
                  <a:pt x="7923399" y="1805990"/>
                </a:cubicBezTo>
                <a:cubicBezTo>
                  <a:pt x="7923412" y="1797270"/>
                  <a:pt x="7930476" y="1790210"/>
                  <a:pt x="7939199" y="1790221"/>
                </a:cubicBezTo>
                <a:close/>
                <a:moveTo>
                  <a:pt x="7002434" y="1789768"/>
                </a:moveTo>
                <a:lnTo>
                  <a:pt x="7000659" y="1791487"/>
                </a:lnTo>
                <a:lnTo>
                  <a:pt x="7001545" y="1791860"/>
                </a:lnTo>
                <a:close/>
                <a:moveTo>
                  <a:pt x="6575119" y="1788128"/>
                </a:moveTo>
                <a:cubicBezTo>
                  <a:pt x="6578032" y="1788128"/>
                  <a:pt x="6580111" y="1790631"/>
                  <a:pt x="6580111" y="1793541"/>
                </a:cubicBezTo>
                <a:cubicBezTo>
                  <a:pt x="6580111" y="1796440"/>
                  <a:pt x="6578032" y="1798941"/>
                  <a:pt x="6575119" y="1798941"/>
                </a:cubicBezTo>
                <a:cubicBezTo>
                  <a:pt x="6572159" y="1798895"/>
                  <a:pt x="6569763" y="1796499"/>
                  <a:pt x="6569717" y="1793541"/>
                </a:cubicBezTo>
                <a:cubicBezTo>
                  <a:pt x="6569763" y="1790572"/>
                  <a:pt x="6572148" y="1788187"/>
                  <a:pt x="6575119" y="1788128"/>
                </a:cubicBezTo>
                <a:close/>
                <a:moveTo>
                  <a:pt x="6538118" y="1788128"/>
                </a:moveTo>
                <a:cubicBezTo>
                  <a:pt x="6543112" y="1788128"/>
                  <a:pt x="6546853" y="1791881"/>
                  <a:pt x="6546853" y="1796440"/>
                </a:cubicBezTo>
                <a:cubicBezTo>
                  <a:pt x="6546853" y="1801022"/>
                  <a:pt x="6543112" y="1804762"/>
                  <a:pt x="6538118" y="1804762"/>
                </a:cubicBezTo>
                <a:lnTo>
                  <a:pt x="6538118" y="1804751"/>
                </a:lnTo>
                <a:cubicBezTo>
                  <a:pt x="6533545" y="1804751"/>
                  <a:pt x="6529803" y="1801011"/>
                  <a:pt x="6529803" y="1796440"/>
                </a:cubicBezTo>
                <a:cubicBezTo>
                  <a:pt x="6529816" y="1791858"/>
                  <a:pt x="6533534" y="1788141"/>
                  <a:pt x="6538118" y="1788128"/>
                </a:cubicBezTo>
                <a:close/>
                <a:moveTo>
                  <a:pt x="261576" y="1788128"/>
                </a:moveTo>
                <a:cubicBezTo>
                  <a:pt x="267049" y="1788223"/>
                  <a:pt x="271459" y="1792642"/>
                  <a:pt x="271515" y="1798112"/>
                </a:cubicBezTo>
                <a:cubicBezTo>
                  <a:pt x="271515" y="1803524"/>
                  <a:pt x="266955" y="1808083"/>
                  <a:pt x="261576" y="1808083"/>
                </a:cubicBezTo>
                <a:cubicBezTo>
                  <a:pt x="256198" y="1808083"/>
                  <a:pt x="251635" y="1803512"/>
                  <a:pt x="251635" y="1798112"/>
                </a:cubicBezTo>
                <a:cubicBezTo>
                  <a:pt x="251635" y="1792699"/>
                  <a:pt x="256198" y="1788128"/>
                  <a:pt x="261576" y="1788128"/>
                </a:cubicBezTo>
                <a:close/>
                <a:moveTo>
                  <a:pt x="6089947" y="1787720"/>
                </a:moveTo>
                <a:cubicBezTo>
                  <a:pt x="6093806" y="1787824"/>
                  <a:pt x="6096906" y="1790923"/>
                  <a:pt x="6097009" y="1794780"/>
                </a:cubicBezTo>
                <a:cubicBezTo>
                  <a:pt x="6097009" y="1798520"/>
                  <a:pt x="6093688" y="1801852"/>
                  <a:pt x="6089947" y="1801852"/>
                </a:cubicBezTo>
                <a:cubicBezTo>
                  <a:pt x="6086204" y="1801852"/>
                  <a:pt x="6082872" y="1798520"/>
                  <a:pt x="6082872" y="1794780"/>
                </a:cubicBezTo>
                <a:cubicBezTo>
                  <a:pt x="6082988" y="1790923"/>
                  <a:pt x="6086087" y="1787824"/>
                  <a:pt x="6089947" y="1787720"/>
                </a:cubicBezTo>
                <a:close/>
                <a:moveTo>
                  <a:pt x="7184612" y="1787718"/>
                </a:moveTo>
                <a:cubicBezTo>
                  <a:pt x="7195009" y="1787718"/>
                  <a:pt x="7203733" y="1796440"/>
                  <a:pt x="7203733" y="1807253"/>
                </a:cubicBezTo>
                <a:cubicBezTo>
                  <a:pt x="7203733" y="1817645"/>
                  <a:pt x="7195009" y="1826377"/>
                  <a:pt x="7184612" y="1826377"/>
                </a:cubicBezTo>
                <a:cubicBezTo>
                  <a:pt x="7179209" y="1826377"/>
                  <a:pt x="7174324" y="1824197"/>
                  <a:pt x="7170790" y="1820717"/>
                </a:cubicBezTo>
                <a:lnTo>
                  <a:pt x="7169642" y="1818010"/>
                </a:lnTo>
                <a:lnTo>
                  <a:pt x="7165280" y="1828665"/>
                </a:lnTo>
                <a:cubicBezTo>
                  <a:pt x="7162058" y="1831886"/>
                  <a:pt x="7157588" y="1833859"/>
                  <a:pt x="7152594" y="1833859"/>
                </a:cubicBezTo>
                <a:lnTo>
                  <a:pt x="7142355" y="1829540"/>
                </a:lnTo>
                <a:lnTo>
                  <a:pt x="7140858" y="1833188"/>
                </a:lnTo>
                <a:cubicBezTo>
                  <a:pt x="7137948" y="1836150"/>
                  <a:pt x="7133896" y="1838020"/>
                  <a:pt x="7129323" y="1838020"/>
                </a:cubicBezTo>
                <a:lnTo>
                  <a:pt x="7120195" y="1834146"/>
                </a:lnTo>
                <a:lnTo>
                  <a:pt x="7114764" y="1836348"/>
                </a:lnTo>
                <a:cubicBezTo>
                  <a:pt x="7106449" y="1836348"/>
                  <a:pt x="7099795" y="1830106"/>
                  <a:pt x="7099795" y="1821807"/>
                </a:cubicBezTo>
                <a:lnTo>
                  <a:pt x="7099983" y="1821366"/>
                </a:lnTo>
                <a:lnTo>
                  <a:pt x="7093561" y="1815143"/>
                </a:lnTo>
                <a:lnTo>
                  <a:pt x="7101024" y="1807920"/>
                </a:lnTo>
                <a:lnTo>
                  <a:pt x="7093560" y="1800181"/>
                </a:lnTo>
                <a:cubicBezTo>
                  <a:pt x="7093560" y="1793951"/>
                  <a:pt x="7098554" y="1788550"/>
                  <a:pt x="7104788" y="1788550"/>
                </a:cubicBezTo>
                <a:cubicBezTo>
                  <a:pt x="7104799" y="1788550"/>
                  <a:pt x="7104822" y="1788550"/>
                  <a:pt x="7104834" y="1788550"/>
                </a:cubicBezTo>
                <a:cubicBezTo>
                  <a:pt x="7111243" y="1788561"/>
                  <a:pt x="7116435" y="1793775"/>
                  <a:pt x="7116422" y="1800181"/>
                </a:cubicBezTo>
                <a:cubicBezTo>
                  <a:pt x="7116422" y="1800205"/>
                  <a:pt x="7116422" y="1800216"/>
                  <a:pt x="7116422" y="1800240"/>
                </a:cubicBezTo>
                <a:lnTo>
                  <a:pt x="7110623" y="1806014"/>
                </a:lnTo>
                <a:lnTo>
                  <a:pt x="7112704" y="1808093"/>
                </a:lnTo>
                <a:lnTo>
                  <a:pt x="7114764" y="1807254"/>
                </a:lnTo>
                <a:lnTo>
                  <a:pt x="7119954" y="1809440"/>
                </a:lnTo>
                <a:lnTo>
                  <a:pt x="7129323" y="1805593"/>
                </a:lnTo>
                <a:lnTo>
                  <a:pt x="7138005" y="1809111"/>
                </a:lnTo>
                <a:lnTo>
                  <a:pt x="7140282" y="1803667"/>
                </a:lnTo>
                <a:cubicBezTo>
                  <a:pt x="7143452" y="1800497"/>
                  <a:pt x="7147817" y="1798522"/>
                  <a:pt x="7152594" y="1798522"/>
                </a:cubicBezTo>
                <a:cubicBezTo>
                  <a:pt x="7157588" y="1798522"/>
                  <a:pt x="7162058" y="1800497"/>
                  <a:pt x="7165280" y="1803667"/>
                </a:cubicBezTo>
                <a:lnTo>
                  <a:pt x="7165921" y="1805185"/>
                </a:lnTo>
                <a:lnTo>
                  <a:pt x="7170803" y="1793428"/>
                </a:lnTo>
                <a:cubicBezTo>
                  <a:pt x="7174339" y="1789896"/>
                  <a:pt x="7179222" y="1787714"/>
                  <a:pt x="7184612" y="1787718"/>
                </a:cubicBezTo>
                <a:close/>
                <a:moveTo>
                  <a:pt x="10165929" y="1786470"/>
                </a:moveTo>
                <a:cubicBezTo>
                  <a:pt x="10166045" y="1786470"/>
                  <a:pt x="10166280" y="1786470"/>
                  <a:pt x="10166398" y="1786470"/>
                </a:cubicBezTo>
                <a:cubicBezTo>
                  <a:pt x="10179846" y="1786598"/>
                  <a:pt x="10190605" y="1797574"/>
                  <a:pt x="10190487" y="1810994"/>
                </a:cubicBezTo>
                <a:cubicBezTo>
                  <a:pt x="10190487" y="1824285"/>
                  <a:pt x="10179728" y="1835507"/>
                  <a:pt x="10165929" y="1835507"/>
                </a:cubicBezTo>
                <a:lnTo>
                  <a:pt x="10165929" y="1835519"/>
                </a:lnTo>
                <a:cubicBezTo>
                  <a:pt x="10152597" y="1835519"/>
                  <a:pt x="10141839" y="1824296"/>
                  <a:pt x="10141839" y="1810994"/>
                </a:cubicBezTo>
                <a:cubicBezTo>
                  <a:pt x="10141839" y="1797270"/>
                  <a:pt x="10152597" y="1786470"/>
                  <a:pt x="10165929" y="1786470"/>
                </a:cubicBezTo>
                <a:close/>
                <a:moveTo>
                  <a:pt x="5647588" y="1786468"/>
                </a:moveTo>
                <a:cubicBezTo>
                  <a:pt x="5650545" y="1786515"/>
                  <a:pt x="5652943" y="1788912"/>
                  <a:pt x="5652989" y="1791869"/>
                </a:cubicBezTo>
                <a:cubicBezTo>
                  <a:pt x="5652943" y="1794839"/>
                  <a:pt x="5650558" y="1797235"/>
                  <a:pt x="5647588" y="1797281"/>
                </a:cubicBezTo>
                <a:lnTo>
                  <a:pt x="5647588" y="1797270"/>
                </a:lnTo>
                <a:cubicBezTo>
                  <a:pt x="5644628" y="1797224"/>
                  <a:pt x="5642233" y="1794826"/>
                  <a:pt x="5642185" y="1791869"/>
                </a:cubicBezTo>
                <a:cubicBezTo>
                  <a:pt x="5642233" y="1788912"/>
                  <a:pt x="5644628" y="1786515"/>
                  <a:pt x="5647588" y="1786468"/>
                </a:cubicBezTo>
                <a:close/>
                <a:moveTo>
                  <a:pt x="3098633" y="1785242"/>
                </a:moveTo>
                <a:cubicBezTo>
                  <a:pt x="3107356" y="1785242"/>
                  <a:pt x="3114420" y="1792303"/>
                  <a:pt x="3114420" y="1801023"/>
                </a:cubicBezTo>
                <a:cubicBezTo>
                  <a:pt x="3114420" y="1809743"/>
                  <a:pt x="3107356" y="1816803"/>
                  <a:pt x="3098633" y="1816803"/>
                </a:cubicBezTo>
                <a:cubicBezTo>
                  <a:pt x="3089910" y="1816803"/>
                  <a:pt x="3082847" y="1809743"/>
                  <a:pt x="3082847" y="1801023"/>
                </a:cubicBezTo>
                <a:cubicBezTo>
                  <a:pt x="3082847" y="1792303"/>
                  <a:pt x="3089910" y="1785242"/>
                  <a:pt x="3098633" y="1785242"/>
                </a:cubicBezTo>
                <a:close/>
                <a:moveTo>
                  <a:pt x="6670333" y="1784388"/>
                </a:moveTo>
                <a:cubicBezTo>
                  <a:pt x="6674076" y="1784388"/>
                  <a:pt x="6676976" y="1787299"/>
                  <a:pt x="6676976" y="1791039"/>
                </a:cubicBezTo>
                <a:cubicBezTo>
                  <a:pt x="6676976" y="1794780"/>
                  <a:pt x="6674076" y="1798112"/>
                  <a:pt x="6670333" y="1798112"/>
                </a:cubicBezTo>
                <a:cubicBezTo>
                  <a:pt x="6666591" y="1798112"/>
                  <a:pt x="6663681" y="1794792"/>
                  <a:pt x="6663681" y="1791050"/>
                </a:cubicBezTo>
                <a:cubicBezTo>
                  <a:pt x="6663681" y="1790993"/>
                  <a:pt x="6663681" y="1790934"/>
                  <a:pt x="6663681" y="1790876"/>
                </a:cubicBezTo>
                <a:cubicBezTo>
                  <a:pt x="6663727" y="1787252"/>
                  <a:pt x="6666709" y="1784341"/>
                  <a:pt x="6670333" y="1784388"/>
                </a:cubicBezTo>
                <a:close/>
                <a:moveTo>
                  <a:pt x="1787775" y="1783978"/>
                </a:moveTo>
                <a:cubicBezTo>
                  <a:pt x="1787845" y="1783978"/>
                  <a:pt x="1787913" y="1783978"/>
                  <a:pt x="1787984" y="1783978"/>
                </a:cubicBezTo>
                <a:cubicBezTo>
                  <a:pt x="1795736" y="1784037"/>
                  <a:pt x="1801971" y="1790361"/>
                  <a:pt x="1801912" y="1798111"/>
                </a:cubicBezTo>
                <a:cubicBezTo>
                  <a:pt x="1801912" y="1798182"/>
                  <a:pt x="1801912" y="1798252"/>
                  <a:pt x="1801912" y="1798322"/>
                </a:cubicBezTo>
                <a:cubicBezTo>
                  <a:pt x="1801854" y="1806071"/>
                  <a:pt x="1795526" y="1812302"/>
                  <a:pt x="1787775" y="1812244"/>
                </a:cubicBezTo>
                <a:lnTo>
                  <a:pt x="1787775" y="1812232"/>
                </a:lnTo>
                <a:cubicBezTo>
                  <a:pt x="1779869" y="1812232"/>
                  <a:pt x="1773636" y="1806001"/>
                  <a:pt x="1773636" y="1798123"/>
                </a:cubicBezTo>
                <a:cubicBezTo>
                  <a:pt x="1773636" y="1790209"/>
                  <a:pt x="1779869" y="1783978"/>
                  <a:pt x="1787775" y="1783978"/>
                </a:cubicBezTo>
                <a:close/>
                <a:moveTo>
                  <a:pt x="6422122" y="1783558"/>
                </a:moveTo>
                <a:cubicBezTo>
                  <a:pt x="6426707" y="1783570"/>
                  <a:pt x="6430425" y="1787287"/>
                  <a:pt x="6430438" y="1791869"/>
                </a:cubicBezTo>
                <a:cubicBezTo>
                  <a:pt x="6430438" y="1796440"/>
                  <a:pt x="6426694" y="1800601"/>
                  <a:pt x="6422122" y="1800601"/>
                </a:cubicBezTo>
                <a:cubicBezTo>
                  <a:pt x="6417550" y="1800601"/>
                  <a:pt x="6413809" y="1796440"/>
                  <a:pt x="6413809" y="1791869"/>
                </a:cubicBezTo>
                <a:cubicBezTo>
                  <a:pt x="6413820" y="1787287"/>
                  <a:pt x="6417538" y="1783570"/>
                  <a:pt x="6422122" y="1783558"/>
                </a:cubicBezTo>
                <a:close/>
                <a:moveTo>
                  <a:pt x="8305474" y="1783150"/>
                </a:moveTo>
                <a:cubicBezTo>
                  <a:pt x="8315030" y="1783150"/>
                  <a:pt x="8322514" y="1790631"/>
                  <a:pt x="8322514" y="1799772"/>
                </a:cubicBezTo>
                <a:cubicBezTo>
                  <a:pt x="8322514" y="1808914"/>
                  <a:pt x="8315030" y="1816395"/>
                  <a:pt x="8305474" y="1816395"/>
                </a:cubicBezTo>
                <a:cubicBezTo>
                  <a:pt x="8296330" y="1816395"/>
                  <a:pt x="8288845" y="1808914"/>
                  <a:pt x="8288845" y="1799772"/>
                </a:cubicBezTo>
                <a:cubicBezTo>
                  <a:pt x="8288845" y="1790631"/>
                  <a:pt x="8296330" y="1783150"/>
                  <a:pt x="8305474" y="1783150"/>
                </a:cubicBezTo>
                <a:close/>
                <a:moveTo>
                  <a:pt x="4026586" y="1778987"/>
                </a:moveTo>
                <a:cubicBezTo>
                  <a:pt x="4035730" y="1778987"/>
                  <a:pt x="4043624" y="1786470"/>
                  <a:pt x="4043624" y="1796031"/>
                </a:cubicBezTo>
                <a:cubicBezTo>
                  <a:pt x="4043624" y="1805172"/>
                  <a:pt x="4035730" y="1813063"/>
                  <a:pt x="4026586" y="1813063"/>
                </a:cubicBezTo>
                <a:cubicBezTo>
                  <a:pt x="4017018" y="1813063"/>
                  <a:pt x="4009536" y="1805172"/>
                  <a:pt x="4009536" y="1796031"/>
                </a:cubicBezTo>
                <a:cubicBezTo>
                  <a:pt x="4009536" y="1786470"/>
                  <a:pt x="4017018" y="1778987"/>
                  <a:pt x="4026586" y="1778987"/>
                </a:cubicBezTo>
                <a:close/>
                <a:moveTo>
                  <a:pt x="145570" y="1778987"/>
                </a:moveTo>
                <a:cubicBezTo>
                  <a:pt x="150950" y="1778987"/>
                  <a:pt x="155157" y="1783149"/>
                  <a:pt x="155157" y="1788128"/>
                </a:cubicBezTo>
                <a:cubicBezTo>
                  <a:pt x="155157" y="1793541"/>
                  <a:pt x="150950" y="1797691"/>
                  <a:pt x="145570" y="1797691"/>
                </a:cubicBezTo>
                <a:cubicBezTo>
                  <a:pt x="140541" y="1797691"/>
                  <a:pt x="136446" y="1793541"/>
                  <a:pt x="136446" y="1788128"/>
                </a:cubicBezTo>
                <a:cubicBezTo>
                  <a:pt x="136446" y="1783149"/>
                  <a:pt x="140541" y="1778987"/>
                  <a:pt x="145570" y="1778987"/>
                </a:cubicBezTo>
                <a:close/>
                <a:moveTo>
                  <a:pt x="5973950" y="1777748"/>
                </a:moveTo>
                <a:cubicBezTo>
                  <a:pt x="5973986" y="1777748"/>
                  <a:pt x="5974033" y="1777748"/>
                  <a:pt x="5974068" y="1777748"/>
                </a:cubicBezTo>
                <a:cubicBezTo>
                  <a:pt x="5977940" y="1777784"/>
                  <a:pt x="5981050" y="1780939"/>
                  <a:pt x="5981014" y="1784809"/>
                </a:cubicBezTo>
                <a:cubicBezTo>
                  <a:pt x="5981014" y="1784844"/>
                  <a:pt x="5981014" y="1784891"/>
                  <a:pt x="5981014" y="1784925"/>
                </a:cubicBezTo>
                <a:cubicBezTo>
                  <a:pt x="5980979" y="1788794"/>
                  <a:pt x="5977821" y="1791904"/>
                  <a:pt x="5973950" y="1791869"/>
                </a:cubicBezTo>
                <a:cubicBezTo>
                  <a:pt x="5970209" y="1791869"/>
                  <a:pt x="5966888" y="1788549"/>
                  <a:pt x="5966888" y="1784809"/>
                </a:cubicBezTo>
                <a:cubicBezTo>
                  <a:pt x="5966993" y="1780952"/>
                  <a:pt x="5970091" y="1777854"/>
                  <a:pt x="5973950" y="1777748"/>
                </a:cubicBezTo>
                <a:close/>
                <a:moveTo>
                  <a:pt x="10384612" y="1777737"/>
                </a:moveTo>
                <a:cubicBezTo>
                  <a:pt x="10384730" y="1777737"/>
                  <a:pt x="10384846" y="1777737"/>
                  <a:pt x="10384846" y="1777737"/>
                </a:cubicBezTo>
                <a:cubicBezTo>
                  <a:pt x="10399230" y="1777807"/>
                  <a:pt x="10410924" y="1789521"/>
                  <a:pt x="10410808" y="1803922"/>
                </a:cubicBezTo>
                <a:cubicBezTo>
                  <a:pt x="10410808" y="1818054"/>
                  <a:pt x="10399230" y="1829697"/>
                  <a:pt x="10384612" y="1829697"/>
                </a:cubicBezTo>
                <a:cubicBezTo>
                  <a:pt x="10370111" y="1829697"/>
                  <a:pt x="10358418" y="1818065"/>
                  <a:pt x="10358418" y="1803922"/>
                </a:cubicBezTo>
                <a:cubicBezTo>
                  <a:pt x="10358418" y="1803840"/>
                  <a:pt x="10358418" y="1803770"/>
                  <a:pt x="10358418" y="1803688"/>
                </a:cubicBezTo>
                <a:cubicBezTo>
                  <a:pt x="10358534" y="1789286"/>
                  <a:pt x="10370228" y="1777667"/>
                  <a:pt x="10384612" y="1777737"/>
                </a:cubicBezTo>
                <a:close/>
                <a:moveTo>
                  <a:pt x="2982638" y="1776907"/>
                </a:moveTo>
                <a:cubicBezTo>
                  <a:pt x="2991361" y="1776907"/>
                  <a:pt x="2998436" y="1783979"/>
                  <a:pt x="2998436" y="1792303"/>
                </a:cubicBezTo>
                <a:cubicBezTo>
                  <a:pt x="2998436" y="1801011"/>
                  <a:pt x="2991361" y="1808083"/>
                  <a:pt x="2982638" y="1808083"/>
                </a:cubicBezTo>
                <a:cubicBezTo>
                  <a:pt x="2974323" y="1808083"/>
                  <a:pt x="2967248" y="1801011"/>
                  <a:pt x="2967248" y="1792291"/>
                </a:cubicBezTo>
                <a:cubicBezTo>
                  <a:pt x="2967248" y="1783979"/>
                  <a:pt x="2974323" y="1776907"/>
                  <a:pt x="2982638" y="1776907"/>
                </a:cubicBezTo>
                <a:close/>
                <a:moveTo>
                  <a:pt x="5214793" y="1776076"/>
                </a:moveTo>
                <a:cubicBezTo>
                  <a:pt x="5216875" y="1776076"/>
                  <a:pt x="5218535" y="1777328"/>
                  <a:pt x="5218535" y="1779408"/>
                </a:cubicBezTo>
                <a:cubicBezTo>
                  <a:pt x="5218535" y="1781489"/>
                  <a:pt x="5216875" y="1783149"/>
                  <a:pt x="5214793" y="1783149"/>
                </a:cubicBezTo>
                <a:cubicBezTo>
                  <a:pt x="5213133" y="1783149"/>
                  <a:pt x="5211462" y="1781489"/>
                  <a:pt x="5211462" y="1779408"/>
                </a:cubicBezTo>
                <a:cubicBezTo>
                  <a:pt x="5211462" y="1779373"/>
                  <a:pt x="5211462" y="1779349"/>
                  <a:pt x="5211462" y="1779315"/>
                </a:cubicBezTo>
                <a:cubicBezTo>
                  <a:pt x="5211484" y="1777503"/>
                  <a:pt x="5212981" y="1776053"/>
                  <a:pt x="5214793" y="1776076"/>
                </a:cubicBezTo>
                <a:close/>
                <a:moveTo>
                  <a:pt x="7224526" y="1775247"/>
                </a:moveTo>
                <a:cubicBezTo>
                  <a:pt x="7236162" y="1775247"/>
                  <a:pt x="7245306" y="1784809"/>
                  <a:pt x="7245306" y="1796031"/>
                </a:cubicBezTo>
                <a:cubicBezTo>
                  <a:pt x="7245306" y="1796160"/>
                  <a:pt x="7245306" y="1796300"/>
                  <a:pt x="7245306" y="1796429"/>
                </a:cubicBezTo>
                <a:cubicBezTo>
                  <a:pt x="7245255" y="1802110"/>
                  <a:pt x="7242900" y="1807231"/>
                  <a:pt x="7239139" y="1810917"/>
                </a:cubicBezTo>
                <a:lnTo>
                  <a:pt x="7234894" y="1812626"/>
                </a:lnTo>
                <a:lnTo>
                  <a:pt x="7235752" y="1813483"/>
                </a:lnTo>
                <a:lnTo>
                  <a:pt x="7232484" y="1816861"/>
                </a:lnTo>
                <a:lnTo>
                  <a:pt x="7240741" y="1820293"/>
                </a:lnTo>
                <a:lnTo>
                  <a:pt x="7242478" y="1824575"/>
                </a:lnTo>
                <a:lnTo>
                  <a:pt x="7244067" y="1823888"/>
                </a:lnTo>
                <a:cubicBezTo>
                  <a:pt x="7248640" y="1823888"/>
                  <a:pt x="7252693" y="1825759"/>
                  <a:pt x="7255601" y="1828719"/>
                </a:cubicBezTo>
                <a:lnTo>
                  <a:pt x="7256086" y="1829898"/>
                </a:lnTo>
                <a:lnTo>
                  <a:pt x="7265678" y="1825968"/>
                </a:lnTo>
                <a:cubicBezTo>
                  <a:pt x="7270461" y="1825968"/>
                  <a:pt x="7274830" y="1827941"/>
                  <a:pt x="7278001" y="1831160"/>
                </a:cubicBezTo>
                <a:lnTo>
                  <a:pt x="7279265" y="1834270"/>
                </a:lnTo>
                <a:lnTo>
                  <a:pt x="7281291" y="1829426"/>
                </a:lnTo>
                <a:cubicBezTo>
                  <a:pt x="7284751" y="1825988"/>
                  <a:pt x="7289522" y="1823869"/>
                  <a:pt x="7294785" y="1823887"/>
                </a:cubicBezTo>
                <a:cubicBezTo>
                  <a:pt x="7300188" y="1823887"/>
                  <a:pt x="7305073" y="1825965"/>
                  <a:pt x="7308607" y="1829392"/>
                </a:cubicBezTo>
                <a:lnTo>
                  <a:pt x="7312296" y="1838170"/>
                </a:lnTo>
                <a:lnTo>
                  <a:pt x="7318015" y="1824659"/>
                </a:lnTo>
                <a:cubicBezTo>
                  <a:pt x="7321807" y="1820866"/>
                  <a:pt x="7327003" y="1818475"/>
                  <a:pt x="7332615" y="1818475"/>
                </a:cubicBezTo>
                <a:lnTo>
                  <a:pt x="7336017" y="1819900"/>
                </a:lnTo>
                <a:lnTo>
                  <a:pt x="7336363" y="1819048"/>
                </a:lnTo>
                <a:cubicBezTo>
                  <a:pt x="7338960" y="1816398"/>
                  <a:pt x="7342597" y="1814735"/>
                  <a:pt x="7346754" y="1814735"/>
                </a:cubicBezTo>
                <a:cubicBezTo>
                  <a:pt x="7350754" y="1814788"/>
                  <a:pt x="7354367" y="1816426"/>
                  <a:pt x="7356993" y="1819053"/>
                </a:cubicBezTo>
                <a:lnTo>
                  <a:pt x="7360188" y="1826643"/>
                </a:lnTo>
                <a:lnTo>
                  <a:pt x="7363225" y="1819210"/>
                </a:lnTo>
                <a:cubicBezTo>
                  <a:pt x="7367225" y="1815158"/>
                  <a:pt x="7372733" y="1812665"/>
                  <a:pt x="7378762" y="1812665"/>
                </a:cubicBezTo>
                <a:cubicBezTo>
                  <a:pt x="7391240" y="1812665"/>
                  <a:pt x="7401215" y="1822636"/>
                  <a:pt x="7401215" y="1835109"/>
                </a:cubicBezTo>
                <a:cubicBezTo>
                  <a:pt x="7401215" y="1841135"/>
                  <a:pt x="7398722" y="1846641"/>
                  <a:pt x="7394667" y="1850640"/>
                </a:cubicBezTo>
                <a:lnTo>
                  <a:pt x="7393177" y="1851249"/>
                </a:lnTo>
                <a:lnTo>
                  <a:pt x="7395584" y="1857005"/>
                </a:lnTo>
                <a:lnTo>
                  <a:pt x="7407867" y="1852141"/>
                </a:lnTo>
                <a:cubicBezTo>
                  <a:pt x="7407915" y="1852141"/>
                  <a:pt x="7407950" y="1852141"/>
                  <a:pt x="7407996" y="1852141"/>
                </a:cubicBezTo>
                <a:cubicBezTo>
                  <a:pt x="7413259" y="1852158"/>
                  <a:pt x="7418017" y="1854308"/>
                  <a:pt x="7421453" y="1857770"/>
                </a:cubicBezTo>
                <a:lnTo>
                  <a:pt x="7425556" y="1867774"/>
                </a:lnTo>
                <a:lnTo>
                  <a:pt x="7428188" y="1861497"/>
                </a:lnTo>
                <a:cubicBezTo>
                  <a:pt x="7431980" y="1857758"/>
                  <a:pt x="7437175" y="1855473"/>
                  <a:pt x="7442788" y="1855473"/>
                </a:cubicBezTo>
                <a:cubicBezTo>
                  <a:pt x="7442928" y="1855473"/>
                  <a:pt x="7443057" y="1855473"/>
                  <a:pt x="7443196" y="1855473"/>
                </a:cubicBezTo>
                <a:cubicBezTo>
                  <a:pt x="7454564" y="1855578"/>
                  <a:pt x="7463685" y="1864882"/>
                  <a:pt x="7463579" y="1876245"/>
                </a:cubicBezTo>
                <a:cubicBezTo>
                  <a:pt x="7463579" y="1887467"/>
                  <a:pt x="7454435" y="1896620"/>
                  <a:pt x="7442788" y="1896620"/>
                </a:cubicBezTo>
                <a:cubicBezTo>
                  <a:pt x="7437175" y="1896620"/>
                  <a:pt x="7431980" y="1894332"/>
                  <a:pt x="7428188" y="1890641"/>
                </a:cubicBezTo>
                <a:lnTo>
                  <a:pt x="7423464" y="1879639"/>
                </a:lnTo>
                <a:lnTo>
                  <a:pt x="7421326" y="1884719"/>
                </a:lnTo>
                <a:cubicBezTo>
                  <a:pt x="7417846" y="1888202"/>
                  <a:pt x="7413067" y="1890388"/>
                  <a:pt x="7407867" y="1890388"/>
                </a:cubicBezTo>
                <a:cubicBezTo>
                  <a:pt x="7402465" y="1890388"/>
                  <a:pt x="7397685" y="1888202"/>
                  <a:pt x="7394256" y="1884719"/>
                </a:cubicBezTo>
                <a:lnTo>
                  <a:pt x="7390632" y="1875865"/>
                </a:lnTo>
                <a:lnTo>
                  <a:pt x="7380434" y="1879986"/>
                </a:lnTo>
                <a:cubicBezTo>
                  <a:pt x="7375441" y="1879986"/>
                  <a:pt x="7370971" y="1878115"/>
                  <a:pt x="7367749" y="1874999"/>
                </a:cubicBezTo>
                <a:lnTo>
                  <a:pt x="7363076" y="1863785"/>
                </a:lnTo>
                <a:lnTo>
                  <a:pt x="7360062" y="1865023"/>
                </a:lnTo>
                <a:cubicBezTo>
                  <a:pt x="7355695" y="1865023"/>
                  <a:pt x="7351640" y="1863258"/>
                  <a:pt x="7348677" y="1860348"/>
                </a:cubicBezTo>
                <a:lnTo>
                  <a:pt x="7346257" y="1854570"/>
                </a:lnTo>
                <a:lnTo>
                  <a:pt x="7332615" y="1860055"/>
                </a:lnTo>
                <a:lnTo>
                  <a:pt x="7332615" y="1860044"/>
                </a:lnTo>
                <a:cubicBezTo>
                  <a:pt x="7327003" y="1860044"/>
                  <a:pt x="7321807" y="1857758"/>
                  <a:pt x="7318015" y="1854018"/>
                </a:cubicBezTo>
                <a:lnTo>
                  <a:pt x="7313860" y="1844094"/>
                </a:lnTo>
                <a:lnTo>
                  <a:pt x="7308607" y="1856458"/>
                </a:lnTo>
                <a:cubicBezTo>
                  <a:pt x="7305073" y="1859941"/>
                  <a:pt x="7300188" y="1862123"/>
                  <a:pt x="7294785" y="1862123"/>
                </a:cubicBezTo>
                <a:cubicBezTo>
                  <a:pt x="7289587" y="1862123"/>
                  <a:pt x="7284806" y="1859941"/>
                  <a:pt x="7281326" y="1856458"/>
                </a:cubicBezTo>
                <a:lnTo>
                  <a:pt x="7279592" y="1852338"/>
                </a:lnTo>
                <a:lnTo>
                  <a:pt x="7278001" y="1856142"/>
                </a:lnTo>
                <a:cubicBezTo>
                  <a:pt x="7274830" y="1859310"/>
                  <a:pt x="7270461" y="1861283"/>
                  <a:pt x="7265678" y="1861283"/>
                </a:cubicBezTo>
                <a:cubicBezTo>
                  <a:pt x="7260691" y="1861283"/>
                  <a:pt x="7256223" y="1859310"/>
                  <a:pt x="7253003" y="1856142"/>
                </a:cubicBezTo>
                <a:lnTo>
                  <a:pt x="7251718" y="1853096"/>
                </a:lnTo>
                <a:lnTo>
                  <a:pt x="7244067" y="1856302"/>
                </a:lnTo>
                <a:cubicBezTo>
                  <a:pt x="7239700" y="1856302"/>
                  <a:pt x="7235751" y="1854432"/>
                  <a:pt x="7232892" y="1851470"/>
                </a:cubicBezTo>
                <a:lnTo>
                  <a:pt x="7230287" y="1845054"/>
                </a:lnTo>
                <a:lnTo>
                  <a:pt x="7220110" y="1840773"/>
                </a:lnTo>
                <a:cubicBezTo>
                  <a:pt x="7217483" y="1838149"/>
                  <a:pt x="7215842" y="1834538"/>
                  <a:pt x="7215790" y="1830539"/>
                </a:cubicBezTo>
                <a:lnTo>
                  <a:pt x="7219030" y="1822835"/>
                </a:lnTo>
                <a:lnTo>
                  <a:pt x="7209978" y="1813483"/>
                </a:lnTo>
                <a:lnTo>
                  <a:pt x="7211930" y="1811532"/>
                </a:lnTo>
                <a:lnTo>
                  <a:pt x="7210130" y="1810780"/>
                </a:lnTo>
                <a:cubicBezTo>
                  <a:pt x="7206441" y="1807040"/>
                  <a:pt x="7204155" y="1801847"/>
                  <a:pt x="7204155" y="1796031"/>
                </a:cubicBezTo>
                <a:cubicBezTo>
                  <a:pt x="7204155" y="1784809"/>
                  <a:pt x="7213299" y="1775247"/>
                  <a:pt x="7224526" y="1775247"/>
                </a:cubicBezTo>
                <a:close/>
                <a:moveTo>
                  <a:pt x="6306138" y="1775247"/>
                </a:moveTo>
                <a:cubicBezTo>
                  <a:pt x="6310945" y="1775270"/>
                  <a:pt x="6314839" y="1779174"/>
                  <a:pt x="6314864" y="1783979"/>
                </a:cubicBezTo>
                <a:cubicBezTo>
                  <a:pt x="6314864" y="1788549"/>
                  <a:pt x="6310711" y="1792291"/>
                  <a:pt x="6306138" y="1792291"/>
                </a:cubicBezTo>
                <a:cubicBezTo>
                  <a:pt x="6301555" y="1792291"/>
                  <a:pt x="6297812" y="1788549"/>
                  <a:pt x="6297812" y="1783979"/>
                </a:cubicBezTo>
                <a:cubicBezTo>
                  <a:pt x="6297812" y="1778987"/>
                  <a:pt x="6301555" y="1775247"/>
                  <a:pt x="6306138" y="1775247"/>
                </a:cubicBezTo>
                <a:close/>
                <a:moveTo>
                  <a:pt x="8937410" y="1773587"/>
                </a:moveTo>
                <a:cubicBezTo>
                  <a:pt x="8947806" y="1773587"/>
                  <a:pt x="8956121" y="1781886"/>
                  <a:pt x="8956121" y="1792291"/>
                </a:cubicBezTo>
                <a:cubicBezTo>
                  <a:pt x="8956121" y="1802273"/>
                  <a:pt x="8947806" y="1810572"/>
                  <a:pt x="8937410" y="1810572"/>
                </a:cubicBezTo>
                <a:cubicBezTo>
                  <a:pt x="8927014" y="1810572"/>
                  <a:pt x="8918699" y="1802262"/>
                  <a:pt x="8918699" y="1792291"/>
                </a:cubicBezTo>
                <a:cubicBezTo>
                  <a:pt x="8918699" y="1781886"/>
                  <a:pt x="8927014" y="1773587"/>
                  <a:pt x="8937410" y="1773587"/>
                </a:cubicBezTo>
                <a:close/>
                <a:moveTo>
                  <a:pt x="1672141" y="1773177"/>
                </a:moveTo>
                <a:cubicBezTo>
                  <a:pt x="1679625" y="1773177"/>
                  <a:pt x="1685940" y="1779408"/>
                  <a:pt x="1685940" y="1787299"/>
                </a:cubicBezTo>
                <a:cubicBezTo>
                  <a:pt x="1685940" y="1794780"/>
                  <a:pt x="1679625" y="1801022"/>
                  <a:pt x="1672141" y="1801022"/>
                </a:cubicBezTo>
                <a:lnTo>
                  <a:pt x="1672141" y="1801011"/>
                </a:lnTo>
                <a:cubicBezTo>
                  <a:pt x="1664306" y="1801011"/>
                  <a:pt x="1658108" y="1794780"/>
                  <a:pt x="1658108" y="1787299"/>
                </a:cubicBezTo>
                <a:cubicBezTo>
                  <a:pt x="1658108" y="1779408"/>
                  <a:pt x="1664306" y="1773177"/>
                  <a:pt x="1672141" y="1773177"/>
                </a:cubicBezTo>
                <a:close/>
                <a:moveTo>
                  <a:pt x="6517337" y="1772757"/>
                </a:moveTo>
                <a:cubicBezTo>
                  <a:pt x="6518577" y="1772757"/>
                  <a:pt x="6519408" y="1773587"/>
                  <a:pt x="6519408" y="1774837"/>
                </a:cubicBezTo>
                <a:cubicBezTo>
                  <a:pt x="6519408" y="1776076"/>
                  <a:pt x="6518577" y="1776907"/>
                  <a:pt x="6517337" y="1776907"/>
                </a:cubicBezTo>
                <a:cubicBezTo>
                  <a:pt x="6516085" y="1776907"/>
                  <a:pt x="6515256" y="1776076"/>
                  <a:pt x="6515256" y="1774837"/>
                </a:cubicBezTo>
                <a:cubicBezTo>
                  <a:pt x="6515256" y="1773575"/>
                  <a:pt x="6516085" y="1772757"/>
                  <a:pt x="6517337" y="1772757"/>
                </a:cubicBezTo>
                <a:close/>
                <a:moveTo>
                  <a:pt x="6528564" y="1772337"/>
                </a:moveTo>
                <a:cubicBezTo>
                  <a:pt x="6534049" y="1772407"/>
                  <a:pt x="6538470" y="1776837"/>
                  <a:pt x="6538539" y="1782319"/>
                </a:cubicBezTo>
                <a:cubicBezTo>
                  <a:pt x="6538539" y="1782402"/>
                  <a:pt x="6538539" y="1782495"/>
                  <a:pt x="6538539" y="1782577"/>
                </a:cubicBezTo>
                <a:cubicBezTo>
                  <a:pt x="6538470" y="1788013"/>
                  <a:pt x="6534004" y="1792361"/>
                  <a:pt x="6528564" y="1792291"/>
                </a:cubicBezTo>
                <a:cubicBezTo>
                  <a:pt x="6523151" y="1792291"/>
                  <a:pt x="6518578" y="1788129"/>
                  <a:pt x="6518578" y="1782319"/>
                </a:cubicBezTo>
                <a:cubicBezTo>
                  <a:pt x="6518648" y="1776837"/>
                  <a:pt x="6523081" y="1772407"/>
                  <a:pt x="6528564" y="1772337"/>
                </a:cubicBezTo>
                <a:close/>
                <a:moveTo>
                  <a:pt x="8053943" y="1772336"/>
                </a:moveTo>
                <a:cubicBezTo>
                  <a:pt x="8054142" y="1772336"/>
                  <a:pt x="8054340" y="1772336"/>
                  <a:pt x="8054551" y="1772336"/>
                </a:cubicBezTo>
                <a:cubicBezTo>
                  <a:pt x="8062878" y="1772511"/>
                  <a:pt x="8069496" y="1779397"/>
                  <a:pt x="8069321" y="1787720"/>
                </a:cubicBezTo>
                <a:cubicBezTo>
                  <a:pt x="8069321" y="1787918"/>
                  <a:pt x="8069321" y="1788117"/>
                  <a:pt x="8069321" y="1788304"/>
                </a:cubicBezTo>
                <a:cubicBezTo>
                  <a:pt x="8069158" y="1796638"/>
                  <a:pt x="8062269" y="1803255"/>
                  <a:pt x="8053943" y="1803091"/>
                </a:cubicBezTo>
                <a:cubicBezTo>
                  <a:pt x="8045207" y="1803091"/>
                  <a:pt x="8038144" y="1796440"/>
                  <a:pt x="8038144" y="1787720"/>
                </a:cubicBezTo>
                <a:cubicBezTo>
                  <a:pt x="8038144" y="1778987"/>
                  <a:pt x="8045207" y="1772336"/>
                  <a:pt x="8053943" y="1772336"/>
                </a:cubicBezTo>
                <a:close/>
                <a:moveTo>
                  <a:pt x="5532423" y="1771927"/>
                </a:moveTo>
                <a:cubicBezTo>
                  <a:pt x="5535336" y="1771927"/>
                  <a:pt x="5537824" y="1774008"/>
                  <a:pt x="5537824" y="1776907"/>
                </a:cubicBezTo>
                <a:cubicBezTo>
                  <a:pt x="5537778" y="1779876"/>
                  <a:pt x="5535394" y="1782261"/>
                  <a:pt x="5532423" y="1782319"/>
                </a:cubicBezTo>
                <a:cubicBezTo>
                  <a:pt x="5529510" y="1782319"/>
                  <a:pt x="5527019" y="1779817"/>
                  <a:pt x="5527019" y="1776907"/>
                </a:cubicBezTo>
                <a:cubicBezTo>
                  <a:pt x="5527019" y="1774008"/>
                  <a:pt x="5529510" y="1771927"/>
                  <a:pt x="5532423" y="1771927"/>
                </a:cubicBezTo>
                <a:close/>
                <a:moveTo>
                  <a:pt x="4327163" y="1771097"/>
                </a:moveTo>
                <a:cubicBezTo>
                  <a:pt x="4337560" y="1771097"/>
                  <a:pt x="4345875" y="1779396"/>
                  <a:pt x="4345875" y="1789800"/>
                </a:cubicBezTo>
                <a:cubicBezTo>
                  <a:pt x="4345875" y="1800180"/>
                  <a:pt x="4337560" y="1808503"/>
                  <a:pt x="4327163" y="1808503"/>
                </a:cubicBezTo>
                <a:cubicBezTo>
                  <a:pt x="4316778" y="1808503"/>
                  <a:pt x="4308045" y="1800180"/>
                  <a:pt x="4308045" y="1789800"/>
                </a:cubicBezTo>
                <a:cubicBezTo>
                  <a:pt x="4308045" y="1779396"/>
                  <a:pt x="4316778" y="1771097"/>
                  <a:pt x="4327163" y="1771097"/>
                </a:cubicBezTo>
                <a:close/>
                <a:moveTo>
                  <a:pt x="6599654" y="1770267"/>
                </a:moveTo>
                <a:cubicBezTo>
                  <a:pt x="6599666" y="1770267"/>
                  <a:pt x="6599688" y="1770267"/>
                  <a:pt x="6599701" y="1770267"/>
                </a:cubicBezTo>
                <a:cubicBezTo>
                  <a:pt x="6601758" y="1770279"/>
                  <a:pt x="6603407" y="1771951"/>
                  <a:pt x="6603396" y="1774008"/>
                </a:cubicBezTo>
                <a:cubicBezTo>
                  <a:pt x="6603396" y="1776076"/>
                  <a:pt x="6601736" y="1777328"/>
                  <a:pt x="6599654" y="1777328"/>
                </a:cubicBezTo>
                <a:cubicBezTo>
                  <a:pt x="6597573" y="1777328"/>
                  <a:pt x="6595911" y="1776076"/>
                  <a:pt x="6595911" y="1774008"/>
                </a:cubicBezTo>
                <a:cubicBezTo>
                  <a:pt x="6595911" y="1773996"/>
                  <a:pt x="6595911" y="1773972"/>
                  <a:pt x="6595911" y="1773961"/>
                </a:cubicBezTo>
                <a:cubicBezTo>
                  <a:pt x="6595923" y="1771903"/>
                  <a:pt x="6597596" y="1770255"/>
                  <a:pt x="6599654" y="1770267"/>
                </a:cubicBezTo>
                <a:close/>
                <a:moveTo>
                  <a:pt x="6785486" y="1769845"/>
                </a:moveTo>
                <a:cubicBezTo>
                  <a:pt x="6789229" y="1769845"/>
                  <a:pt x="6792562" y="1772746"/>
                  <a:pt x="6792562" y="1776486"/>
                </a:cubicBezTo>
                <a:cubicBezTo>
                  <a:pt x="6792562" y="1780227"/>
                  <a:pt x="6789229" y="1783149"/>
                  <a:pt x="6785486" y="1783149"/>
                </a:cubicBezTo>
                <a:cubicBezTo>
                  <a:pt x="6781745" y="1783149"/>
                  <a:pt x="6778844" y="1780239"/>
                  <a:pt x="6778844" y="1776497"/>
                </a:cubicBezTo>
                <a:cubicBezTo>
                  <a:pt x="6778844" y="1776439"/>
                  <a:pt x="6778844" y="1776381"/>
                  <a:pt x="6778844" y="1776323"/>
                </a:cubicBezTo>
                <a:cubicBezTo>
                  <a:pt x="6778892" y="1772699"/>
                  <a:pt x="6781861" y="1769799"/>
                  <a:pt x="6785486" y="1769845"/>
                </a:cubicBezTo>
                <a:close/>
                <a:moveTo>
                  <a:pt x="30029" y="1769437"/>
                </a:moveTo>
                <a:cubicBezTo>
                  <a:pt x="34942" y="1769437"/>
                  <a:pt x="38684" y="1773587"/>
                  <a:pt x="38684" y="1778579"/>
                </a:cubicBezTo>
                <a:cubicBezTo>
                  <a:pt x="38684" y="1783558"/>
                  <a:pt x="34942" y="1787299"/>
                  <a:pt x="30029" y="1787299"/>
                </a:cubicBezTo>
                <a:cubicBezTo>
                  <a:pt x="25001" y="1787299"/>
                  <a:pt x="21260" y="1783558"/>
                  <a:pt x="21260" y="1778579"/>
                </a:cubicBezTo>
                <a:cubicBezTo>
                  <a:pt x="21260" y="1773587"/>
                  <a:pt x="25001" y="1769437"/>
                  <a:pt x="30029" y="1769437"/>
                </a:cubicBezTo>
                <a:close/>
                <a:moveTo>
                  <a:pt x="9201830" y="1769016"/>
                </a:moveTo>
                <a:cubicBezTo>
                  <a:pt x="9201841" y="1769016"/>
                  <a:pt x="9201841" y="1769016"/>
                  <a:pt x="9201853" y="1769016"/>
                </a:cubicBezTo>
                <a:cubicBezTo>
                  <a:pt x="9212636" y="1769027"/>
                  <a:pt x="9221383" y="1777772"/>
                  <a:pt x="9221370" y="1788549"/>
                </a:cubicBezTo>
                <a:cubicBezTo>
                  <a:pt x="9221370" y="1788561"/>
                  <a:pt x="9221370" y="1788561"/>
                  <a:pt x="9221370" y="1788572"/>
                </a:cubicBezTo>
                <a:cubicBezTo>
                  <a:pt x="9221359" y="1799351"/>
                  <a:pt x="9212612" y="1808094"/>
                  <a:pt x="9201830" y="1808082"/>
                </a:cubicBezTo>
                <a:cubicBezTo>
                  <a:pt x="9201818" y="1808082"/>
                  <a:pt x="9201818" y="1808082"/>
                  <a:pt x="9201807" y="1808082"/>
                </a:cubicBezTo>
                <a:cubicBezTo>
                  <a:pt x="9191025" y="1808071"/>
                  <a:pt x="9182278" y="1799326"/>
                  <a:pt x="9182289" y="1788549"/>
                </a:cubicBezTo>
                <a:cubicBezTo>
                  <a:pt x="9182289" y="1788538"/>
                  <a:pt x="9182289" y="1788538"/>
                  <a:pt x="9182289" y="1788526"/>
                </a:cubicBezTo>
                <a:cubicBezTo>
                  <a:pt x="9182300" y="1777748"/>
                  <a:pt x="9191048" y="1769004"/>
                  <a:pt x="9201830" y="1769016"/>
                </a:cubicBezTo>
                <a:close/>
                <a:moveTo>
                  <a:pt x="8676323" y="1769016"/>
                </a:moveTo>
                <a:cubicBezTo>
                  <a:pt x="8685879" y="1769016"/>
                  <a:pt x="8693783" y="1776906"/>
                  <a:pt x="8693783" y="1786468"/>
                </a:cubicBezTo>
                <a:cubicBezTo>
                  <a:pt x="8693783" y="1796440"/>
                  <a:pt x="8685879" y="1804341"/>
                  <a:pt x="8676323" y="1804341"/>
                </a:cubicBezTo>
                <a:lnTo>
                  <a:pt x="8676323" y="1804354"/>
                </a:lnTo>
                <a:cubicBezTo>
                  <a:pt x="8666337" y="1804354"/>
                  <a:pt x="8658443" y="1796440"/>
                  <a:pt x="8658443" y="1786468"/>
                </a:cubicBezTo>
                <a:cubicBezTo>
                  <a:pt x="8658443" y="1776906"/>
                  <a:pt x="8666337" y="1769016"/>
                  <a:pt x="8676323" y="1769016"/>
                </a:cubicBezTo>
                <a:close/>
                <a:moveTo>
                  <a:pt x="6689453" y="1769016"/>
                </a:moveTo>
                <a:cubicBezTo>
                  <a:pt x="6692365" y="1769016"/>
                  <a:pt x="6694857" y="1771086"/>
                  <a:pt x="6694857" y="1774008"/>
                </a:cubicBezTo>
                <a:cubicBezTo>
                  <a:pt x="6694797" y="1776966"/>
                  <a:pt x="6692412" y="1779349"/>
                  <a:pt x="6689453" y="1779397"/>
                </a:cubicBezTo>
                <a:lnTo>
                  <a:pt x="6689453" y="1779408"/>
                </a:lnTo>
                <a:cubicBezTo>
                  <a:pt x="6686542" y="1779408"/>
                  <a:pt x="6684461" y="1776907"/>
                  <a:pt x="6684461" y="1774008"/>
                </a:cubicBezTo>
                <a:cubicBezTo>
                  <a:pt x="6684461" y="1773879"/>
                  <a:pt x="6684461" y="1773750"/>
                  <a:pt x="6684461" y="1773621"/>
                </a:cubicBezTo>
                <a:cubicBezTo>
                  <a:pt x="6684566" y="1770980"/>
                  <a:pt x="6686799" y="1768911"/>
                  <a:pt x="6689453" y="1769016"/>
                </a:cubicBezTo>
                <a:close/>
                <a:moveTo>
                  <a:pt x="9784707" y="1768597"/>
                </a:moveTo>
                <a:cubicBezTo>
                  <a:pt x="9784789" y="1768597"/>
                  <a:pt x="9784871" y="1768597"/>
                  <a:pt x="9784952" y="1768597"/>
                </a:cubicBezTo>
                <a:cubicBezTo>
                  <a:pt x="9797057" y="1768667"/>
                  <a:pt x="9806810" y="1778532"/>
                  <a:pt x="9806740" y="1790631"/>
                </a:cubicBezTo>
                <a:cubicBezTo>
                  <a:pt x="9806740" y="1790713"/>
                  <a:pt x="9806740" y="1790806"/>
                  <a:pt x="9806740" y="1790889"/>
                </a:cubicBezTo>
                <a:cubicBezTo>
                  <a:pt x="9806668" y="1802975"/>
                  <a:pt x="9796799" y="1812724"/>
                  <a:pt x="9784707" y="1812654"/>
                </a:cubicBezTo>
                <a:cubicBezTo>
                  <a:pt x="9772650" y="1812654"/>
                  <a:pt x="9763084" y="1802683"/>
                  <a:pt x="9763084" y="1790631"/>
                </a:cubicBezTo>
                <a:cubicBezTo>
                  <a:pt x="9763084" y="1778579"/>
                  <a:pt x="9772650" y="1768597"/>
                  <a:pt x="9784707" y="1768597"/>
                </a:cubicBezTo>
                <a:close/>
                <a:moveTo>
                  <a:pt x="2867062" y="1767358"/>
                </a:moveTo>
                <a:cubicBezTo>
                  <a:pt x="2875379" y="1767358"/>
                  <a:pt x="2882440" y="1774418"/>
                  <a:pt x="2882440" y="1783150"/>
                </a:cubicBezTo>
                <a:cubicBezTo>
                  <a:pt x="2882440" y="1791460"/>
                  <a:pt x="2875379" y="1798522"/>
                  <a:pt x="2867062" y="1798522"/>
                </a:cubicBezTo>
                <a:cubicBezTo>
                  <a:pt x="2858326" y="1798522"/>
                  <a:pt x="2851674" y="1791460"/>
                  <a:pt x="2851674" y="1783150"/>
                </a:cubicBezTo>
                <a:cubicBezTo>
                  <a:pt x="2851674" y="1774418"/>
                  <a:pt x="2858326" y="1767358"/>
                  <a:pt x="2867062" y="1767358"/>
                </a:cubicBezTo>
                <a:close/>
                <a:moveTo>
                  <a:pt x="4523408" y="1767356"/>
                </a:moveTo>
                <a:cubicBezTo>
                  <a:pt x="4535042" y="1767356"/>
                  <a:pt x="4544188" y="1776498"/>
                  <a:pt x="4544188" y="1787720"/>
                </a:cubicBezTo>
                <a:cubicBezTo>
                  <a:pt x="4544188" y="1787860"/>
                  <a:pt x="4544188" y="1787988"/>
                  <a:pt x="4544188" y="1788128"/>
                </a:cubicBezTo>
                <a:cubicBezTo>
                  <a:pt x="4544084" y="1799491"/>
                  <a:pt x="4534773" y="1808609"/>
                  <a:pt x="4523408" y="1808504"/>
                </a:cubicBezTo>
                <a:lnTo>
                  <a:pt x="4523408" y="1808492"/>
                </a:lnTo>
                <a:cubicBezTo>
                  <a:pt x="4512181" y="1808492"/>
                  <a:pt x="4503032" y="1799351"/>
                  <a:pt x="4503032" y="1787720"/>
                </a:cubicBezTo>
                <a:cubicBezTo>
                  <a:pt x="4503032" y="1776498"/>
                  <a:pt x="4512181" y="1767356"/>
                  <a:pt x="4523408" y="1767356"/>
                </a:cubicBezTo>
                <a:close/>
                <a:moveTo>
                  <a:pt x="6639174" y="1766573"/>
                </a:moveTo>
                <a:lnTo>
                  <a:pt x="6646221" y="1769437"/>
                </a:lnTo>
                <a:lnTo>
                  <a:pt x="6648264" y="1768606"/>
                </a:lnTo>
                <a:lnTo>
                  <a:pt x="6649480" y="1769110"/>
                </a:lnTo>
                <a:cubicBezTo>
                  <a:pt x="6651581" y="1771215"/>
                  <a:pt x="6652880" y="1774120"/>
                  <a:pt x="6652874" y="1777329"/>
                </a:cubicBezTo>
                <a:cubicBezTo>
                  <a:pt x="6652874" y="1777515"/>
                  <a:pt x="6652874" y="1777702"/>
                  <a:pt x="6652874" y="1777889"/>
                </a:cubicBezTo>
                <a:lnTo>
                  <a:pt x="6646761" y="1783698"/>
                </a:lnTo>
                <a:lnTo>
                  <a:pt x="6652867" y="1789794"/>
                </a:lnTo>
                <a:lnTo>
                  <a:pt x="6654535" y="1788128"/>
                </a:lnTo>
                <a:cubicBezTo>
                  <a:pt x="6659119" y="1788141"/>
                  <a:pt x="6662838" y="1791858"/>
                  <a:pt x="6662849" y="1796440"/>
                </a:cubicBezTo>
                <a:cubicBezTo>
                  <a:pt x="6662849" y="1801022"/>
                  <a:pt x="6659106" y="1804762"/>
                  <a:pt x="6654535" y="1804762"/>
                </a:cubicBezTo>
                <a:lnTo>
                  <a:pt x="6654535" y="1804751"/>
                </a:lnTo>
                <a:lnTo>
                  <a:pt x="6647884" y="1798102"/>
                </a:lnTo>
                <a:lnTo>
                  <a:pt x="6644548" y="1801431"/>
                </a:lnTo>
                <a:cubicBezTo>
                  <a:pt x="6639145" y="1801431"/>
                  <a:pt x="6634574" y="1796862"/>
                  <a:pt x="6634574" y="1791460"/>
                </a:cubicBezTo>
                <a:lnTo>
                  <a:pt x="6639151" y="1786884"/>
                </a:lnTo>
                <a:lnTo>
                  <a:pt x="6629591" y="1777329"/>
                </a:lnTo>
                <a:cubicBezTo>
                  <a:pt x="6629591" y="1774214"/>
                  <a:pt x="6630941" y="1771306"/>
                  <a:pt x="6633072" y="1769177"/>
                </a:cubicBezTo>
                <a:close/>
                <a:moveTo>
                  <a:pt x="4909631" y="1766526"/>
                </a:moveTo>
                <a:cubicBezTo>
                  <a:pt x="4910884" y="1766526"/>
                  <a:pt x="4911713" y="1767766"/>
                  <a:pt x="4911713" y="1768595"/>
                </a:cubicBezTo>
                <a:cubicBezTo>
                  <a:pt x="4911713" y="1769845"/>
                  <a:pt x="4910884" y="1770676"/>
                  <a:pt x="4909631" y="1770676"/>
                </a:cubicBezTo>
                <a:cubicBezTo>
                  <a:pt x="4908379" y="1770676"/>
                  <a:pt x="4907549" y="1769845"/>
                  <a:pt x="4907549" y="1768595"/>
                </a:cubicBezTo>
                <a:cubicBezTo>
                  <a:pt x="4907549" y="1767766"/>
                  <a:pt x="4908379" y="1766526"/>
                  <a:pt x="4909631" y="1766526"/>
                </a:cubicBezTo>
                <a:close/>
                <a:moveTo>
                  <a:pt x="7108108" y="1766106"/>
                </a:moveTo>
                <a:cubicBezTo>
                  <a:pt x="7113593" y="1766176"/>
                  <a:pt x="7118026" y="1770595"/>
                  <a:pt x="7118096" y="1776078"/>
                </a:cubicBezTo>
                <a:cubicBezTo>
                  <a:pt x="7118096" y="1781490"/>
                  <a:pt x="7113524" y="1785639"/>
                  <a:pt x="7108108" y="1785639"/>
                </a:cubicBezTo>
                <a:cubicBezTo>
                  <a:pt x="7102706" y="1785639"/>
                  <a:pt x="7098554" y="1781490"/>
                  <a:pt x="7098554" y="1776078"/>
                </a:cubicBezTo>
                <a:cubicBezTo>
                  <a:pt x="7098554" y="1770665"/>
                  <a:pt x="7102706" y="1766106"/>
                  <a:pt x="7108108" y="1766106"/>
                </a:cubicBezTo>
                <a:close/>
                <a:moveTo>
                  <a:pt x="7041182" y="1765276"/>
                </a:moveTo>
                <a:cubicBezTo>
                  <a:pt x="7051159" y="1765276"/>
                  <a:pt x="7059052" y="1773179"/>
                  <a:pt x="7059052" y="1782729"/>
                </a:cubicBezTo>
                <a:cubicBezTo>
                  <a:pt x="7059052" y="1792700"/>
                  <a:pt x="7051159" y="1800602"/>
                  <a:pt x="7041182" y="1800602"/>
                </a:cubicBezTo>
                <a:lnTo>
                  <a:pt x="7041182" y="1800613"/>
                </a:lnTo>
                <a:lnTo>
                  <a:pt x="7031920" y="1796702"/>
                </a:lnTo>
                <a:lnTo>
                  <a:pt x="7027352" y="1807980"/>
                </a:lnTo>
                <a:cubicBezTo>
                  <a:pt x="7024443" y="1810889"/>
                  <a:pt x="7020391" y="1812654"/>
                  <a:pt x="7015819" y="1812654"/>
                </a:cubicBezTo>
                <a:lnTo>
                  <a:pt x="7011931" y="1811058"/>
                </a:lnTo>
                <a:lnTo>
                  <a:pt x="7009842" y="1816186"/>
                </a:lnTo>
                <a:cubicBezTo>
                  <a:pt x="7007191" y="1818885"/>
                  <a:pt x="7003551" y="1820545"/>
                  <a:pt x="6999598" y="1820545"/>
                </a:cubicBezTo>
                <a:lnTo>
                  <a:pt x="6999598" y="1820556"/>
                </a:lnTo>
                <a:lnTo>
                  <a:pt x="6994226" y="1818343"/>
                </a:lnTo>
                <a:lnTo>
                  <a:pt x="6990873" y="1821806"/>
                </a:lnTo>
                <a:cubicBezTo>
                  <a:pt x="6983390" y="1821806"/>
                  <a:pt x="6977565" y="1815973"/>
                  <a:pt x="6977565" y="1808492"/>
                </a:cubicBezTo>
                <a:lnTo>
                  <a:pt x="6979887" y="1806244"/>
                </a:lnTo>
                <a:lnTo>
                  <a:pt x="6977155" y="1803513"/>
                </a:lnTo>
                <a:lnTo>
                  <a:pt x="6987216" y="1793446"/>
                </a:lnTo>
                <a:lnTo>
                  <a:pt x="6982969" y="1789380"/>
                </a:lnTo>
                <a:cubicBezTo>
                  <a:pt x="6982969" y="1783979"/>
                  <a:pt x="6987541" y="1779818"/>
                  <a:pt x="6992956" y="1779818"/>
                </a:cubicBezTo>
                <a:cubicBezTo>
                  <a:pt x="6993061" y="1779818"/>
                  <a:pt x="6993166" y="1779818"/>
                  <a:pt x="6993272" y="1779818"/>
                </a:cubicBezTo>
                <a:cubicBezTo>
                  <a:pt x="6998465" y="1779911"/>
                  <a:pt x="7002604" y="1784190"/>
                  <a:pt x="7002510" y="1789380"/>
                </a:cubicBezTo>
                <a:lnTo>
                  <a:pt x="7002510" y="1789589"/>
                </a:lnTo>
                <a:lnTo>
                  <a:pt x="7004433" y="1785070"/>
                </a:lnTo>
                <a:cubicBezTo>
                  <a:pt x="7007396" y="1782110"/>
                  <a:pt x="7011451" y="1780239"/>
                  <a:pt x="7015819" y="1780239"/>
                </a:cubicBezTo>
                <a:lnTo>
                  <a:pt x="7024110" y="1783712"/>
                </a:lnTo>
                <a:lnTo>
                  <a:pt x="7023712" y="1782729"/>
                </a:lnTo>
                <a:cubicBezTo>
                  <a:pt x="7023712" y="1773179"/>
                  <a:pt x="7031617" y="1765276"/>
                  <a:pt x="7041182" y="1765276"/>
                </a:cubicBezTo>
                <a:close/>
                <a:moveTo>
                  <a:pt x="5858376" y="1765263"/>
                </a:moveTo>
                <a:cubicBezTo>
                  <a:pt x="5862528" y="1765263"/>
                  <a:pt x="5865439" y="1768186"/>
                  <a:pt x="5865439" y="1771927"/>
                </a:cubicBezTo>
                <a:cubicBezTo>
                  <a:pt x="5865451" y="1772126"/>
                  <a:pt x="5865451" y="1772325"/>
                  <a:pt x="5865439" y="1772524"/>
                </a:cubicBezTo>
                <a:cubicBezTo>
                  <a:pt x="5865277" y="1776264"/>
                  <a:pt x="5862107" y="1779151"/>
                  <a:pt x="5858376" y="1778987"/>
                </a:cubicBezTo>
                <a:cubicBezTo>
                  <a:pt x="5854634" y="1778987"/>
                  <a:pt x="5851723" y="1776076"/>
                  <a:pt x="5851723" y="1771927"/>
                </a:cubicBezTo>
                <a:cubicBezTo>
                  <a:pt x="5851723" y="1771868"/>
                  <a:pt x="5851723" y="1771810"/>
                  <a:pt x="5851723" y="1771752"/>
                </a:cubicBezTo>
                <a:cubicBezTo>
                  <a:pt x="5851769" y="1768128"/>
                  <a:pt x="5854751" y="1765217"/>
                  <a:pt x="5858376" y="1765263"/>
                </a:cubicBezTo>
                <a:close/>
                <a:moveTo>
                  <a:pt x="7808656" y="1764026"/>
                </a:moveTo>
                <a:cubicBezTo>
                  <a:pt x="7816549" y="1764026"/>
                  <a:pt x="7822781" y="1770677"/>
                  <a:pt x="7822781" y="1778579"/>
                </a:cubicBezTo>
                <a:cubicBezTo>
                  <a:pt x="7822781" y="1786470"/>
                  <a:pt x="7816549" y="1792700"/>
                  <a:pt x="7808656" y="1792700"/>
                </a:cubicBezTo>
                <a:cubicBezTo>
                  <a:pt x="7800749" y="1792700"/>
                  <a:pt x="7794095" y="1786470"/>
                  <a:pt x="7794095" y="1778579"/>
                </a:cubicBezTo>
                <a:cubicBezTo>
                  <a:pt x="7794189" y="1770583"/>
                  <a:pt x="7800656" y="1764119"/>
                  <a:pt x="7808656" y="1764026"/>
                </a:cubicBezTo>
                <a:close/>
                <a:moveTo>
                  <a:pt x="9625058" y="1764024"/>
                </a:moveTo>
                <a:cubicBezTo>
                  <a:pt x="9636705" y="1764024"/>
                  <a:pt x="9646259" y="1773177"/>
                  <a:pt x="9646259" y="1785218"/>
                </a:cubicBezTo>
                <a:cubicBezTo>
                  <a:pt x="9646223" y="1796907"/>
                  <a:pt x="9636751" y="1806375"/>
                  <a:pt x="9625058" y="1806423"/>
                </a:cubicBezTo>
                <a:cubicBezTo>
                  <a:pt x="9613422" y="1806423"/>
                  <a:pt x="9603855" y="1796860"/>
                  <a:pt x="9603855" y="1785218"/>
                </a:cubicBezTo>
                <a:cubicBezTo>
                  <a:pt x="9603855" y="1773177"/>
                  <a:pt x="9613422" y="1764024"/>
                  <a:pt x="9625058" y="1764024"/>
                </a:cubicBezTo>
                <a:close/>
                <a:moveTo>
                  <a:pt x="6190552" y="1764024"/>
                </a:moveTo>
                <a:cubicBezTo>
                  <a:pt x="6195358" y="1764060"/>
                  <a:pt x="6199252" y="1767953"/>
                  <a:pt x="6199289" y="1772757"/>
                </a:cubicBezTo>
                <a:cubicBezTo>
                  <a:pt x="6199289" y="1777328"/>
                  <a:pt x="6195126" y="1781068"/>
                  <a:pt x="6190552" y="1781068"/>
                </a:cubicBezTo>
                <a:lnTo>
                  <a:pt x="6190552" y="1781057"/>
                </a:lnTo>
                <a:cubicBezTo>
                  <a:pt x="6185980" y="1781057"/>
                  <a:pt x="6181829" y="1777315"/>
                  <a:pt x="6181829" y="1772757"/>
                </a:cubicBezTo>
                <a:cubicBezTo>
                  <a:pt x="6181851" y="1767940"/>
                  <a:pt x="6185734" y="1764048"/>
                  <a:pt x="6190552" y="1764024"/>
                </a:cubicBezTo>
                <a:close/>
                <a:moveTo>
                  <a:pt x="7273583" y="1763194"/>
                </a:moveTo>
                <a:cubicBezTo>
                  <a:pt x="7286050" y="1763194"/>
                  <a:pt x="7296036" y="1773177"/>
                  <a:pt x="7296036" y="1785639"/>
                </a:cubicBezTo>
                <a:cubicBezTo>
                  <a:pt x="7296036" y="1797691"/>
                  <a:pt x="7286050" y="1807661"/>
                  <a:pt x="7273583" y="1807661"/>
                </a:cubicBezTo>
                <a:cubicBezTo>
                  <a:pt x="7261527" y="1807661"/>
                  <a:pt x="7251552" y="1797691"/>
                  <a:pt x="7251552" y="1785639"/>
                </a:cubicBezTo>
                <a:cubicBezTo>
                  <a:pt x="7251552" y="1773177"/>
                  <a:pt x="7261527" y="1763194"/>
                  <a:pt x="7273583" y="1763194"/>
                </a:cubicBezTo>
                <a:close/>
                <a:moveTo>
                  <a:pt x="1556601" y="1762785"/>
                </a:moveTo>
                <a:cubicBezTo>
                  <a:pt x="1564086" y="1762785"/>
                  <a:pt x="1569933" y="1769016"/>
                  <a:pt x="1569933" y="1776497"/>
                </a:cubicBezTo>
                <a:cubicBezTo>
                  <a:pt x="1569933" y="1783978"/>
                  <a:pt x="1564086" y="1790209"/>
                  <a:pt x="1556601" y="1790209"/>
                </a:cubicBezTo>
                <a:cubicBezTo>
                  <a:pt x="1548766" y="1790209"/>
                  <a:pt x="1542919" y="1783978"/>
                  <a:pt x="1542919" y="1776497"/>
                </a:cubicBezTo>
                <a:cubicBezTo>
                  <a:pt x="1542919" y="1769016"/>
                  <a:pt x="1548766" y="1762785"/>
                  <a:pt x="1556601" y="1762785"/>
                </a:cubicBezTo>
                <a:close/>
                <a:moveTo>
                  <a:pt x="9943937" y="1761535"/>
                </a:moveTo>
                <a:cubicBezTo>
                  <a:pt x="9956520" y="1761641"/>
                  <a:pt x="9966694" y="1771810"/>
                  <a:pt x="9966811" y="1784388"/>
                </a:cubicBezTo>
                <a:cubicBezTo>
                  <a:pt x="9966706" y="1796966"/>
                  <a:pt x="9956520" y="1807147"/>
                  <a:pt x="9943937" y="1807253"/>
                </a:cubicBezTo>
                <a:cubicBezTo>
                  <a:pt x="9931472" y="1807253"/>
                  <a:pt x="9921075" y="1796860"/>
                  <a:pt x="9921075" y="1784388"/>
                </a:cubicBezTo>
                <a:cubicBezTo>
                  <a:pt x="9921191" y="1771810"/>
                  <a:pt x="9931354" y="1761652"/>
                  <a:pt x="9943937" y="1761535"/>
                </a:cubicBezTo>
                <a:close/>
                <a:moveTo>
                  <a:pt x="5436800" y="1761535"/>
                </a:moveTo>
                <a:cubicBezTo>
                  <a:pt x="5456340" y="1761535"/>
                  <a:pt x="5472560" y="1777328"/>
                  <a:pt x="5472560" y="1796862"/>
                </a:cubicBezTo>
                <a:cubicBezTo>
                  <a:pt x="5472560" y="1816395"/>
                  <a:pt x="5456340" y="1832199"/>
                  <a:pt x="5436800" y="1832199"/>
                </a:cubicBezTo>
                <a:cubicBezTo>
                  <a:pt x="5436776" y="1832199"/>
                  <a:pt x="5436765" y="1832199"/>
                  <a:pt x="5436741" y="1832199"/>
                </a:cubicBezTo>
                <a:cubicBezTo>
                  <a:pt x="5417235" y="1832175"/>
                  <a:pt x="5401436" y="1816359"/>
                  <a:pt x="5401459" y="1796862"/>
                </a:cubicBezTo>
                <a:cubicBezTo>
                  <a:pt x="5401459" y="1796849"/>
                  <a:pt x="5401459" y="1796826"/>
                  <a:pt x="5401459" y="1796814"/>
                </a:cubicBezTo>
                <a:cubicBezTo>
                  <a:pt x="5401470" y="1777317"/>
                  <a:pt x="5417294" y="1761523"/>
                  <a:pt x="5436800" y="1761535"/>
                </a:cubicBezTo>
                <a:close/>
                <a:moveTo>
                  <a:pt x="5105454" y="1760705"/>
                </a:moveTo>
                <a:cubicBezTo>
                  <a:pt x="5121290" y="1760740"/>
                  <a:pt x="5134106" y="1773552"/>
                  <a:pt x="5134140" y="1789380"/>
                </a:cubicBezTo>
                <a:cubicBezTo>
                  <a:pt x="5134106" y="1805208"/>
                  <a:pt x="5121290" y="1818019"/>
                  <a:pt x="5105454" y="1818053"/>
                </a:cubicBezTo>
                <a:cubicBezTo>
                  <a:pt x="5089621" y="1818019"/>
                  <a:pt x="5076803" y="1805208"/>
                  <a:pt x="5076767" y="1789380"/>
                </a:cubicBezTo>
                <a:cubicBezTo>
                  <a:pt x="5076803" y="1773552"/>
                  <a:pt x="5089621" y="1760740"/>
                  <a:pt x="5105454" y="1760705"/>
                </a:cubicBezTo>
                <a:close/>
                <a:moveTo>
                  <a:pt x="8419389" y="1760285"/>
                </a:moveTo>
                <a:cubicBezTo>
                  <a:pt x="8428535" y="1760285"/>
                  <a:pt x="8436019" y="1767766"/>
                  <a:pt x="8436019" y="1776907"/>
                </a:cubicBezTo>
                <a:cubicBezTo>
                  <a:pt x="8436019" y="1786060"/>
                  <a:pt x="8428535" y="1793542"/>
                  <a:pt x="8419389" y="1793542"/>
                </a:cubicBezTo>
                <a:cubicBezTo>
                  <a:pt x="8410244" y="1793542"/>
                  <a:pt x="8403169" y="1786060"/>
                  <a:pt x="8403169" y="1776907"/>
                </a:cubicBezTo>
                <a:cubicBezTo>
                  <a:pt x="8403169" y="1767766"/>
                  <a:pt x="8410244" y="1760285"/>
                  <a:pt x="8419389" y="1760285"/>
                </a:cubicBezTo>
                <a:close/>
                <a:moveTo>
                  <a:pt x="6412978" y="1759875"/>
                </a:moveTo>
                <a:cubicBezTo>
                  <a:pt x="6418452" y="1759945"/>
                  <a:pt x="6422884" y="1764376"/>
                  <a:pt x="6422955" y="1769847"/>
                </a:cubicBezTo>
                <a:cubicBezTo>
                  <a:pt x="6422884" y="1775317"/>
                  <a:pt x="6418452" y="1779748"/>
                  <a:pt x="6412978" y="1779818"/>
                </a:cubicBezTo>
                <a:cubicBezTo>
                  <a:pt x="6407576" y="1779818"/>
                  <a:pt x="6403003" y="1775247"/>
                  <a:pt x="6403003" y="1769847"/>
                </a:cubicBezTo>
                <a:cubicBezTo>
                  <a:pt x="6403073" y="1764376"/>
                  <a:pt x="6407505" y="1759945"/>
                  <a:pt x="6412978" y="1759875"/>
                </a:cubicBezTo>
                <a:close/>
                <a:moveTo>
                  <a:pt x="2751069" y="1757386"/>
                </a:moveTo>
                <a:cubicBezTo>
                  <a:pt x="2759382" y="1757386"/>
                  <a:pt x="2766445" y="1764446"/>
                  <a:pt x="2766445" y="1772758"/>
                </a:cubicBezTo>
                <a:cubicBezTo>
                  <a:pt x="2766445" y="1781069"/>
                  <a:pt x="2759382" y="1788129"/>
                  <a:pt x="2751069" y="1788129"/>
                </a:cubicBezTo>
                <a:cubicBezTo>
                  <a:pt x="2742752" y="1788129"/>
                  <a:pt x="2736099" y="1781057"/>
                  <a:pt x="2736099" y="1772758"/>
                </a:cubicBezTo>
                <a:cubicBezTo>
                  <a:pt x="2736099" y="1764446"/>
                  <a:pt x="2742752" y="1757386"/>
                  <a:pt x="2751069" y="1757386"/>
                </a:cubicBezTo>
                <a:close/>
                <a:moveTo>
                  <a:pt x="7001270" y="1756964"/>
                </a:moveTo>
                <a:cubicBezTo>
                  <a:pt x="7005855" y="1756976"/>
                  <a:pt x="7009573" y="1760694"/>
                  <a:pt x="7009585" y="1765276"/>
                </a:cubicBezTo>
                <a:cubicBezTo>
                  <a:pt x="7009585" y="1769437"/>
                  <a:pt x="7005844" y="1773179"/>
                  <a:pt x="7001270" y="1773179"/>
                </a:cubicBezTo>
                <a:cubicBezTo>
                  <a:pt x="6996968" y="1773038"/>
                  <a:pt x="6993506" y="1769566"/>
                  <a:pt x="6993365" y="1765265"/>
                </a:cubicBezTo>
                <a:cubicBezTo>
                  <a:pt x="6993365" y="1760706"/>
                  <a:pt x="6997108" y="1756964"/>
                  <a:pt x="7001270" y="1756964"/>
                </a:cubicBezTo>
                <a:close/>
                <a:moveTo>
                  <a:pt x="5362391" y="1755713"/>
                </a:moveTo>
                <a:cubicBezTo>
                  <a:pt x="5362482" y="1755713"/>
                  <a:pt x="5362575" y="1755713"/>
                  <a:pt x="5362669" y="1755713"/>
                </a:cubicBezTo>
                <a:cubicBezTo>
                  <a:pt x="5381193" y="1755795"/>
                  <a:pt x="5396137" y="1770875"/>
                  <a:pt x="5396057" y="1789391"/>
                </a:cubicBezTo>
                <a:cubicBezTo>
                  <a:pt x="5395986" y="1807954"/>
                  <a:pt x="5380959" y="1822975"/>
                  <a:pt x="5362391" y="1823057"/>
                </a:cubicBezTo>
                <a:lnTo>
                  <a:pt x="5362391" y="1823045"/>
                </a:lnTo>
                <a:cubicBezTo>
                  <a:pt x="5353034" y="1823045"/>
                  <a:pt x="5344615" y="1819199"/>
                  <a:pt x="5338533" y="1813069"/>
                </a:cubicBezTo>
                <a:lnTo>
                  <a:pt x="5332851" y="1799370"/>
                </a:lnTo>
                <a:lnTo>
                  <a:pt x="5329537" y="1802683"/>
                </a:lnTo>
                <a:cubicBezTo>
                  <a:pt x="5327457" y="1802683"/>
                  <a:pt x="5325798" y="1801011"/>
                  <a:pt x="5325798" y="1798941"/>
                </a:cubicBezTo>
                <a:cubicBezTo>
                  <a:pt x="5325798" y="1798930"/>
                  <a:pt x="5325798" y="1798907"/>
                  <a:pt x="5325798" y="1798895"/>
                </a:cubicBezTo>
                <a:cubicBezTo>
                  <a:pt x="5325809" y="1796837"/>
                  <a:pt x="5327480" y="1795190"/>
                  <a:pt x="5329537" y="1795201"/>
                </a:cubicBezTo>
                <a:cubicBezTo>
                  <a:pt x="5329549" y="1795201"/>
                  <a:pt x="5329573" y="1795201"/>
                  <a:pt x="5329584" y="1795201"/>
                </a:cubicBezTo>
                <a:lnTo>
                  <a:pt x="5332235" y="1797884"/>
                </a:lnTo>
                <a:lnTo>
                  <a:pt x="5328710" y="1789380"/>
                </a:lnTo>
                <a:cubicBezTo>
                  <a:pt x="5328710" y="1770676"/>
                  <a:pt x="5343679" y="1755713"/>
                  <a:pt x="5362391" y="1755713"/>
                </a:cubicBezTo>
                <a:close/>
                <a:moveTo>
                  <a:pt x="5417677" y="1754474"/>
                </a:moveTo>
                <a:cubicBezTo>
                  <a:pt x="5420590" y="1754474"/>
                  <a:pt x="5422670" y="1756952"/>
                  <a:pt x="5422670" y="1759875"/>
                </a:cubicBezTo>
                <a:cubicBezTo>
                  <a:pt x="5422670" y="1762785"/>
                  <a:pt x="5420590" y="1765276"/>
                  <a:pt x="5417677" y="1765276"/>
                </a:cubicBezTo>
                <a:cubicBezTo>
                  <a:pt x="5414718" y="1765229"/>
                  <a:pt x="5412322" y="1762832"/>
                  <a:pt x="5412274" y="1759875"/>
                </a:cubicBezTo>
                <a:cubicBezTo>
                  <a:pt x="5412322" y="1756918"/>
                  <a:pt x="5414718" y="1754520"/>
                  <a:pt x="5417677" y="1754474"/>
                </a:cubicBezTo>
                <a:close/>
                <a:moveTo>
                  <a:pt x="5100881" y="1754054"/>
                </a:moveTo>
                <a:cubicBezTo>
                  <a:pt x="5102951" y="1754054"/>
                  <a:pt x="5104201" y="1755714"/>
                  <a:pt x="5104201" y="1757794"/>
                </a:cubicBezTo>
                <a:cubicBezTo>
                  <a:pt x="5104201" y="1757818"/>
                  <a:pt x="5104201" y="1757852"/>
                  <a:pt x="5104201" y="1757876"/>
                </a:cubicBezTo>
                <a:cubicBezTo>
                  <a:pt x="5104179" y="1759688"/>
                  <a:pt x="5102693" y="1761149"/>
                  <a:pt x="5100881" y="1761125"/>
                </a:cubicBezTo>
                <a:cubicBezTo>
                  <a:pt x="5098800" y="1761125"/>
                  <a:pt x="5097138" y="1759453"/>
                  <a:pt x="5097138" y="1757794"/>
                </a:cubicBezTo>
                <a:cubicBezTo>
                  <a:pt x="5097138" y="1757782"/>
                  <a:pt x="5097138" y="1757759"/>
                  <a:pt x="5097138" y="1757747"/>
                </a:cubicBezTo>
                <a:cubicBezTo>
                  <a:pt x="5097150" y="1755690"/>
                  <a:pt x="5098822" y="1754042"/>
                  <a:pt x="5100881" y="1754054"/>
                </a:cubicBezTo>
                <a:close/>
                <a:moveTo>
                  <a:pt x="4139669" y="1753224"/>
                </a:moveTo>
                <a:cubicBezTo>
                  <a:pt x="4149224" y="1753224"/>
                  <a:pt x="4156708" y="1761127"/>
                  <a:pt x="4156708" y="1770267"/>
                </a:cubicBezTo>
                <a:cubicBezTo>
                  <a:pt x="4156708" y="1779818"/>
                  <a:pt x="4149224" y="1787720"/>
                  <a:pt x="4139669" y="1787720"/>
                </a:cubicBezTo>
                <a:cubicBezTo>
                  <a:pt x="4130525" y="1787720"/>
                  <a:pt x="4122620" y="1779818"/>
                  <a:pt x="4122620" y="1770267"/>
                </a:cubicBezTo>
                <a:cubicBezTo>
                  <a:pt x="4122620" y="1761127"/>
                  <a:pt x="4130525" y="1753224"/>
                  <a:pt x="4139669" y="1753224"/>
                </a:cubicBezTo>
                <a:close/>
                <a:moveTo>
                  <a:pt x="7330955" y="1752803"/>
                </a:moveTo>
                <a:cubicBezTo>
                  <a:pt x="7344263" y="1752803"/>
                  <a:pt x="7355069" y="1763195"/>
                  <a:pt x="7355069" y="1776498"/>
                </a:cubicBezTo>
                <a:cubicBezTo>
                  <a:pt x="7355069" y="1783150"/>
                  <a:pt x="7352368" y="1789070"/>
                  <a:pt x="7348003" y="1793329"/>
                </a:cubicBezTo>
                <a:lnTo>
                  <a:pt x="7343402" y="1795177"/>
                </a:lnTo>
                <a:lnTo>
                  <a:pt x="7351747" y="1803512"/>
                </a:lnTo>
                <a:cubicBezTo>
                  <a:pt x="7351747" y="1810993"/>
                  <a:pt x="7345923" y="1816803"/>
                  <a:pt x="7338848" y="1816803"/>
                </a:cubicBezTo>
                <a:cubicBezTo>
                  <a:pt x="7331376" y="1816803"/>
                  <a:pt x="7325553" y="1810993"/>
                  <a:pt x="7325553" y="1803512"/>
                </a:cubicBezTo>
                <a:lnTo>
                  <a:pt x="7329579" y="1799611"/>
                </a:lnTo>
                <a:lnTo>
                  <a:pt x="7314202" y="1793244"/>
                </a:lnTo>
                <a:cubicBezTo>
                  <a:pt x="7309915" y="1788956"/>
                  <a:pt x="7307262" y="1783032"/>
                  <a:pt x="7307262" y="1776486"/>
                </a:cubicBezTo>
                <a:cubicBezTo>
                  <a:pt x="7307262" y="1763406"/>
                  <a:pt x="7317869" y="1752803"/>
                  <a:pt x="7330955" y="1752803"/>
                </a:cubicBezTo>
                <a:close/>
                <a:moveTo>
                  <a:pt x="1440594" y="1751972"/>
                </a:moveTo>
                <a:cubicBezTo>
                  <a:pt x="1448079" y="1751972"/>
                  <a:pt x="1453926" y="1758214"/>
                  <a:pt x="1453926" y="1765276"/>
                </a:cubicBezTo>
                <a:cubicBezTo>
                  <a:pt x="1453926" y="1772757"/>
                  <a:pt x="1448079" y="1778578"/>
                  <a:pt x="1440594" y="1778578"/>
                </a:cubicBezTo>
                <a:cubicBezTo>
                  <a:pt x="1433578" y="1778578"/>
                  <a:pt x="1427263" y="1772757"/>
                  <a:pt x="1427263" y="1765276"/>
                </a:cubicBezTo>
                <a:cubicBezTo>
                  <a:pt x="1427263" y="1758214"/>
                  <a:pt x="1433578" y="1751972"/>
                  <a:pt x="1440594" y="1751972"/>
                </a:cubicBezTo>
                <a:close/>
                <a:moveTo>
                  <a:pt x="8168278" y="1751564"/>
                </a:moveTo>
                <a:cubicBezTo>
                  <a:pt x="8176592" y="1751564"/>
                  <a:pt x="8183656" y="1758216"/>
                  <a:pt x="8183656" y="1766936"/>
                </a:cubicBezTo>
                <a:cubicBezTo>
                  <a:pt x="8183656" y="1775247"/>
                  <a:pt x="8176592" y="1782319"/>
                  <a:pt x="8168278" y="1782319"/>
                </a:cubicBezTo>
                <a:cubicBezTo>
                  <a:pt x="8159542" y="1782319"/>
                  <a:pt x="8152888" y="1775235"/>
                  <a:pt x="8152888" y="1766936"/>
                </a:cubicBezTo>
                <a:cubicBezTo>
                  <a:pt x="8152888" y="1766737"/>
                  <a:pt x="8152888" y="1766538"/>
                  <a:pt x="8152888" y="1766328"/>
                </a:cubicBezTo>
                <a:cubicBezTo>
                  <a:pt x="8153051" y="1758005"/>
                  <a:pt x="8159952" y="1751400"/>
                  <a:pt x="8168278" y="1751564"/>
                </a:cubicBezTo>
                <a:close/>
                <a:moveTo>
                  <a:pt x="6074977" y="1750302"/>
                </a:moveTo>
                <a:cubicBezTo>
                  <a:pt x="6079972" y="1750302"/>
                  <a:pt x="6083702" y="1754054"/>
                  <a:pt x="6083702" y="1758624"/>
                </a:cubicBezTo>
                <a:cubicBezTo>
                  <a:pt x="6083702" y="1763616"/>
                  <a:pt x="6079972" y="1767356"/>
                  <a:pt x="6074977" y="1767356"/>
                </a:cubicBezTo>
                <a:cubicBezTo>
                  <a:pt x="6070405" y="1767356"/>
                  <a:pt x="6066664" y="1763616"/>
                  <a:pt x="6066664" y="1758624"/>
                </a:cubicBezTo>
                <a:cubicBezTo>
                  <a:pt x="6066675" y="1754030"/>
                  <a:pt x="6070383" y="1750313"/>
                  <a:pt x="6074977" y="1750302"/>
                </a:cubicBezTo>
                <a:close/>
                <a:moveTo>
                  <a:pt x="5743211" y="1750302"/>
                </a:moveTo>
                <a:cubicBezTo>
                  <a:pt x="5747072" y="1750418"/>
                  <a:pt x="5750170" y="1753528"/>
                  <a:pt x="5750275" y="1757385"/>
                </a:cubicBezTo>
                <a:cubicBezTo>
                  <a:pt x="5750275" y="1761125"/>
                  <a:pt x="5746953" y="1764434"/>
                  <a:pt x="5743211" y="1764434"/>
                </a:cubicBezTo>
                <a:lnTo>
                  <a:pt x="5743211" y="1764445"/>
                </a:lnTo>
                <a:cubicBezTo>
                  <a:pt x="5739470" y="1764445"/>
                  <a:pt x="5736138" y="1761125"/>
                  <a:pt x="5736138" y="1757385"/>
                </a:cubicBezTo>
                <a:cubicBezTo>
                  <a:pt x="5736241" y="1753528"/>
                  <a:pt x="5739352" y="1750418"/>
                  <a:pt x="5743211" y="1750302"/>
                </a:cubicBezTo>
                <a:close/>
                <a:moveTo>
                  <a:pt x="9466238" y="1749472"/>
                </a:moveTo>
                <a:cubicBezTo>
                  <a:pt x="9477464" y="1749472"/>
                  <a:pt x="9486620" y="1758624"/>
                  <a:pt x="9486620" y="1769847"/>
                </a:cubicBezTo>
                <a:cubicBezTo>
                  <a:pt x="9486620" y="1781068"/>
                  <a:pt x="9477464" y="1790210"/>
                  <a:pt x="9466238" y="1790210"/>
                </a:cubicBezTo>
                <a:cubicBezTo>
                  <a:pt x="9455023" y="1790210"/>
                  <a:pt x="9445866" y="1781068"/>
                  <a:pt x="9445866" y="1769847"/>
                </a:cubicBezTo>
                <a:cubicBezTo>
                  <a:pt x="9445866" y="1758624"/>
                  <a:pt x="9455023" y="1749472"/>
                  <a:pt x="9466238" y="1749472"/>
                </a:cubicBezTo>
                <a:close/>
                <a:moveTo>
                  <a:pt x="6900243" y="1749471"/>
                </a:moveTo>
                <a:lnTo>
                  <a:pt x="6901815" y="1751045"/>
                </a:lnTo>
                <a:lnTo>
                  <a:pt x="6903564" y="1750302"/>
                </a:lnTo>
                <a:cubicBezTo>
                  <a:pt x="6912523" y="1750325"/>
                  <a:pt x="6919774" y="1757573"/>
                  <a:pt x="6919785" y="1766527"/>
                </a:cubicBezTo>
                <a:cubicBezTo>
                  <a:pt x="6919785" y="1775668"/>
                  <a:pt x="6912710" y="1782728"/>
                  <a:pt x="6903564" y="1782728"/>
                </a:cubicBezTo>
                <a:lnTo>
                  <a:pt x="6898488" y="1780644"/>
                </a:lnTo>
                <a:lnTo>
                  <a:pt x="6899822" y="1783979"/>
                </a:lnTo>
                <a:cubicBezTo>
                  <a:pt x="6899822" y="1787925"/>
                  <a:pt x="6898264" y="1791561"/>
                  <a:pt x="6895667" y="1794209"/>
                </a:cubicBezTo>
                <a:lnTo>
                  <a:pt x="6885426" y="1798459"/>
                </a:lnTo>
                <a:lnTo>
                  <a:pt x="6884095" y="1799833"/>
                </a:lnTo>
                <a:lnTo>
                  <a:pt x="6884443" y="1800181"/>
                </a:lnTo>
                <a:cubicBezTo>
                  <a:pt x="6884443" y="1806423"/>
                  <a:pt x="6879041" y="1811824"/>
                  <a:pt x="6872796" y="1811824"/>
                </a:cubicBezTo>
                <a:cubicBezTo>
                  <a:pt x="6866143" y="1811824"/>
                  <a:pt x="6861160" y="1806423"/>
                  <a:pt x="6861160" y="1800181"/>
                </a:cubicBezTo>
                <a:cubicBezTo>
                  <a:pt x="6861160" y="1800169"/>
                  <a:pt x="6861160" y="1800146"/>
                  <a:pt x="6861160" y="1800135"/>
                </a:cubicBezTo>
                <a:lnTo>
                  <a:pt x="6863844" y="1797463"/>
                </a:lnTo>
                <a:lnTo>
                  <a:pt x="6861992" y="1795609"/>
                </a:lnTo>
                <a:lnTo>
                  <a:pt x="6871671" y="1786240"/>
                </a:lnTo>
                <a:lnTo>
                  <a:pt x="6870716" y="1783979"/>
                </a:lnTo>
                <a:cubicBezTo>
                  <a:pt x="6870716" y="1775668"/>
                  <a:pt x="6877370" y="1769437"/>
                  <a:pt x="6885274" y="1769437"/>
                </a:cubicBezTo>
                <a:lnTo>
                  <a:pt x="6889239" y="1771022"/>
                </a:lnTo>
                <a:lnTo>
                  <a:pt x="6887356" y="1766527"/>
                </a:lnTo>
                <a:cubicBezTo>
                  <a:pt x="6887356" y="1762155"/>
                  <a:pt x="6889225" y="1758099"/>
                  <a:pt x="6892184" y="1755135"/>
                </a:cubicBezTo>
                <a:lnTo>
                  <a:pt x="6895907" y="1753555"/>
                </a:lnTo>
                <a:close/>
                <a:moveTo>
                  <a:pt x="6526482" y="1748642"/>
                </a:moveTo>
                <a:cubicBezTo>
                  <a:pt x="6532715" y="1748642"/>
                  <a:pt x="6538118" y="1754054"/>
                  <a:pt x="6538118" y="1760285"/>
                </a:cubicBezTo>
                <a:cubicBezTo>
                  <a:pt x="6538118" y="1760296"/>
                  <a:pt x="6538118" y="1760296"/>
                  <a:pt x="6538118" y="1760308"/>
                </a:cubicBezTo>
                <a:cubicBezTo>
                  <a:pt x="6538107" y="1766726"/>
                  <a:pt x="6532903" y="1771927"/>
                  <a:pt x="6526482" y="1771916"/>
                </a:cubicBezTo>
                <a:lnTo>
                  <a:pt x="6526482" y="1771927"/>
                </a:lnTo>
                <a:cubicBezTo>
                  <a:pt x="6519828" y="1771927"/>
                  <a:pt x="6514834" y="1766937"/>
                  <a:pt x="6514834" y="1760285"/>
                </a:cubicBezTo>
                <a:cubicBezTo>
                  <a:pt x="6514834" y="1760273"/>
                  <a:pt x="6514834" y="1760250"/>
                  <a:pt x="6514834" y="1760238"/>
                </a:cubicBezTo>
                <a:cubicBezTo>
                  <a:pt x="6514846" y="1753820"/>
                  <a:pt x="6520062" y="1748631"/>
                  <a:pt x="6526482" y="1748642"/>
                </a:cubicBezTo>
                <a:close/>
                <a:moveTo>
                  <a:pt x="7075680" y="1747390"/>
                </a:moveTo>
                <a:cubicBezTo>
                  <a:pt x="7086077" y="1747390"/>
                  <a:pt x="7094811" y="1755713"/>
                  <a:pt x="7094811" y="1766526"/>
                </a:cubicBezTo>
                <a:cubicBezTo>
                  <a:pt x="7094811" y="1777328"/>
                  <a:pt x="7086077" y="1785638"/>
                  <a:pt x="7075680" y="1785638"/>
                </a:cubicBezTo>
                <a:cubicBezTo>
                  <a:pt x="7064874" y="1785638"/>
                  <a:pt x="7056139" y="1777328"/>
                  <a:pt x="7056139" y="1766526"/>
                </a:cubicBezTo>
                <a:cubicBezTo>
                  <a:pt x="7056139" y="1755713"/>
                  <a:pt x="7064874" y="1747390"/>
                  <a:pt x="7075680" y="1747390"/>
                </a:cubicBezTo>
                <a:close/>
                <a:moveTo>
                  <a:pt x="2635482" y="1746982"/>
                </a:moveTo>
                <a:cubicBezTo>
                  <a:pt x="2643797" y="1746982"/>
                  <a:pt x="2650449" y="1753645"/>
                  <a:pt x="2650449" y="1761945"/>
                </a:cubicBezTo>
                <a:cubicBezTo>
                  <a:pt x="2650449" y="1770267"/>
                  <a:pt x="2643797" y="1776907"/>
                  <a:pt x="2635482" y="1776907"/>
                </a:cubicBezTo>
                <a:cubicBezTo>
                  <a:pt x="2627166" y="1776907"/>
                  <a:pt x="2620513" y="1770267"/>
                  <a:pt x="2620513" y="1761945"/>
                </a:cubicBezTo>
                <a:cubicBezTo>
                  <a:pt x="2620513" y="1753645"/>
                  <a:pt x="2627166" y="1746982"/>
                  <a:pt x="2635482" y="1746982"/>
                </a:cubicBezTo>
                <a:close/>
                <a:moveTo>
                  <a:pt x="7222864" y="1746561"/>
                </a:moveTo>
                <a:cubicBezTo>
                  <a:pt x="7222970" y="1746561"/>
                  <a:pt x="7223087" y="1746561"/>
                  <a:pt x="7223192" y="1746561"/>
                </a:cubicBezTo>
                <a:cubicBezTo>
                  <a:pt x="7228384" y="1746656"/>
                  <a:pt x="7232512" y="1750944"/>
                  <a:pt x="7232419" y="1756135"/>
                </a:cubicBezTo>
                <a:cubicBezTo>
                  <a:pt x="7232419" y="1756240"/>
                  <a:pt x="7232419" y="1756346"/>
                  <a:pt x="7232419" y="1756450"/>
                </a:cubicBezTo>
                <a:cubicBezTo>
                  <a:pt x="7232336" y="1761641"/>
                  <a:pt x="7228057" y="1765779"/>
                  <a:pt x="7222864" y="1765698"/>
                </a:cubicBezTo>
                <a:cubicBezTo>
                  <a:pt x="7217449" y="1765698"/>
                  <a:pt x="7213298" y="1761535"/>
                  <a:pt x="7213298" y="1756135"/>
                </a:cubicBezTo>
                <a:cubicBezTo>
                  <a:pt x="7213298" y="1756029"/>
                  <a:pt x="7213298" y="1755925"/>
                  <a:pt x="7213298" y="1755820"/>
                </a:cubicBezTo>
                <a:cubicBezTo>
                  <a:pt x="7213380" y="1750618"/>
                  <a:pt x="7217660" y="1746479"/>
                  <a:pt x="7222864" y="1746561"/>
                </a:cubicBezTo>
                <a:close/>
                <a:moveTo>
                  <a:pt x="7551299" y="1746151"/>
                </a:moveTo>
                <a:cubicBezTo>
                  <a:pt x="7559199" y="1746151"/>
                  <a:pt x="7566267" y="1749375"/>
                  <a:pt x="7571362" y="1754572"/>
                </a:cubicBezTo>
                <a:lnTo>
                  <a:pt x="7576462" y="1767154"/>
                </a:lnTo>
                <a:lnTo>
                  <a:pt x="7582066" y="1772757"/>
                </a:lnTo>
                <a:lnTo>
                  <a:pt x="7579286" y="1775537"/>
                </a:lnTo>
                <a:lnTo>
                  <a:pt x="7571284" y="1794813"/>
                </a:lnTo>
                <a:cubicBezTo>
                  <a:pt x="7566169" y="1799924"/>
                  <a:pt x="7559106" y="1803086"/>
                  <a:pt x="7551299" y="1803091"/>
                </a:cubicBezTo>
                <a:cubicBezTo>
                  <a:pt x="7535500" y="1803091"/>
                  <a:pt x="7522614" y="1790209"/>
                  <a:pt x="7522614" y="1774837"/>
                </a:cubicBezTo>
                <a:cubicBezTo>
                  <a:pt x="7522637" y="1759010"/>
                  <a:pt x="7535465" y="1746187"/>
                  <a:pt x="7551299" y="1746151"/>
                </a:cubicBezTo>
                <a:close/>
                <a:moveTo>
                  <a:pt x="7397063" y="1745322"/>
                </a:moveTo>
                <a:cubicBezTo>
                  <a:pt x="7410780" y="1745322"/>
                  <a:pt x="7422006" y="1756964"/>
                  <a:pt x="7422006" y="1770665"/>
                </a:cubicBezTo>
                <a:cubicBezTo>
                  <a:pt x="7422006" y="1784809"/>
                  <a:pt x="7410780" y="1796031"/>
                  <a:pt x="7397063" y="1796031"/>
                </a:cubicBezTo>
                <a:lnTo>
                  <a:pt x="7397063" y="1796042"/>
                </a:lnTo>
                <a:cubicBezTo>
                  <a:pt x="7382924" y="1796042"/>
                  <a:pt x="7371698" y="1784809"/>
                  <a:pt x="7371698" y="1770676"/>
                </a:cubicBezTo>
                <a:cubicBezTo>
                  <a:pt x="7371745" y="1756696"/>
                  <a:pt x="7383077" y="1745369"/>
                  <a:pt x="7397063" y="1745322"/>
                </a:cubicBezTo>
                <a:close/>
                <a:moveTo>
                  <a:pt x="10316902" y="1745321"/>
                </a:moveTo>
                <a:cubicBezTo>
                  <a:pt x="10330584" y="1745321"/>
                  <a:pt x="10341811" y="1756543"/>
                  <a:pt x="10341811" y="1770267"/>
                </a:cubicBezTo>
                <a:cubicBezTo>
                  <a:pt x="10341811" y="1784014"/>
                  <a:pt x="10330584" y="1795154"/>
                  <a:pt x="10316902" y="1795201"/>
                </a:cubicBezTo>
                <a:cubicBezTo>
                  <a:pt x="10303103" y="1795154"/>
                  <a:pt x="10291993" y="1784014"/>
                  <a:pt x="10291877" y="1770267"/>
                </a:cubicBezTo>
                <a:cubicBezTo>
                  <a:pt x="10291877" y="1756543"/>
                  <a:pt x="10303103" y="1745321"/>
                  <a:pt x="10316902" y="1745321"/>
                </a:cubicBezTo>
                <a:close/>
                <a:moveTo>
                  <a:pt x="4831058" y="1744480"/>
                </a:moveTo>
                <a:cubicBezTo>
                  <a:pt x="4844089" y="1744633"/>
                  <a:pt x="4854611" y="1755165"/>
                  <a:pt x="4854752" y="1768187"/>
                </a:cubicBezTo>
                <a:cubicBezTo>
                  <a:pt x="4854752" y="1768198"/>
                  <a:pt x="4854752" y="1768198"/>
                  <a:pt x="4854752" y="1768210"/>
                </a:cubicBezTo>
                <a:cubicBezTo>
                  <a:pt x="4854741" y="1781279"/>
                  <a:pt x="4844134" y="1791881"/>
                  <a:pt x="4831058" y="1791870"/>
                </a:cubicBezTo>
                <a:cubicBezTo>
                  <a:pt x="4817748" y="1791870"/>
                  <a:pt x="4806946" y="1781489"/>
                  <a:pt x="4806946" y="1768187"/>
                </a:cubicBezTo>
                <a:cubicBezTo>
                  <a:pt x="4806946" y="1755304"/>
                  <a:pt x="4817748" y="1744480"/>
                  <a:pt x="4831058" y="1744480"/>
                </a:cubicBezTo>
                <a:close/>
                <a:moveTo>
                  <a:pt x="7922979" y="1744071"/>
                </a:moveTo>
                <a:cubicBezTo>
                  <a:pt x="7930884" y="1744071"/>
                  <a:pt x="7937117" y="1750735"/>
                  <a:pt x="7937117" y="1758216"/>
                </a:cubicBezTo>
                <a:cubicBezTo>
                  <a:pt x="7937117" y="1766094"/>
                  <a:pt x="7930884" y="1772758"/>
                  <a:pt x="7922979" y="1772758"/>
                </a:cubicBezTo>
                <a:cubicBezTo>
                  <a:pt x="7915084" y="1772758"/>
                  <a:pt x="7908852" y="1766106"/>
                  <a:pt x="7908852" y="1758216"/>
                </a:cubicBezTo>
                <a:cubicBezTo>
                  <a:pt x="7908852" y="1750735"/>
                  <a:pt x="7915084" y="1744071"/>
                  <a:pt x="7922979" y="1744071"/>
                </a:cubicBezTo>
                <a:close/>
                <a:moveTo>
                  <a:pt x="6297813" y="1744071"/>
                </a:moveTo>
                <a:cubicBezTo>
                  <a:pt x="6297894" y="1744071"/>
                  <a:pt x="6297987" y="1744071"/>
                  <a:pt x="6298070" y="1744071"/>
                </a:cubicBezTo>
                <a:cubicBezTo>
                  <a:pt x="6303521" y="1744141"/>
                  <a:pt x="6307871" y="1748607"/>
                  <a:pt x="6307801" y="1754054"/>
                </a:cubicBezTo>
                <a:cubicBezTo>
                  <a:pt x="6307801" y="1759875"/>
                  <a:pt x="6303637" y="1764434"/>
                  <a:pt x="6297813" y="1764434"/>
                </a:cubicBezTo>
                <a:lnTo>
                  <a:pt x="6297813" y="1764446"/>
                </a:lnTo>
                <a:cubicBezTo>
                  <a:pt x="6292410" y="1764446"/>
                  <a:pt x="6287837" y="1759875"/>
                  <a:pt x="6287837" y="1754054"/>
                </a:cubicBezTo>
                <a:cubicBezTo>
                  <a:pt x="6287908" y="1748572"/>
                  <a:pt x="6292328" y="1744141"/>
                  <a:pt x="6297813" y="1744071"/>
                </a:cubicBezTo>
                <a:close/>
                <a:moveTo>
                  <a:pt x="6772192" y="1743252"/>
                </a:moveTo>
                <a:cubicBezTo>
                  <a:pt x="6780085" y="1743252"/>
                  <a:pt x="6786739" y="1749893"/>
                  <a:pt x="6786739" y="1758216"/>
                </a:cubicBezTo>
                <a:cubicBezTo>
                  <a:pt x="6786634" y="1766199"/>
                  <a:pt x="6780178" y="1772652"/>
                  <a:pt x="6772192" y="1772758"/>
                </a:cubicBezTo>
                <a:lnTo>
                  <a:pt x="6771240" y="1772371"/>
                </a:lnTo>
                <a:lnTo>
                  <a:pt x="6773431" y="1777748"/>
                </a:lnTo>
                <a:lnTo>
                  <a:pt x="6764433" y="1787029"/>
                </a:lnTo>
                <a:lnTo>
                  <a:pt x="6765746" y="1788340"/>
                </a:lnTo>
                <a:lnTo>
                  <a:pt x="6770531" y="1783558"/>
                </a:lnTo>
                <a:cubicBezTo>
                  <a:pt x="6775126" y="1783570"/>
                  <a:pt x="6778833" y="1787287"/>
                  <a:pt x="6778844" y="1791881"/>
                </a:cubicBezTo>
                <a:cubicBezTo>
                  <a:pt x="6778844" y="1796440"/>
                  <a:pt x="6775104" y="1800180"/>
                  <a:pt x="6770531" y="1800180"/>
                </a:cubicBezTo>
                <a:lnTo>
                  <a:pt x="6768619" y="1798270"/>
                </a:lnTo>
                <a:lnTo>
                  <a:pt x="6760545" y="1806003"/>
                </a:lnTo>
                <a:lnTo>
                  <a:pt x="6756939" y="1802545"/>
                </a:lnTo>
                <a:lnTo>
                  <a:pt x="6756801" y="1802683"/>
                </a:lnTo>
                <a:cubicBezTo>
                  <a:pt x="6750568" y="1802683"/>
                  <a:pt x="6745164" y="1797703"/>
                  <a:pt x="6745164" y="1791041"/>
                </a:cubicBezTo>
                <a:lnTo>
                  <a:pt x="6752855" y="1783354"/>
                </a:lnTo>
                <a:lnTo>
                  <a:pt x="6747248" y="1777748"/>
                </a:lnTo>
                <a:cubicBezTo>
                  <a:pt x="6747248" y="1774213"/>
                  <a:pt x="6748702" y="1770887"/>
                  <a:pt x="6751088" y="1768444"/>
                </a:cubicBezTo>
                <a:lnTo>
                  <a:pt x="6759984" y="1764682"/>
                </a:lnTo>
                <a:lnTo>
                  <a:pt x="6757222" y="1758216"/>
                </a:lnTo>
                <a:cubicBezTo>
                  <a:pt x="6757222" y="1749893"/>
                  <a:pt x="6763877" y="1743252"/>
                  <a:pt x="6772192" y="1743252"/>
                </a:cubicBezTo>
                <a:close/>
                <a:moveTo>
                  <a:pt x="6646221" y="1742819"/>
                </a:moveTo>
                <a:cubicBezTo>
                  <a:pt x="6653705" y="1742819"/>
                  <a:pt x="6659517" y="1749062"/>
                  <a:pt x="6659517" y="1756134"/>
                </a:cubicBezTo>
                <a:cubicBezTo>
                  <a:pt x="6659517" y="1759875"/>
                  <a:pt x="6658064" y="1763201"/>
                  <a:pt x="6655675" y="1765591"/>
                </a:cubicBezTo>
                <a:lnTo>
                  <a:pt x="6648264" y="1768606"/>
                </a:lnTo>
                <a:lnTo>
                  <a:pt x="6641260" y="1765698"/>
                </a:lnTo>
                <a:cubicBezTo>
                  <a:pt x="6641249" y="1765698"/>
                  <a:pt x="6641238" y="1765698"/>
                  <a:pt x="6641227" y="1765698"/>
                </a:cubicBezTo>
                <a:lnTo>
                  <a:pt x="6639174" y="1766573"/>
                </a:lnTo>
                <a:lnTo>
                  <a:pt x="6636760" y="1765591"/>
                </a:lnTo>
                <a:cubicBezTo>
                  <a:pt x="6634368" y="1763201"/>
                  <a:pt x="6632912" y="1759875"/>
                  <a:pt x="6632912" y="1756134"/>
                </a:cubicBezTo>
                <a:cubicBezTo>
                  <a:pt x="6632912" y="1749062"/>
                  <a:pt x="6638737" y="1742819"/>
                  <a:pt x="6646221" y="1742819"/>
                </a:cubicBezTo>
                <a:close/>
                <a:moveTo>
                  <a:pt x="10099844" y="1741593"/>
                </a:moveTo>
                <a:cubicBezTo>
                  <a:pt x="10112732" y="1741593"/>
                  <a:pt x="10123129" y="1751972"/>
                  <a:pt x="10123129" y="1764855"/>
                </a:cubicBezTo>
                <a:cubicBezTo>
                  <a:pt x="10123129" y="1764889"/>
                  <a:pt x="10123129" y="1764913"/>
                  <a:pt x="10123129" y="1764948"/>
                </a:cubicBezTo>
                <a:cubicBezTo>
                  <a:pt x="10123104" y="1777772"/>
                  <a:pt x="10112674" y="1788152"/>
                  <a:pt x="10099844" y="1788128"/>
                </a:cubicBezTo>
                <a:cubicBezTo>
                  <a:pt x="10086957" y="1788128"/>
                  <a:pt x="10076561" y="1777748"/>
                  <a:pt x="10076561" y="1764855"/>
                </a:cubicBezTo>
                <a:cubicBezTo>
                  <a:pt x="10076561" y="1764832"/>
                  <a:pt x="10076561" y="1764796"/>
                  <a:pt x="10076561" y="1764773"/>
                </a:cubicBezTo>
                <a:cubicBezTo>
                  <a:pt x="10076586" y="1751949"/>
                  <a:pt x="10087016" y="1741568"/>
                  <a:pt x="10099844" y="1741593"/>
                </a:cubicBezTo>
                <a:close/>
                <a:moveTo>
                  <a:pt x="1325054" y="1741580"/>
                </a:moveTo>
                <a:cubicBezTo>
                  <a:pt x="1332071" y="1741580"/>
                  <a:pt x="1337918" y="1747390"/>
                  <a:pt x="1337918" y="1754474"/>
                </a:cubicBezTo>
                <a:cubicBezTo>
                  <a:pt x="1337918" y="1761534"/>
                  <a:pt x="1332071" y="1767356"/>
                  <a:pt x="1325054" y="1767356"/>
                </a:cubicBezTo>
                <a:cubicBezTo>
                  <a:pt x="1317933" y="1767356"/>
                  <a:pt x="1312168" y="1761581"/>
                  <a:pt x="1312168" y="1754474"/>
                </a:cubicBezTo>
                <a:cubicBezTo>
                  <a:pt x="1312168" y="1747355"/>
                  <a:pt x="1317933" y="1741580"/>
                  <a:pt x="1325054" y="1741580"/>
                </a:cubicBezTo>
                <a:close/>
                <a:moveTo>
                  <a:pt x="7450271" y="1740740"/>
                </a:moveTo>
                <a:lnTo>
                  <a:pt x="7457458" y="1748200"/>
                </a:lnTo>
                <a:lnTo>
                  <a:pt x="7470233" y="1742821"/>
                </a:lnTo>
                <a:cubicBezTo>
                  <a:pt x="7470269" y="1742821"/>
                  <a:pt x="7470303" y="1742821"/>
                  <a:pt x="7470339" y="1742821"/>
                </a:cubicBezTo>
                <a:cubicBezTo>
                  <a:pt x="7485237" y="1742856"/>
                  <a:pt x="7497294" y="1754955"/>
                  <a:pt x="7497258" y="1769847"/>
                </a:cubicBezTo>
                <a:cubicBezTo>
                  <a:pt x="7497258" y="1784810"/>
                  <a:pt x="7485203" y="1796441"/>
                  <a:pt x="7470233" y="1796441"/>
                </a:cubicBezTo>
                <a:cubicBezTo>
                  <a:pt x="7470175" y="1796441"/>
                  <a:pt x="7470117" y="1796441"/>
                  <a:pt x="7470058" y="1796441"/>
                </a:cubicBezTo>
                <a:lnTo>
                  <a:pt x="7463146" y="1793554"/>
                </a:lnTo>
                <a:lnTo>
                  <a:pt x="7454014" y="1802682"/>
                </a:lnTo>
                <a:cubicBezTo>
                  <a:pt x="7446950" y="1802682"/>
                  <a:pt x="7441127" y="1796860"/>
                  <a:pt x="7441127" y="1789800"/>
                </a:cubicBezTo>
                <a:lnTo>
                  <a:pt x="7448700" y="1782224"/>
                </a:lnTo>
                <a:lnTo>
                  <a:pt x="7443617" y="1769847"/>
                </a:lnTo>
                <a:lnTo>
                  <a:pt x="7447337" y="1760786"/>
                </a:lnTo>
                <a:lnTo>
                  <a:pt x="7438635" y="1752394"/>
                </a:lnTo>
                <a:cubicBezTo>
                  <a:pt x="7438635" y="1746151"/>
                  <a:pt x="7444038" y="1740740"/>
                  <a:pt x="7450271" y="1740740"/>
                </a:cubicBezTo>
                <a:close/>
                <a:moveTo>
                  <a:pt x="6711906" y="1740739"/>
                </a:moveTo>
                <a:cubicBezTo>
                  <a:pt x="6711918" y="1740739"/>
                  <a:pt x="6711918" y="1740739"/>
                  <a:pt x="6711929" y="1740739"/>
                </a:cubicBezTo>
                <a:cubicBezTo>
                  <a:pt x="6713988" y="1740751"/>
                  <a:pt x="6715660" y="1742422"/>
                  <a:pt x="6715649" y="1744480"/>
                </a:cubicBezTo>
                <a:cubicBezTo>
                  <a:pt x="6715649" y="1746560"/>
                  <a:pt x="6713988" y="1748221"/>
                  <a:pt x="6711906" y="1748221"/>
                </a:cubicBezTo>
                <a:cubicBezTo>
                  <a:pt x="6710247" y="1748221"/>
                  <a:pt x="6708574" y="1746560"/>
                  <a:pt x="6708574" y="1744480"/>
                </a:cubicBezTo>
                <a:cubicBezTo>
                  <a:pt x="6708574" y="1742411"/>
                  <a:pt x="6710247" y="1740739"/>
                  <a:pt x="6711906" y="1740739"/>
                </a:cubicBezTo>
                <a:close/>
                <a:moveTo>
                  <a:pt x="7683514" y="1740330"/>
                </a:moveTo>
                <a:cubicBezTo>
                  <a:pt x="7690578" y="1740330"/>
                  <a:pt x="7696401" y="1746151"/>
                  <a:pt x="7696401" y="1753224"/>
                </a:cubicBezTo>
                <a:cubicBezTo>
                  <a:pt x="7696401" y="1760284"/>
                  <a:pt x="7690578" y="1766105"/>
                  <a:pt x="7683514" y="1766105"/>
                </a:cubicBezTo>
                <a:cubicBezTo>
                  <a:pt x="7676439" y="1766105"/>
                  <a:pt x="7670628" y="1760284"/>
                  <a:pt x="7670628" y="1753224"/>
                </a:cubicBezTo>
                <a:cubicBezTo>
                  <a:pt x="7670628" y="1746151"/>
                  <a:pt x="7676439" y="1740330"/>
                  <a:pt x="7683514" y="1740330"/>
                </a:cubicBezTo>
                <a:close/>
                <a:moveTo>
                  <a:pt x="8788576" y="1739908"/>
                </a:moveTo>
                <a:cubicBezTo>
                  <a:pt x="8788682" y="1739908"/>
                  <a:pt x="8788798" y="1739908"/>
                  <a:pt x="8788904" y="1739908"/>
                </a:cubicBezTo>
                <a:cubicBezTo>
                  <a:pt x="8798458" y="1740003"/>
                  <a:pt x="8806129" y="1747834"/>
                  <a:pt x="8806036" y="1757385"/>
                </a:cubicBezTo>
                <a:cubicBezTo>
                  <a:pt x="8806036" y="1757489"/>
                  <a:pt x="8806036" y="1757584"/>
                  <a:pt x="8806036" y="1757689"/>
                </a:cubicBezTo>
                <a:cubicBezTo>
                  <a:pt x="8805954" y="1767239"/>
                  <a:pt x="8798132" y="1774919"/>
                  <a:pt x="8788576" y="1774837"/>
                </a:cubicBezTo>
                <a:cubicBezTo>
                  <a:pt x="8779011" y="1774837"/>
                  <a:pt x="8771106" y="1766936"/>
                  <a:pt x="8771106" y="1757385"/>
                </a:cubicBezTo>
                <a:cubicBezTo>
                  <a:pt x="8771106" y="1747811"/>
                  <a:pt x="8779011" y="1739908"/>
                  <a:pt x="8788576" y="1739908"/>
                </a:cubicBezTo>
                <a:close/>
                <a:moveTo>
                  <a:pt x="9048412" y="1739091"/>
                </a:moveTo>
                <a:cubicBezTo>
                  <a:pt x="9058808" y="1739091"/>
                  <a:pt x="9067123" y="1747390"/>
                  <a:pt x="9067123" y="1757795"/>
                </a:cubicBezTo>
                <a:cubicBezTo>
                  <a:pt x="9067123" y="1767766"/>
                  <a:pt x="9058808" y="1776078"/>
                  <a:pt x="9048412" y="1776078"/>
                </a:cubicBezTo>
                <a:cubicBezTo>
                  <a:pt x="9038016" y="1776078"/>
                  <a:pt x="9030122" y="1767766"/>
                  <a:pt x="9030122" y="1757795"/>
                </a:cubicBezTo>
                <a:cubicBezTo>
                  <a:pt x="9030122" y="1747390"/>
                  <a:pt x="9038016" y="1739091"/>
                  <a:pt x="9048412" y="1739091"/>
                </a:cubicBezTo>
                <a:close/>
                <a:moveTo>
                  <a:pt x="4725459" y="1738248"/>
                </a:moveTo>
                <a:cubicBezTo>
                  <a:pt x="4737600" y="1738331"/>
                  <a:pt x="4747422" y="1748150"/>
                  <a:pt x="4747491" y="1760284"/>
                </a:cubicBezTo>
                <a:cubicBezTo>
                  <a:pt x="4747411" y="1772418"/>
                  <a:pt x="4737600" y="1782237"/>
                  <a:pt x="4725459" y="1782318"/>
                </a:cubicBezTo>
                <a:cubicBezTo>
                  <a:pt x="4712982" y="1782318"/>
                  <a:pt x="4703009" y="1772324"/>
                  <a:pt x="4703009" y="1760284"/>
                </a:cubicBezTo>
                <a:cubicBezTo>
                  <a:pt x="4703009" y="1748220"/>
                  <a:pt x="4712982" y="1738248"/>
                  <a:pt x="4725459" y="1738248"/>
                </a:cubicBezTo>
                <a:close/>
                <a:moveTo>
                  <a:pt x="6628339" y="1737840"/>
                </a:moveTo>
                <a:cubicBezTo>
                  <a:pt x="6629169" y="1737840"/>
                  <a:pt x="6630421" y="1738670"/>
                  <a:pt x="6630421" y="1739909"/>
                </a:cubicBezTo>
                <a:cubicBezTo>
                  <a:pt x="6630421" y="1741160"/>
                  <a:pt x="6629169" y="1742411"/>
                  <a:pt x="6628339" y="1742411"/>
                </a:cubicBezTo>
                <a:cubicBezTo>
                  <a:pt x="6627087" y="1742411"/>
                  <a:pt x="6625848" y="1741160"/>
                  <a:pt x="6625848" y="1739909"/>
                </a:cubicBezTo>
                <a:cubicBezTo>
                  <a:pt x="6625848" y="1738670"/>
                  <a:pt x="6627087" y="1737840"/>
                  <a:pt x="6628339" y="1737840"/>
                </a:cubicBezTo>
                <a:close/>
                <a:moveTo>
                  <a:pt x="4944552" y="1737840"/>
                </a:moveTo>
                <a:cubicBezTo>
                  <a:pt x="4958689" y="1737840"/>
                  <a:pt x="4969918" y="1749062"/>
                  <a:pt x="4969918" y="1763183"/>
                </a:cubicBezTo>
                <a:cubicBezTo>
                  <a:pt x="4969872" y="1777164"/>
                  <a:pt x="4958538" y="1788491"/>
                  <a:pt x="4944552" y="1788549"/>
                </a:cubicBezTo>
                <a:cubicBezTo>
                  <a:pt x="4930836" y="1788549"/>
                  <a:pt x="4919199" y="1776907"/>
                  <a:pt x="4919199" y="1763195"/>
                </a:cubicBezTo>
                <a:cubicBezTo>
                  <a:pt x="4919199" y="1749062"/>
                  <a:pt x="4930836" y="1737840"/>
                  <a:pt x="4944552" y="1737840"/>
                </a:cubicBezTo>
                <a:close/>
                <a:moveTo>
                  <a:pt x="4797377" y="1736590"/>
                </a:moveTo>
                <a:cubicBezTo>
                  <a:pt x="4798630" y="1736590"/>
                  <a:pt x="4799459" y="1737431"/>
                  <a:pt x="4799459" y="1738250"/>
                </a:cubicBezTo>
                <a:cubicBezTo>
                  <a:pt x="4799459" y="1739512"/>
                  <a:pt x="4798630" y="1740330"/>
                  <a:pt x="4797377" y="1740330"/>
                </a:cubicBezTo>
                <a:cubicBezTo>
                  <a:pt x="4796549" y="1740330"/>
                  <a:pt x="4795295" y="1739500"/>
                  <a:pt x="4795295" y="1738250"/>
                </a:cubicBezTo>
                <a:cubicBezTo>
                  <a:pt x="4795295" y="1737419"/>
                  <a:pt x="4796549" y="1736590"/>
                  <a:pt x="4797377" y="1736590"/>
                </a:cubicBezTo>
                <a:close/>
                <a:moveTo>
                  <a:pt x="2519905" y="1736169"/>
                </a:moveTo>
                <a:cubicBezTo>
                  <a:pt x="2527907" y="1736274"/>
                  <a:pt x="2534362" y="1742738"/>
                  <a:pt x="2534454" y="1750735"/>
                </a:cubicBezTo>
                <a:cubicBezTo>
                  <a:pt x="2534454" y="1759034"/>
                  <a:pt x="2527801" y="1765696"/>
                  <a:pt x="2519905" y="1765696"/>
                </a:cubicBezTo>
                <a:lnTo>
                  <a:pt x="2519905" y="1765685"/>
                </a:lnTo>
                <a:cubicBezTo>
                  <a:pt x="2511593" y="1765685"/>
                  <a:pt x="2504939" y="1759046"/>
                  <a:pt x="2504939" y="1750722"/>
                </a:cubicBezTo>
                <a:cubicBezTo>
                  <a:pt x="2504939" y="1742832"/>
                  <a:pt x="2511593" y="1736169"/>
                  <a:pt x="2519905" y="1736169"/>
                </a:cubicBezTo>
                <a:close/>
                <a:moveTo>
                  <a:pt x="5302933" y="1735759"/>
                </a:moveTo>
                <a:cubicBezTo>
                  <a:pt x="5305845" y="1735759"/>
                  <a:pt x="5307916" y="1738250"/>
                  <a:pt x="5307916" y="1741160"/>
                </a:cubicBezTo>
                <a:cubicBezTo>
                  <a:pt x="5307916" y="1741288"/>
                  <a:pt x="5307916" y="1741417"/>
                  <a:pt x="5307916" y="1741557"/>
                </a:cubicBezTo>
                <a:lnTo>
                  <a:pt x="5306300" y="1743048"/>
                </a:lnTo>
                <a:lnTo>
                  <a:pt x="5318354" y="1748160"/>
                </a:lnTo>
                <a:cubicBezTo>
                  <a:pt x="5324050" y="1753952"/>
                  <a:pt x="5327534" y="1761916"/>
                  <a:pt x="5327457" y="1770677"/>
                </a:cubicBezTo>
                <a:cubicBezTo>
                  <a:pt x="5327444" y="1788352"/>
                  <a:pt x="5313131" y="1802671"/>
                  <a:pt x="5295450" y="1802683"/>
                </a:cubicBezTo>
                <a:cubicBezTo>
                  <a:pt x="5277991" y="1802683"/>
                  <a:pt x="5263853" y="1788129"/>
                  <a:pt x="5263853" y="1770677"/>
                </a:cubicBezTo>
                <a:cubicBezTo>
                  <a:pt x="5263853" y="1752803"/>
                  <a:pt x="5277991" y="1738670"/>
                  <a:pt x="5295450" y="1738670"/>
                </a:cubicBezTo>
                <a:cubicBezTo>
                  <a:pt x="5295625" y="1738670"/>
                  <a:pt x="5295802" y="1738670"/>
                  <a:pt x="5295977" y="1738670"/>
                </a:cubicBezTo>
                <a:lnTo>
                  <a:pt x="5298818" y="1739875"/>
                </a:lnTo>
                <a:close/>
                <a:moveTo>
                  <a:pt x="8532882" y="1734509"/>
                </a:moveTo>
                <a:cubicBezTo>
                  <a:pt x="8542039" y="1734509"/>
                  <a:pt x="8549511" y="1741990"/>
                  <a:pt x="8549511" y="1751132"/>
                </a:cubicBezTo>
                <a:cubicBezTo>
                  <a:pt x="8549511" y="1760285"/>
                  <a:pt x="8542039" y="1767358"/>
                  <a:pt x="8532882" y="1767358"/>
                </a:cubicBezTo>
                <a:cubicBezTo>
                  <a:pt x="8523737" y="1767358"/>
                  <a:pt x="8516674" y="1760285"/>
                  <a:pt x="8516674" y="1751132"/>
                </a:cubicBezTo>
                <a:cubicBezTo>
                  <a:pt x="8516674" y="1741990"/>
                  <a:pt x="8523737" y="1734509"/>
                  <a:pt x="8532882" y="1734509"/>
                </a:cubicBezTo>
                <a:close/>
                <a:moveTo>
                  <a:pt x="5959813" y="1734099"/>
                </a:moveTo>
                <a:cubicBezTo>
                  <a:pt x="5959941" y="1734099"/>
                  <a:pt x="5960069" y="1734099"/>
                  <a:pt x="5960199" y="1734099"/>
                </a:cubicBezTo>
                <a:cubicBezTo>
                  <a:pt x="5964910" y="1734205"/>
                  <a:pt x="5968653" y="1738109"/>
                  <a:pt x="5968548" y="1742821"/>
                </a:cubicBezTo>
                <a:cubicBezTo>
                  <a:pt x="5968524" y="1747636"/>
                  <a:pt x="5964632" y="1751528"/>
                  <a:pt x="5959813" y="1751564"/>
                </a:cubicBezTo>
                <a:cubicBezTo>
                  <a:pt x="5955240" y="1751564"/>
                  <a:pt x="5951499" y="1747390"/>
                  <a:pt x="5951499" y="1742821"/>
                </a:cubicBezTo>
                <a:cubicBezTo>
                  <a:pt x="5951499" y="1737840"/>
                  <a:pt x="5955240" y="1734099"/>
                  <a:pt x="5959813" y="1734099"/>
                </a:cubicBezTo>
                <a:close/>
                <a:moveTo>
                  <a:pt x="5628047" y="1733679"/>
                </a:moveTo>
                <a:cubicBezTo>
                  <a:pt x="5631893" y="1733795"/>
                  <a:pt x="5634993" y="1736893"/>
                  <a:pt x="5635110" y="1740739"/>
                </a:cubicBezTo>
                <a:cubicBezTo>
                  <a:pt x="5635110" y="1744480"/>
                  <a:pt x="5631789" y="1747811"/>
                  <a:pt x="5628047" y="1747811"/>
                </a:cubicBezTo>
                <a:cubicBezTo>
                  <a:pt x="5624305" y="1747811"/>
                  <a:pt x="5621392" y="1744480"/>
                  <a:pt x="5621392" y="1740739"/>
                </a:cubicBezTo>
                <a:cubicBezTo>
                  <a:pt x="5621392" y="1737011"/>
                  <a:pt x="5624305" y="1733679"/>
                  <a:pt x="5628047" y="1733679"/>
                </a:cubicBezTo>
                <a:close/>
                <a:moveTo>
                  <a:pt x="4437347" y="1733269"/>
                </a:moveTo>
                <a:cubicBezTo>
                  <a:pt x="4447731" y="1733269"/>
                  <a:pt x="4456046" y="1741990"/>
                  <a:pt x="4456046" y="1752393"/>
                </a:cubicBezTo>
                <a:cubicBezTo>
                  <a:pt x="4456046" y="1762785"/>
                  <a:pt x="4447731" y="1771505"/>
                  <a:pt x="4437347" y="1771505"/>
                </a:cubicBezTo>
                <a:cubicBezTo>
                  <a:pt x="4437300" y="1771505"/>
                  <a:pt x="4437264" y="1771505"/>
                  <a:pt x="4437217" y="1771505"/>
                </a:cubicBezTo>
                <a:cubicBezTo>
                  <a:pt x="4426694" y="1771471"/>
                  <a:pt x="4418180" y="1762914"/>
                  <a:pt x="4418215" y="1752393"/>
                </a:cubicBezTo>
                <a:cubicBezTo>
                  <a:pt x="4418215" y="1752347"/>
                  <a:pt x="4418215" y="1752300"/>
                  <a:pt x="4418215" y="1752253"/>
                </a:cubicBezTo>
                <a:cubicBezTo>
                  <a:pt x="4418249" y="1741732"/>
                  <a:pt x="4426822" y="1733234"/>
                  <a:pt x="4437347" y="1733269"/>
                </a:cubicBezTo>
                <a:close/>
                <a:moveTo>
                  <a:pt x="1209516" y="1730767"/>
                </a:moveTo>
                <a:cubicBezTo>
                  <a:pt x="1216064" y="1730767"/>
                  <a:pt x="1221911" y="1736589"/>
                  <a:pt x="1221911" y="1743240"/>
                </a:cubicBezTo>
                <a:cubicBezTo>
                  <a:pt x="1221911" y="1750300"/>
                  <a:pt x="1216064" y="1756134"/>
                  <a:pt x="1209516" y="1756134"/>
                </a:cubicBezTo>
                <a:cubicBezTo>
                  <a:pt x="1202382" y="1756134"/>
                  <a:pt x="1197002" y="1750300"/>
                  <a:pt x="1197002" y="1743240"/>
                </a:cubicBezTo>
                <a:cubicBezTo>
                  <a:pt x="1197002" y="1736589"/>
                  <a:pt x="1202382" y="1730767"/>
                  <a:pt x="1209516" y="1730767"/>
                </a:cubicBezTo>
                <a:close/>
                <a:moveTo>
                  <a:pt x="4986966" y="1729938"/>
                </a:moveTo>
                <a:cubicBezTo>
                  <a:pt x="4986976" y="1729938"/>
                  <a:pt x="4986976" y="1729938"/>
                  <a:pt x="4986990" y="1729938"/>
                </a:cubicBezTo>
                <a:cubicBezTo>
                  <a:pt x="4989047" y="1729949"/>
                  <a:pt x="4990719" y="1731621"/>
                  <a:pt x="4990709" y="1733679"/>
                </a:cubicBezTo>
                <a:cubicBezTo>
                  <a:pt x="4990709" y="1735338"/>
                  <a:pt x="4989034" y="1737011"/>
                  <a:pt x="4986966" y="1737011"/>
                </a:cubicBezTo>
                <a:cubicBezTo>
                  <a:pt x="4985293" y="1737011"/>
                  <a:pt x="4983633" y="1735338"/>
                  <a:pt x="4983633" y="1733679"/>
                </a:cubicBezTo>
                <a:cubicBezTo>
                  <a:pt x="4983633" y="1731598"/>
                  <a:pt x="4985293" y="1729938"/>
                  <a:pt x="4986966" y="1729938"/>
                </a:cubicBezTo>
                <a:close/>
                <a:moveTo>
                  <a:pt x="3732229" y="1729109"/>
                </a:moveTo>
                <a:cubicBezTo>
                  <a:pt x="3740543" y="1729109"/>
                  <a:pt x="3747196" y="1736169"/>
                  <a:pt x="3747196" y="1744491"/>
                </a:cubicBezTo>
                <a:cubicBezTo>
                  <a:pt x="3747196" y="1752792"/>
                  <a:pt x="3740543" y="1759455"/>
                  <a:pt x="3732229" y="1759455"/>
                </a:cubicBezTo>
                <a:lnTo>
                  <a:pt x="3732229" y="1759442"/>
                </a:lnTo>
                <a:cubicBezTo>
                  <a:pt x="3723913" y="1759442"/>
                  <a:pt x="3716850" y="1752803"/>
                  <a:pt x="3716850" y="1744480"/>
                </a:cubicBezTo>
                <a:cubicBezTo>
                  <a:pt x="3716850" y="1736169"/>
                  <a:pt x="3723913" y="1729109"/>
                  <a:pt x="3732229" y="1729109"/>
                </a:cubicBezTo>
                <a:close/>
                <a:moveTo>
                  <a:pt x="6412147" y="1728688"/>
                </a:moveTo>
                <a:cubicBezTo>
                  <a:pt x="6418381" y="1728688"/>
                  <a:pt x="6423794" y="1734101"/>
                  <a:pt x="6423794" y="1740330"/>
                </a:cubicBezTo>
                <a:cubicBezTo>
                  <a:pt x="6423794" y="1740342"/>
                  <a:pt x="6423794" y="1740366"/>
                  <a:pt x="6423794" y="1740377"/>
                </a:cubicBezTo>
                <a:cubicBezTo>
                  <a:pt x="6423782" y="1746795"/>
                  <a:pt x="6418567" y="1751985"/>
                  <a:pt x="6412147" y="1751974"/>
                </a:cubicBezTo>
                <a:cubicBezTo>
                  <a:pt x="6405493" y="1751974"/>
                  <a:pt x="6400090" y="1746994"/>
                  <a:pt x="6400090" y="1740330"/>
                </a:cubicBezTo>
                <a:cubicBezTo>
                  <a:pt x="6400090" y="1734101"/>
                  <a:pt x="6405493" y="1728688"/>
                  <a:pt x="6412147" y="1728688"/>
                </a:cubicBezTo>
                <a:close/>
                <a:moveTo>
                  <a:pt x="3615823" y="1728289"/>
                </a:moveTo>
                <a:cubicBezTo>
                  <a:pt x="3624139" y="1728289"/>
                  <a:pt x="3630791" y="1734930"/>
                  <a:pt x="3630791" y="1743252"/>
                </a:cubicBezTo>
                <a:cubicBezTo>
                  <a:pt x="3630791" y="1751552"/>
                  <a:pt x="3624139" y="1758216"/>
                  <a:pt x="3615823" y="1758216"/>
                </a:cubicBezTo>
                <a:cubicBezTo>
                  <a:pt x="3607508" y="1758216"/>
                  <a:pt x="3600855" y="1751552"/>
                  <a:pt x="3600855" y="1743252"/>
                </a:cubicBezTo>
                <a:cubicBezTo>
                  <a:pt x="3600855" y="1734930"/>
                  <a:pt x="3607508" y="1728289"/>
                  <a:pt x="3615823" y="1728289"/>
                </a:cubicBezTo>
                <a:close/>
                <a:moveTo>
                  <a:pt x="7118504" y="1728278"/>
                </a:moveTo>
                <a:cubicBezTo>
                  <a:pt x="7129732" y="1728278"/>
                  <a:pt x="7139297" y="1737840"/>
                  <a:pt x="7139297" y="1749062"/>
                </a:cubicBezTo>
                <a:cubicBezTo>
                  <a:pt x="7139297" y="1760706"/>
                  <a:pt x="7129732" y="1770267"/>
                  <a:pt x="7118504" y="1770267"/>
                </a:cubicBezTo>
                <a:cubicBezTo>
                  <a:pt x="7106869" y="1770267"/>
                  <a:pt x="7097724" y="1760706"/>
                  <a:pt x="7097724" y="1749062"/>
                </a:cubicBezTo>
                <a:cubicBezTo>
                  <a:pt x="7097724" y="1737840"/>
                  <a:pt x="7106869" y="1728278"/>
                  <a:pt x="7118504" y="1728278"/>
                </a:cubicBezTo>
                <a:close/>
                <a:moveTo>
                  <a:pt x="9310342" y="1727857"/>
                </a:moveTo>
                <a:cubicBezTo>
                  <a:pt x="9321147" y="1727857"/>
                  <a:pt x="9329882" y="1736589"/>
                  <a:pt x="9329882" y="1746981"/>
                </a:cubicBezTo>
                <a:cubicBezTo>
                  <a:pt x="9329882" y="1746993"/>
                  <a:pt x="9329882" y="1747005"/>
                  <a:pt x="9329882" y="1747016"/>
                </a:cubicBezTo>
                <a:cubicBezTo>
                  <a:pt x="9329871" y="1757794"/>
                  <a:pt x="9321124" y="1766538"/>
                  <a:pt x="9310342" y="1766526"/>
                </a:cubicBezTo>
                <a:cubicBezTo>
                  <a:pt x="9310329" y="1766526"/>
                  <a:pt x="9310317" y="1766526"/>
                  <a:pt x="9310306" y="1766526"/>
                </a:cubicBezTo>
                <a:cubicBezTo>
                  <a:pt x="9299524" y="1766515"/>
                  <a:pt x="9290788" y="1757759"/>
                  <a:pt x="9290800" y="1746981"/>
                </a:cubicBezTo>
                <a:cubicBezTo>
                  <a:pt x="9290800" y="1736589"/>
                  <a:pt x="9299524" y="1727857"/>
                  <a:pt x="9310342" y="1727857"/>
                </a:cubicBezTo>
                <a:close/>
                <a:moveTo>
                  <a:pt x="8282192" y="1727857"/>
                </a:moveTo>
                <a:cubicBezTo>
                  <a:pt x="8290506" y="1727857"/>
                  <a:pt x="8297160" y="1734509"/>
                  <a:pt x="8297160" y="1743252"/>
                </a:cubicBezTo>
                <a:cubicBezTo>
                  <a:pt x="8297160" y="1751552"/>
                  <a:pt x="8290506" y="1758216"/>
                  <a:pt x="8282192" y="1758216"/>
                </a:cubicBezTo>
                <a:lnTo>
                  <a:pt x="8282192" y="1758203"/>
                </a:lnTo>
                <a:cubicBezTo>
                  <a:pt x="8273457" y="1758203"/>
                  <a:pt x="8266802" y="1751564"/>
                  <a:pt x="8266802" y="1743241"/>
                </a:cubicBezTo>
                <a:cubicBezTo>
                  <a:pt x="8266802" y="1734520"/>
                  <a:pt x="8273457" y="1727857"/>
                  <a:pt x="8282192" y="1727857"/>
                </a:cubicBezTo>
                <a:close/>
                <a:moveTo>
                  <a:pt x="6931421" y="1727857"/>
                </a:moveTo>
                <a:cubicBezTo>
                  <a:pt x="6940986" y="1727857"/>
                  <a:pt x="6948880" y="1736169"/>
                  <a:pt x="6948880" y="1745732"/>
                </a:cubicBezTo>
                <a:cubicBezTo>
                  <a:pt x="6948880" y="1755714"/>
                  <a:pt x="6940986" y="1763616"/>
                  <a:pt x="6931421" y="1763616"/>
                </a:cubicBezTo>
                <a:cubicBezTo>
                  <a:pt x="6921447" y="1763616"/>
                  <a:pt x="6913541" y="1755714"/>
                  <a:pt x="6913541" y="1745743"/>
                </a:cubicBezTo>
                <a:cubicBezTo>
                  <a:pt x="6913598" y="1735900"/>
                  <a:pt x="6921575" y="1727927"/>
                  <a:pt x="6931421" y="1727857"/>
                </a:cubicBezTo>
                <a:close/>
                <a:moveTo>
                  <a:pt x="6183068" y="1726198"/>
                </a:moveTo>
                <a:cubicBezTo>
                  <a:pt x="6188471" y="1726198"/>
                  <a:pt x="6193056" y="1730769"/>
                  <a:pt x="6193056" y="1736590"/>
                </a:cubicBezTo>
                <a:cubicBezTo>
                  <a:pt x="6192973" y="1742072"/>
                  <a:pt x="6188553" y="1746491"/>
                  <a:pt x="6183068" y="1746561"/>
                </a:cubicBezTo>
                <a:cubicBezTo>
                  <a:pt x="6177258" y="1746561"/>
                  <a:pt x="6173093" y="1741990"/>
                  <a:pt x="6173093" y="1736602"/>
                </a:cubicBezTo>
                <a:cubicBezTo>
                  <a:pt x="6173093" y="1730769"/>
                  <a:pt x="6177258" y="1726198"/>
                  <a:pt x="6183068" y="1726198"/>
                </a:cubicBezTo>
                <a:close/>
                <a:moveTo>
                  <a:pt x="3848224" y="1726198"/>
                </a:moveTo>
                <a:cubicBezTo>
                  <a:pt x="3856960" y="1726198"/>
                  <a:pt x="3863601" y="1732860"/>
                  <a:pt x="3863601" y="1741161"/>
                </a:cubicBezTo>
                <a:cubicBezTo>
                  <a:pt x="3863601" y="1741359"/>
                  <a:pt x="3863601" y="1741558"/>
                  <a:pt x="3863601" y="1741757"/>
                </a:cubicBezTo>
                <a:cubicBezTo>
                  <a:pt x="3863439" y="1750091"/>
                  <a:pt x="3856549" y="1756708"/>
                  <a:pt x="3848224" y="1756543"/>
                </a:cubicBezTo>
                <a:cubicBezTo>
                  <a:pt x="3839911" y="1756543"/>
                  <a:pt x="3832847" y="1749892"/>
                  <a:pt x="3832847" y="1741161"/>
                </a:cubicBezTo>
                <a:cubicBezTo>
                  <a:pt x="3832847" y="1732860"/>
                  <a:pt x="3839911" y="1726198"/>
                  <a:pt x="3848224" y="1726198"/>
                </a:cubicBezTo>
                <a:close/>
                <a:moveTo>
                  <a:pt x="2403910" y="1724959"/>
                </a:moveTo>
                <a:cubicBezTo>
                  <a:pt x="2412227" y="1724959"/>
                  <a:pt x="2418458" y="1731189"/>
                  <a:pt x="2418458" y="1739080"/>
                </a:cubicBezTo>
                <a:cubicBezTo>
                  <a:pt x="2418458" y="1747392"/>
                  <a:pt x="2412227" y="1753645"/>
                  <a:pt x="2403910" y="1753645"/>
                </a:cubicBezTo>
                <a:cubicBezTo>
                  <a:pt x="2396019" y="1753645"/>
                  <a:pt x="2389772" y="1747392"/>
                  <a:pt x="2389772" y="1739080"/>
                </a:cubicBezTo>
                <a:cubicBezTo>
                  <a:pt x="2389772" y="1731189"/>
                  <a:pt x="2396019" y="1724959"/>
                  <a:pt x="2403910" y="1724959"/>
                </a:cubicBezTo>
                <a:close/>
                <a:moveTo>
                  <a:pt x="3499828" y="1723720"/>
                </a:moveTo>
                <a:cubicBezTo>
                  <a:pt x="3508144" y="1723720"/>
                  <a:pt x="3514798" y="1730359"/>
                  <a:pt x="3514798" y="1738681"/>
                </a:cubicBezTo>
                <a:cubicBezTo>
                  <a:pt x="3514798" y="1746982"/>
                  <a:pt x="3508144" y="1753645"/>
                  <a:pt x="3499828" y="1753645"/>
                </a:cubicBezTo>
                <a:cubicBezTo>
                  <a:pt x="3491513" y="1753645"/>
                  <a:pt x="3484859" y="1746982"/>
                  <a:pt x="3484859" y="1738681"/>
                </a:cubicBezTo>
                <a:cubicBezTo>
                  <a:pt x="3484859" y="1730359"/>
                  <a:pt x="3491513" y="1723720"/>
                  <a:pt x="3499828" y="1723720"/>
                </a:cubicBezTo>
                <a:close/>
                <a:moveTo>
                  <a:pt x="7336779" y="1723709"/>
                </a:moveTo>
                <a:cubicBezTo>
                  <a:pt x="7342182" y="1723709"/>
                  <a:pt x="7346333" y="1728278"/>
                  <a:pt x="7346333" y="1733680"/>
                </a:cubicBezTo>
                <a:cubicBezTo>
                  <a:pt x="7346274" y="1738928"/>
                  <a:pt x="7342029" y="1743182"/>
                  <a:pt x="7336779" y="1743241"/>
                </a:cubicBezTo>
                <a:cubicBezTo>
                  <a:pt x="7331375" y="1743241"/>
                  <a:pt x="7327212" y="1738670"/>
                  <a:pt x="7327212" y="1733680"/>
                </a:cubicBezTo>
                <a:cubicBezTo>
                  <a:pt x="7327212" y="1728278"/>
                  <a:pt x="7331375" y="1723709"/>
                  <a:pt x="7336779" y="1723709"/>
                </a:cubicBezTo>
                <a:close/>
                <a:moveTo>
                  <a:pt x="4252334" y="1723709"/>
                </a:moveTo>
                <a:cubicBezTo>
                  <a:pt x="4261898" y="1723709"/>
                  <a:pt x="4269383" y="1731598"/>
                  <a:pt x="4269383" y="1741161"/>
                </a:cubicBezTo>
                <a:cubicBezTo>
                  <a:pt x="4269383" y="1750735"/>
                  <a:pt x="4261898" y="1758216"/>
                  <a:pt x="4252334" y="1758216"/>
                </a:cubicBezTo>
                <a:cubicBezTo>
                  <a:pt x="4242768" y="1758216"/>
                  <a:pt x="4234873" y="1750722"/>
                  <a:pt x="4234873" y="1741161"/>
                </a:cubicBezTo>
                <a:cubicBezTo>
                  <a:pt x="4234873" y="1731598"/>
                  <a:pt x="4242768" y="1723709"/>
                  <a:pt x="4252334" y="1723709"/>
                </a:cubicBezTo>
                <a:close/>
                <a:moveTo>
                  <a:pt x="7013327" y="1723286"/>
                </a:moveTo>
                <a:cubicBezTo>
                  <a:pt x="7013385" y="1723286"/>
                  <a:pt x="7013444" y="1723286"/>
                  <a:pt x="7013501" y="1723286"/>
                </a:cubicBezTo>
                <a:cubicBezTo>
                  <a:pt x="7017128" y="1723333"/>
                  <a:pt x="7020015" y="1726314"/>
                  <a:pt x="7019969" y="1729938"/>
                </a:cubicBezTo>
                <a:cubicBezTo>
                  <a:pt x="7019969" y="1733679"/>
                  <a:pt x="7017069" y="1736590"/>
                  <a:pt x="7013327" y="1736590"/>
                </a:cubicBezTo>
                <a:cubicBezTo>
                  <a:pt x="7009584" y="1736590"/>
                  <a:pt x="7006672" y="1733691"/>
                  <a:pt x="7006672" y="1729949"/>
                </a:cubicBezTo>
                <a:cubicBezTo>
                  <a:pt x="7006672" y="1729892"/>
                  <a:pt x="7006672" y="1729833"/>
                  <a:pt x="7006672" y="1729775"/>
                </a:cubicBezTo>
                <a:cubicBezTo>
                  <a:pt x="7006720" y="1726150"/>
                  <a:pt x="7009702" y="1723240"/>
                  <a:pt x="7013327" y="1723286"/>
                </a:cubicBezTo>
                <a:close/>
                <a:moveTo>
                  <a:pt x="8036892" y="1721627"/>
                </a:moveTo>
                <a:cubicBezTo>
                  <a:pt x="8044797" y="1721627"/>
                  <a:pt x="8051031" y="1727857"/>
                  <a:pt x="8051031" y="1735760"/>
                </a:cubicBezTo>
                <a:cubicBezTo>
                  <a:pt x="8051031" y="1735830"/>
                  <a:pt x="8051031" y="1735900"/>
                  <a:pt x="8051031" y="1735970"/>
                </a:cubicBezTo>
                <a:cubicBezTo>
                  <a:pt x="8050972" y="1743721"/>
                  <a:pt x="8044646" y="1749951"/>
                  <a:pt x="8036892" y="1749893"/>
                </a:cubicBezTo>
                <a:cubicBezTo>
                  <a:pt x="8029419" y="1749893"/>
                  <a:pt x="8023175" y="1743650"/>
                  <a:pt x="8023175" y="1735771"/>
                </a:cubicBezTo>
                <a:cubicBezTo>
                  <a:pt x="8023175" y="1727857"/>
                  <a:pt x="8029419" y="1721627"/>
                  <a:pt x="8036892" y="1721627"/>
                </a:cubicBezTo>
                <a:close/>
                <a:moveTo>
                  <a:pt x="4629837" y="1720377"/>
                </a:moveTo>
                <a:cubicBezTo>
                  <a:pt x="4641470" y="1720377"/>
                  <a:pt x="4650617" y="1729938"/>
                  <a:pt x="4650617" y="1741161"/>
                </a:cubicBezTo>
                <a:cubicBezTo>
                  <a:pt x="4650617" y="1752394"/>
                  <a:pt x="4641470" y="1761535"/>
                  <a:pt x="4629837" y="1761535"/>
                </a:cubicBezTo>
                <a:cubicBezTo>
                  <a:pt x="4618610" y="1761535"/>
                  <a:pt x="4609464" y="1752382"/>
                  <a:pt x="4609464" y="1741161"/>
                </a:cubicBezTo>
                <a:cubicBezTo>
                  <a:pt x="4609464" y="1729938"/>
                  <a:pt x="4618610" y="1720377"/>
                  <a:pt x="4629837" y="1720377"/>
                </a:cubicBezTo>
                <a:close/>
                <a:moveTo>
                  <a:pt x="1093508" y="1720375"/>
                </a:moveTo>
                <a:cubicBezTo>
                  <a:pt x="1100524" y="1720375"/>
                  <a:pt x="1105904" y="1725788"/>
                  <a:pt x="1105904" y="1732440"/>
                </a:cubicBezTo>
                <a:cubicBezTo>
                  <a:pt x="1105904" y="1739079"/>
                  <a:pt x="1100524" y="1744479"/>
                  <a:pt x="1093508" y="1744479"/>
                </a:cubicBezTo>
                <a:cubicBezTo>
                  <a:pt x="1086853" y="1744479"/>
                  <a:pt x="1081451" y="1739079"/>
                  <a:pt x="1081451" y="1732427"/>
                </a:cubicBezTo>
                <a:cubicBezTo>
                  <a:pt x="1081451" y="1725776"/>
                  <a:pt x="1086853" y="1720375"/>
                  <a:pt x="1093508" y="1720375"/>
                </a:cubicBezTo>
                <a:close/>
                <a:moveTo>
                  <a:pt x="6532716" y="1718715"/>
                </a:moveTo>
                <a:cubicBezTo>
                  <a:pt x="6539778" y="1718715"/>
                  <a:pt x="6545602" y="1724537"/>
                  <a:pt x="6545602" y="1732019"/>
                </a:cubicBezTo>
                <a:cubicBezTo>
                  <a:pt x="6545602" y="1739079"/>
                  <a:pt x="6539778" y="1744912"/>
                  <a:pt x="6532716" y="1744912"/>
                </a:cubicBezTo>
                <a:lnTo>
                  <a:pt x="6532716" y="1744900"/>
                </a:lnTo>
                <a:cubicBezTo>
                  <a:pt x="6525231" y="1744900"/>
                  <a:pt x="6519408" y="1739079"/>
                  <a:pt x="6519408" y="1732019"/>
                </a:cubicBezTo>
                <a:cubicBezTo>
                  <a:pt x="6519408" y="1724537"/>
                  <a:pt x="6525231" y="1718715"/>
                  <a:pt x="6532716" y="1718715"/>
                </a:cubicBezTo>
                <a:close/>
                <a:moveTo>
                  <a:pt x="6792142" y="1717478"/>
                </a:moveTo>
                <a:cubicBezTo>
                  <a:pt x="6801287" y="1717478"/>
                  <a:pt x="6808362" y="1724538"/>
                  <a:pt x="6808362" y="1733679"/>
                </a:cubicBezTo>
                <a:lnTo>
                  <a:pt x="6803868" y="1744606"/>
                </a:lnTo>
                <a:lnTo>
                  <a:pt x="6808361" y="1749471"/>
                </a:lnTo>
                <a:cubicBezTo>
                  <a:pt x="6808361" y="1752393"/>
                  <a:pt x="6806280" y="1754884"/>
                  <a:pt x="6803368" y="1754884"/>
                </a:cubicBezTo>
                <a:cubicBezTo>
                  <a:pt x="6800399" y="1754837"/>
                  <a:pt x="6798012" y="1752441"/>
                  <a:pt x="6797966" y="1749471"/>
                </a:cubicBezTo>
                <a:lnTo>
                  <a:pt x="6801961" y="1745781"/>
                </a:lnTo>
                <a:lnTo>
                  <a:pt x="6792142" y="1749892"/>
                </a:lnTo>
                <a:cubicBezTo>
                  <a:pt x="6783418" y="1749892"/>
                  <a:pt x="6775935" y="1742411"/>
                  <a:pt x="6775935" y="1733679"/>
                </a:cubicBezTo>
                <a:cubicBezTo>
                  <a:pt x="6775935" y="1724538"/>
                  <a:pt x="6783418" y="1717478"/>
                  <a:pt x="6792142" y="1717478"/>
                </a:cubicBezTo>
                <a:close/>
                <a:moveTo>
                  <a:pt x="3383833" y="1717057"/>
                </a:moveTo>
                <a:cubicBezTo>
                  <a:pt x="3391821" y="1717161"/>
                  <a:pt x="3398276" y="1723614"/>
                  <a:pt x="3398381" y="1731598"/>
                </a:cubicBezTo>
                <a:cubicBezTo>
                  <a:pt x="3398381" y="1739909"/>
                  <a:pt x="3391727" y="1746561"/>
                  <a:pt x="3383833" y="1746561"/>
                </a:cubicBezTo>
                <a:cubicBezTo>
                  <a:pt x="3375518" y="1746561"/>
                  <a:pt x="3368864" y="1739909"/>
                  <a:pt x="3368864" y="1731598"/>
                </a:cubicBezTo>
                <a:cubicBezTo>
                  <a:pt x="3368864" y="1723720"/>
                  <a:pt x="3375518" y="1717057"/>
                  <a:pt x="3383833" y="1717057"/>
                </a:cubicBezTo>
                <a:close/>
                <a:moveTo>
                  <a:pt x="5845069" y="1716635"/>
                </a:moveTo>
                <a:cubicBezTo>
                  <a:pt x="5849876" y="1716658"/>
                  <a:pt x="5853769" y="1720563"/>
                  <a:pt x="5853792" y="1725367"/>
                </a:cubicBezTo>
                <a:cubicBezTo>
                  <a:pt x="5853792" y="1729949"/>
                  <a:pt x="5849640" y="1733691"/>
                  <a:pt x="5845069" y="1733691"/>
                </a:cubicBezTo>
                <a:lnTo>
                  <a:pt x="5845069" y="1733679"/>
                </a:lnTo>
                <a:cubicBezTo>
                  <a:pt x="5840496" y="1733679"/>
                  <a:pt x="5836332" y="1729938"/>
                  <a:pt x="5836332" y="1725367"/>
                </a:cubicBezTo>
                <a:cubicBezTo>
                  <a:pt x="5836367" y="1720563"/>
                  <a:pt x="5840263" y="1716670"/>
                  <a:pt x="5845069" y="1716635"/>
                </a:cubicBezTo>
                <a:close/>
                <a:moveTo>
                  <a:pt x="5064292" y="1716226"/>
                </a:moveTo>
                <a:cubicBezTo>
                  <a:pt x="5064325" y="1716226"/>
                  <a:pt x="5064348" y="1716226"/>
                  <a:pt x="5064382" y="1716226"/>
                </a:cubicBezTo>
                <a:cubicBezTo>
                  <a:pt x="5079282" y="1716250"/>
                  <a:pt x="5091339" y="1728349"/>
                  <a:pt x="5091316" y="1743241"/>
                </a:cubicBezTo>
                <a:cubicBezTo>
                  <a:pt x="5091316" y="1743277"/>
                  <a:pt x="5091316" y="1743311"/>
                  <a:pt x="5091316" y="1743347"/>
                </a:cubicBezTo>
                <a:cubicBezTo>
                  <a:pt x="5091291" y="1758239"/>
                  <a:pt x="5079188" y="1770291"/>
                  <a:pt x="5064292" y="1770267"/>
                </a:cubicBezTo>
                <a:cubicBezTo>
                  <a:pt x="5049744" y="1770267"/>
                  <a:pt x="5037263" y="1758204"/>
                  <a:pt x="5037263" y="1743241"/>
                </a:cubicBezTo>
                <a:cubicBezTo>
                  <a:pt x="5037263" y="1728278"/>
                  <a:pt x="5049744" y="1716226"/>
                  <a:pt x="5064292" y="1716226"/>
                </a:cubicBezTo>
                <a:close/>
                <a:moveTo>
                  <a:pt x="3964221" y="1715806"/>
                </a:moveTo>
                <a:cubicBezTo>
                  <a:pt x="3972535" y="1715806"/>
                  <a:pt x="3979598" y="1722878"/>
                  <a:pt x="3979598" y="1731598"/>
                </a:cubicBezTo>
                <a:cubicBezTo>
                  <a:pt x="3979598" y="1739909"/>
                  <a:pt x="3972535" y="1746982"/>
                  <a:pt x="3964221" y="1746982"/>
                </a:cubicBezTo>
                <a:cubicBezTo>
                  <a:pt x="3955485" y="1746982"/>
                  <a:pt x="3948421" y="1739909"/>
                  <a:pt x="3948421" y="1731598"/>
                </a:cubicBezTo>
                <a:cubicBezTo>
                  <a:pt x="3948421" y="1731587"/>
                  <a:pt x="3948421" y="1731587"/>
                  <a:pt x="3948421" y="1731575"/>
                </a:cubicBezTo>
                <a:cubicBezTo>
                  <a:pt x="3948433" y="1722855"/>
                  <a:pt x="3955495" y="1715793"/>
                  <a:pt x="3964221" y="1715806"/>
                </a:cubicBezTo>
                <a:close/>
                <a:moveTo>
                  <a:pt x="6659517" y="1714567"/>
                </a:moveTo>
                <a:cubicBezTo>
                  <a:pt x="6667515" y="1714660"/>
                  <a:pt x="6673971" y="1721113"/>
                  <a:pt x="6674076" y="1729109"/>
                </a:cubicBezTo>
                <a:cubicBezTo>
                  <a:pt x="6674076" y="1737420"/>
                  <a:pt x="6667422" y="1744071"/>
                  <a:pt x="6659517" y="1744071"/>
                </a:cubicBezTo>
                <a:cubicBezTo>
                  <a:pt x="6651203" y="1744071"/>
                  <a:pt x="6644548" y="1737420"/>
                  <a:pt x="6644548" y="1729109"/>
                </a:cubicBezTo>
                <a:cubicBezTo>
                  <a:pt x="6644548" y="1721229"/>
                  <a:pt x="6651203" y="1714567"/>
                  <a:pt x="6659517" y="1714567"/>
                </a:cubicBezTo>
                <a:close/>
                <a:moveTo>
                  <a:pt x="6915622" y="1714146"/>
                </a:moveTo>
                <a:cubicBezTo>
                  <a:pt x="6918532" y="1714146"/>
                  <a:pt x="6920615" y="1716635"/>
                  <a:pt x="6920615" y="1719546"/>
                </a:cubicBezTo>
                <a:cubicBezTo>
                  <a:pt x="6920615" y="1719675"/>
                  <a:pt x="6920615" y="1719802"/>
                  <a:pt x="6920615" y="1719931"/>
                </a:cubicBezTo>
                <a:cubicBezTo>
                  <a:pt x="6920508" y="1722574"/>
                  <a:pt x="6918276" y="1724642"/>
                  <a:pt x="6915622" y="1724538"/>
                </a:cubicBezTo>
                <a:cubicBezTo>
                  <a:pt x="6912709" y="1724538"/>
                  <a:pt x="6910218" y="1722468"/>
                  <a:pt x="6910218" y="1719546"/>
                </a:cubicBezTo>
                <a:cubicBezTo>
                  <a:pt x="6910265" y="1716588"/>
                  <a:pt x="6912662" y="1714192"/>
                  <a:pt x="6915622" y="1714146"/>
                </a:cubicBezTo>
                <a:close/>
                <a:moveTo>
                  <a:pt x="2288337" y="1713304"/>
                </a:moveTo>
                <a:cubicBezTo>
                  <a:pt x="2296229" y="1713304"/>
                  <a:pt x="2302885" y="1719547"/>
                  <a:pt x="2302885" y="1727449"/>
                </a:cubicBezTo>
                <a:cubicBezTo>
                  <a:pt x="2302885" y="1735340"/>
                  <a:pt x="2296229" y="1741582"/>
                  <a:pt x="2288337" y="1741582"/>
                </a:cubicBezTo>
                <a:lnTo>
                  <a:pt x="2288337" y="1741593"/>
                </a:lnTo>
                <a:cubicBezTo>
                  <a:pt x="2280853" y="1741593"/>
                  <a:pt x="2274197" y="1735340"/>
                  <a:pt x="2274197" y="1727449"/>
                </a:cubicBezTo>
                <a:cubicBezTo>
                  <a:pt x="2274197" y="1719547"/>
                  <a:pt x="2280853" y="1713304"/>
                  <a:pt x="2288337" y="1713304"/>
                </a:cubicBezTo>
                <a:close/>
                <a:moveTo>
                  <a:pt x="5236828" y="1712905"/>
                </a:moveTo>
                <a:cubicBezTo>
                  <a:pt x="5236898" y="1712905"/>
                  <a:pt x="5236968" y="1712905"/>
                  <a:pt x="5237037" y="1712905"/>
                </a:cubicBezTo>
                <a:cubicBezTo>
                  <a:pt x="5253738" y="1712964"/>
                  <a:pt x="5267233" y="1726547"/>
                  <a:pt x="5267173" y="1743240"/>
                </a:cubicBezTo>
                <a:cubicBezTo>
                  <a:pt x="5267080" y="1759956"/>
                  <a:pt x="5253549" y="1773493"/>
                  <a:pt x="5236828" y="1773586"/>
                </a:cubicBezTo>
                <a:cubicBezTo>
                  <a:pt x="5220106" y="1773493"/>
                  <a:pt x="5206574" y="1759956"/>
                  <a:pt x="5206480" y="1743240"/>
                </a:cubicBezTo>
                <a:cubicBezTo>
                  <a:pt x="5206480" y="1743170"/>
                  <a:pt x="5206480" y="1743100"/>
                  <a:pt x="5206480" y="1743030"/>
                </a:cubicBezTo>
                <a:cubicBezTo>
                  <a:pt x="5206540" y="1726338"/>
                  <a:pt x="5220129" y="1712848"/>
                  <a:pt x="5236828" y="1712905"/>
                </a:cubicBezTo>
                <a:close/>
                <a:moveTo>
                  <a:pt x="7170065" y="1710404"/>
                </a:moveTo>
                <a:cubicBezTo>
                  <a:pt x="7170124" y="1710404"/>
                  <a:pt x="7170195" y="1710404"/>
                  <a:pt x="7170253" y="1710404"/>
                </a:cubicBezTo>
                <a:cubicBezTo>
                  <a:pt x="7182601" y="1710463"/>
                  <a:pt x="7192565" y="1720516"/>
                  <a:pt x="7192506" y="1732860"/>
                </a:cubicBezTo>
                <a:cubicBezTo>
                  <a:pt x="7192506" y="1732918"/>
                  <a:pt x="7192506" y="1732977"/>
                  <a:pt x="7192506" y="1733036"/>
                </a:cubicBezTo>
                <a:cubicBezTo>
                  <a:pt x="7192460" y="1745380"/>
                  <a:pt x="7182415" y="1755351"/>
                  <a:pt x="7170065" y="1755304"/>
                </a:cubicBezTo>
                <a:lnTo>
                  <a:pt x="7170065" y="1755292"/>
                </a:lnTo>
                <a:cubicBezTo>
                  <a:pt x="7157588" y="1755292"/>
                  <a:pt x="7147612" y="1745321"/>
                  <a:pt x="7147612" y="1732848"/>
                </a:cubicBezTo>
                <a:cubicBezTo>
                  <a:pt x="7147612" y="1720375"/>
                  <a:pt x="7157588" y="1710404"/>
                  <a:pt x="7170065" y="1710404"/>
                </a:cubicBezTo>
                <a:close/>
                <a:moveTo>
                  <a:pt x="977851" y="1709575"/>
                </a:moveTo>
                <a:cubicBezTo>
                  <a:pt x="977862" y="1709575"/>
                  <a:pt x="977874" y="1709575"/>
                  <a:pt x="977885" y="1709575"/>
                </a:cubicBezTo>
                <a:cubicBezTo>
                  <a:pt x="984329" y="1709575"/>
                  <a:pt x="989544" y="1714787"/>
                  <a:pt x="989544" y="1721229"/>
                </a:cubicBezTo>
                <a:cubicBezTo>
                  <a:pt x="989544" y="1727857"/>
                  <a:pt x="984517" y="1733269"/>
                  <a:pt x="977851" y="1733269"/>
                </a:cubicBezTo>
                <a:cubicBezTo>
                  <a:pt x="971184" y="1733269"/>
                  <a:pt x="966272" y="1727857"/>
                  <a:pt x="966272" y="1721217"/>
                </a:cubicBezTo>
                <a:cubicBezTo>
                  <a:pt x="966272" y="1714975"/>
                  <a:pt x="971184" y="1709575"/>
                  <a:pt x="977851" y="1709575"/>
                </a:cubicBezTo>
                <a:close/>
                <a:moveTo>
                  <a:pt x="3267837" y="1708325"/>
                </a:moveTo>
                <a:cubicBezTo>
                  <a:pt x="3275836" y="1708429"/>
                  <a:pt x="3282291" y="1714882"/>
                  <a:pt x="3282386" y="1722878"/>
                </a:cubicBezTo>
                <a:cubicBezTo>
                  <a:pt x="3282386" y="1731188"/>
                  <a:pt x="3275744" y="1737840"/>
                  <a:pt x="3267837" y="1737840"/>
                </a:cubicBezTo>
                <a:cubicBezTo>
                  <a:pt x="3259944" y="1737840"/>
                  <a:pt x="3253290" y="1731188"/>
                  <a:pt x="3253290" y="1722878"/>
                </a:cubicBezTo>
                <a:cubicBezTo>
                  <a:pt x="3253383" y="1714882"/>
                  <a:pt x="3259839" y="1708429"/>
                  <a:pt x="3267837" y="1708325"/>
                </a:cubicBezTo>
                <a:close/>
                <a:moveTo>
                  <a:pt x="10251181" y="1707915"/>
                </a:moveTo>
                <a:cubicBezTo>
                  <a:pt x="10264511" y="1707927"/>
                  <a:pt x="10275271" y="1718717"/>
                  <a:pt x="10275271" y="1732019"/>
                </a:cubicBezTo>
                <a:cubicBezTo>
                  <a:pt x="10275271" y="1745322"/>
                  <a:pt x="10264511" y="1755714"/>
                  <a:pt x="10251181" y="1755714"/>
                </a:cubicBezTo>
                <a:cubicBezTo>
                  <a:pt x="10237849" y="1755714"/>
                  <a:pt x="10227441" y="1745322"/>
                  <a:pt x="10227441" y="1732019"/>
                </a:cubicBezTo>
                <a:cubicBezTo>
                  <a:pt x="10227441" y="1718717"/>
                  <a:pt x="10237849" y="1707915"/>
                  <a:pt x="10251181" y="1707915"/>
                </a:cubicBezTo>
                <a:close/>
                <a:moveTo>
                  <a:pt x="9726505" y="1707915"/>
                </a:moveTo>
                <a:cubicBezTo>
                  <a:pt x="9738140" y="1707915"/>
                  <a:pt x="9747707" y="1717478"/>
                  <a:pt x="9747707" y="1729108"/>
                </a:cubicBezTo>
                <a:cubicBezTo>
                  <a:pt x="9747707" y="1740330"/>
                  <a:pt x="9738140" y="1749892"/>
                  <a:pt x="9726505" y="1749892"/>
                </a:cubicBezTo>
                <a:cubicBezTo>
                  <a:pt x="9715279" y="1749892"/>
                  <a:pt x="9705713" y="1740330"/>
                  <a:pt x="9705713" y="1729108"/>
                </a:cubicBezTo>
                <a:cubicBezTo>
                  <a:pt x="9705713" y="1717478"/>
                  <a:pt x="9715279" y="1707915"/>
                  <a:pt x="9726505" y="1707915"/>
                </a:cubicBezTo>
                <a:close/>
                <a:moveTo>
                  <a:pt x="8900409" y="1707494"/>
                </a:moveTo>
                <a:cubicBezTo>
                  <a:pt x="8909974" y="1707494"/>
                  <a:pt x="8917459" y="1714975"/>
                  <a:pt x="8917459" y="1724537"/>
                </a:cubicBezTo>
                <a:cubicBezTo>
                  <a:pt x="8917459" y="1734508"/>
                  <a:pt x="8909974" y="1741990"/>
                  <a:pt x="8900409" y="1741990"/>
                </a:cubicBezTo>
                <a:cubicBezTo>
                  <a:pt x="8900303" y="1741990"/>
                  <a:pt x="8900210" y="1741990"/>
                  <a:pt x="8900105" y="1741990"/>
                </a:cubicBezTo>
                <a:cubicBezTo>
                  <a:pt x="8890550" y="1741908"/>
                  <a:pt x="8882867" y="1734087"/>
                  <a:pt x="8882949" y="1724537"/>
                </a:cubicBezTo>
                <a:cubicBezTo>
                  <a:pt x="8882949" y="1714975"/>
                  <a:pt x="8890842" y="1707494"/>
                  <a:pt x="8900409" y="1707494"/>
                </a:cubicBezTo>
                <a:close/>
                <a:moveTo>
                  <a:pt x="6297812" y="1706665"/>
                </a:moveTo>
                <a:cubicBezTo>
                  <a:pt x="6297823" y="1706665"/>
                  <a:pt x="6297849" y="1706665"/>
                  <a:pt x="6297860" y="1706665"/>
                </a:cubicBezTo>
                <a:cubicBezTo>
                  <a:pt x="6304278" y="1706677"/>
                  <a:pt x="6309471" y="1711890"/>
                  <a:pt x="6309459" y="1718307"/>
                </a:cubicBezTo>
                <a:cubicBezTo>
                  <a:pt x="6309459" y="1724959"/>
                  <a:pt x="6304467" y="1730360"/>
                  <a:pt x="6297812" y="1730360"/>
                </a:cubicBezTo>
                <a:cubicBezTo>
                  <a:pt x="6291171" y="1730360"/>
                  <a:pt x="6286176" y="1724971"/>
                  <a:pt x="6286176" y="1718307"/>
                </a:cubicBezTo>
                <a:cubicBezTo>
                  <a:pt x="6286176" y="1718296"/>
                  <a:pt x="6286176" y="1718285"/>
                  <a:pt x="6286176" y="1718273"/>
                </a:cubicBezTo>
                <a:cubicBezTo>
                  <a:pt x="6286188" y="1711855"/>
                  <a:pt x="6291392" y="1706653"/>
                  <a:pt x="6297812" y="1706665"/>
                </a:cubicBezTo>
                <a:close/>
                <a:moveTo>
                  <a:pt x="6068325" y="1706653"/>
                </a:moveTo>
                <a:cubicBezTo>
                  <a:pt x="6068396" y="1706653"/>
                  <a:pt x="6068478" y="1706653"/>
                  <a:pt x="6068547" y="1706653"/>
                </a:cubicBezTo>
                <a:cubicBezTo>
                  <a:pt x="6074230" y="1706722"/>
                  <a:pt x="6078791" y="1711376"/>
                  <a:pt x="6078720" y="1717057"/>
                </a:cubicBezTo>
                <a:cubicBezTo>
                  <a:pt x="6078720" y="1722469"/>
                  <a:pt x="6074149" y="1727028"/>
                  <a:pt x="6068325" y="1727028"/>
                </a:cubicBezTo>
                <a:cubicBezTo>
                  <a:pt x="6062922" y="1727028"/>
                  <a:pt x="6058350" y="1722457"/>
                  <a:pt x="6058350" y="1717057"/>
                </a:cubicBezTo>
                <a:cubicBezTo>
                  <a:pt x="6058350" y="1711235"/>
                  <a:pt x="6062922" y="1706653"/>
                  <a:pt x="6068325" y="1706653"/>
                </a:cubicBezTo>
                <a:close/>
                <a:moveTo>
                  <a:pt x="9882822" y="1706255"/>
                </a:moveTo>
                <a:cubicBezTo>
                  <a:pt x="9894470" y="1706255"/>
                  <a:pt x="9904445" y="1716226"/>
                  <a:pt x="9904445" y="1727857"/>
                </a:cubicBezTo>
                <a:cubicBezTo>
                  <a:pt x="9904445" y="1739909"/>
                  <a:pt x="9894470" y="1749472"/>
                  <a:pt x="9882822" y="1749472"/>
                </a:cubicBezTo>
                <a:lnTo>
                  <a:pt x="9882822" y="1749483"/>
                </a:lnTo>
                <a:cubicBezTo>
                  <a:pt x="9870766" y="1749483"/>
                  <a:pt x="9861199" y="1739909"/>
                  <a:pt x="9861199" y="1727857"/>
                </a:cubicBezTo>
                <a:cubicBezTo>
                  <a:pt x="9861269" y="1715947"/>
                  <a:pt x="9870905" y="1706314"/>
                  <a:pt x="9882822" y="1706255"/>
                </a:cubicBezTo>
                <a:close/>
                <a:moveTo>
                  <a:pt x="8645557" y="1706255"/>
                </a:moveTo>
                <a:cubicBezTo>
                  <a:pt x="8654702" y="1706255"/>
                  <a:pt x="8661765" y="1713316"/>
                  <a:pt x="8661765" y="1722457"/>
                </a:cubicBezTo>
                <a:cubicBezTo>
                  <a:pt x="8661765" y="1731189"/>
                  <a:pt x="8654702" y="1738670"/>
                  <a:pt x="8645557" y="1738670"/>
                </a:cubicBezTo>
                <a:cubicBezTo>
                  <a:pt x="8636412" y="1738670"/>
                  <a:pt x="8629337" y="1731189"/>
                  <a:pt x="8629337" y="1722457"/>
                </a:cubicBezTo>
                <a:cubicBezTo>
                  <a:pt x="8629337" y="1713316"/>
                  <a:pt x="8636412" y="1706255"/>
                  <a:pt x="8645557" y="1706255"/>
                </a:cubicBezTo>
                <a:close/>
                <a:moveTo>
                  <a:pt x="4873882" y="1704174"/>
                </a:moveTo>
                <a:cubicBezTo>
                  <a:pt x="4873916" y="1704174"/>
                  <a:pt x="4873941" y="1704174"/>
                  <a:pt x="4873977" y="1704174"/>
                </a:cubicBezTo>
                <a:cubicBezTo>
                  <a:pt x="4875788" y="1704198"/>
                  <a:pt x="4877226" y="1705682"/>
                  <a:pt x="4877203" y="1707494"/>
                </a:cubicBezTo>
                <a:cubicBezTo>
                  <a:pt x="4877203" y="1707530"/>
                  <a:pt x="4877203" y="1707564"/>
                  <a:pt x="4877203" y="1707600"/>
                </a:cubicBezTo>
                <a:cubicBezTo>
                  <a:pt x="4877180" y="1709412"/>
                  <a:pt x="4875695" y="1710849"/>
                  <a:pt x="4873882" y="1710826"/>
                </a:cubicBezTo>
                <a:cubicBezTo>
                  <a:pt x="4871799" y="1710826"/>
                  <a:pt x="4870549" y="1709575"/>
                  <a:pt x="4870549" y="1707494"/>
                </a:cubicBezTo>
                <a:cubicBezTo>
                  <a:pt x="4870549" y="1705424"/>
                  <a:pt x="4871799" y="1704174"/>
                  <a:pt x="4873882" y="1704174"/>
                </a:cubicBezTo>
                <a:close/>
                <a:moveTo>
                  <a:pt x="6967590" y="1703752"/>
                </a:moveTo>
                <a:cubicBezTo>
                  <a:pt x="6978396" y="1703752"/>
                  <a:pt x="6987131" y="1712485"/>
                  <a:pt x="6987131" y="1722889"/>
                </a:cubicBezTo>
                <a:cubicBezTo>
                  <a:pt x="6987131" y="1722889"/>
                  <a:pt x="6987131" y="1722900"/>
                  <a:pt x="6987131" y="1722900"/>
                </a:cubicBezTo>
                <a:cubicBezTo>
                  <a:pt x="6987119" y="1733679"/>
                  <a:pt x="6978372" y="1742422"/>
                  <a:pt x="6967590" y="1742411"/>
                </a:cubicBezTo>
                <a:cubicBezTo>
                  <a:pt x="6957194" y="1742411"/>
                  <a:pt x="6948469" y="1733679"/>
                  <a:pt x="6948469" y="1722877"/>
                </a:cubicBezTo>
                <a:cubicBezTo>
                  <a:pt x="6948469" y="1712485"/>
                  <a:pt x="6957194" y="1703752"/>
                  <a:pt x="6967590" y="1703752"/>
                </a:cubicBezTo>
                <a:close/>
                <a:moveTo>
                  <a:pt x="4685956" y="1703344"/>
                </a:moveTo>
                <a:cubicBezTo>
                  <a:pt x="4687207" y="1703344"/>
                  <a:pt x="4688037" y="1704174"/>
                  <a:pt x="4688037" y="1705424"/>
                </a:cubicBezTo>
                <a:cubicBezTo>
                  <a:pt x="4688037" y="1706255"/>
                  <a:pt x="4687207" y="1707084"/>
                  <a:pt x="4685956" y="1707084"/>
                </a:cubicBezTo>
                <a:cubicBezTo>
                  <a:pt x="4685125" y="1707084"/>
                  <a:pt x="4683884" y="1706244"/>
                  <a:pt x="4683884" y="1705424"/>
                </a:cubicBezTo>
                <a:cubicBezTo>
                  <a:pt x="4683884" y="1704162"/>
                  <a:pt x="4685125" y="1703344"/>
                  <a:pt x="4685956" y="1703344"/>
                </a:cubicBezTo>
                <a:close/>
                <a:moveTo>
                  <a:pt x="8395275" y="1701673"/>
                </a:moveTo>
                <a:cubicBezTo>
                  <a:pt x="8403590" y="1701673"/>
                  <a:pt x="8410244" y="1708325"/>
                  <a:pt x="8410244" y="1716635"/>
                </a:cubicBezTo>
                <a:cubicBezTo>
                  <a:pt x="8410244" y="1725367"/>
                  <a:pt x="8403590" y="1732019"/>
                  <a:pt x="8395275" y="1732019"/>
                </a:cubicBezTo>
                <a:cubicBezTo>
                  <a:pt x="8386961" y="1732019"/>
                  <a:pt x="8380307" y="1725367"/>
                  <a:pt x="8380307" y="1716635"/>
                </a:cubicBezTo>
                <a:cubicBezTo>
                  <a:pt x="8380307" y="1708325"/>
                  <a:pt x="8386961" y="1701673"/>
                  <a:pt x="8395275" y="1701673"/>
                </a:cubicBezTo>
                <a:close/>
                <a:moveTo>
                  <a:pt x="2172761" y="1701264"/>
                </a:moveTo>
                <a:cubicBezTo>
                  <a:pt x="2180656" y="1701264"/>
                  <a:pt x="2186890" y="1707494"/>
                  <a:pt x="2186890" y="1714976"/>
                </a:cubicBezTo>
                <a:cubicBezTo>
                  <a:pt x="2186890" y="1722878"/>
                  <a:pt x="2180656" y="1729109"/>
                  <a:pt x="2172761" y="1729109"/>
                </a:cubicBezTo>
                <a:lnTo>
                  <a:pt x="2172761" y="1729120"/>
                </a:lnTo>
                <a:cubicBezTo>
                  <a:pt x="2165277" y="1729120"/>
                  <a:pt x="2159033" y="1722878"/>
                  <a:pt x="2159033" y="1714976"/>
                </a:cubicBezTo>
                <a:cubicBezTo>
                  <a:pt x="2159033" y="1707494"/>
                  <a:pt x="2165277" y="1701264"/>
                  <a:pt x="2172761" y="1701264"/>
                </a:cubicBezTo>
                <a:close/>
                <a:moveTo>
                  <a:pt x="9158175" y="1701263"/>
                </a:moveTo>
                <a:cubicBezTo>
                  <a:pt x="9168150" y="1701263"/>
                  <a:pt x="9176465" y="1709575"/>
                  <a:pt x="9176465" y="1719546"/>
                </a:cubicBezTo>
                <a:cubicBezTo>
                  <a:pt x="9176465" y="1729938"/>
                  <a:pt x="9168150" y="1737840"/>
                  <a:pt x="9158175" y="1737840"/>
                </a:cubicBezTo>
                <a:cubicBezTo>
                  <a:pt x="9148200" y="1737840"/>
                  <a:pt x="9139885" y="1729950"/>
                  <a:pt x="9139885" y="1719546"/>
                </a:cubicBezTo>
                <a:cubicBezTo>
                  <a:pt x="9139885" y="1709564"/>
                  <a:pt x="9148200" y="1701263"/>
                  <a:pt x="9158175" y="1701263"/>
                </a:cubicBezTo>
                <a:close/>
                <a:moveTo>
                  <a:pt x="9571007" y="1699603"/>
                </a:moveTo>
                <a:cubicBezTo>
                  <a:pt x="9582233" y="1699603"/>
                  <a:pt x="9590969" y="1708325"/>
                  <a:pt x="9590969" y="1719546"/>
                </a:cubicBezTo>
                <a:cubicBezTo>
                  <a:pt x="9590969" y="1730359"/>
                  <a:pt x="9582233" y="1739500"/>
                  <a:pt x="9571007" y="1739500"/>
                </a:cubicBezTo>
                <a:cubicBezTo>
                  <a:pt x="9559791" y="1739500"/>
                  <a:pt x="9551055" y="1730359"/>
                  <a:pt x="9551055" y="1719546"/>
                </a:cubicBezTo>
                <a:cubicBezTo>
                  <a:pt x="9551055" y="1708325"/>
                  <a:pt x="9559791" y="1699603"/>
                  <a:pt x="9571007" y="1699603"/>
                </a:cubicBezTo>
                <a:close/>
                <a:moveTo>
                  <a:pt x="862311" y="1698773"/>
                </a:moveTo>
                <a:cubicBezTo>
                  <a:pt x="868508" y="1698773"/>
                  <a:pt x="873537" y="1704174"/>
                  <a:pt x="873537" y="1710404"/>
                </a:cubicBezTo>
                <a:cubicBezTo>
                  <a:pt x="873537" y="1716635"/>
                  <a:pt x="868508" y="1721627"/>
                  <a:pt x="862311" y="1721627"/>
                </a:cubicBezTo>
                <a:cubicBezTo>
                  <a:pt x="856113" y="1721627"/>
                  <a:pt x="850617" y="1716635"/>
                  <a:pt x="850617" y="1710404"/>
                </a:cubicBezTo>
                <a:cubicBezTo>
                  <a:pt x="850617" y="1704174"/>
                  <a:pt x="856113" y="1698773"/>
                  <a:pt x="862311" y="1698773"/>
                </a:cubicBezTo>
                <a:close/>
                <a:moveTo>
                  <a:pt x="6737681" y="1698353"/>
                </a:moveTo>
                <a:cubicBezTo>
                  <a:pt x="6738511" y="1698353"/>
                  <a:pt x="6739763" y="1699603"/>
                  <a:pt x="6739763" y="1700434"/>
                </a:cubicBezTo>
                <a:cubicBezTo>
                  <a:pt x="6739763" y="1701684"/>
                  <a:pt x="6738511" y="1702923"/>
                  <a:pt x="6737681" y="1702923"/>
                </a:cubicBezTo>
                <a:cubicBezTo>
                  <a:pt x="6736430" y="1702923"/>
                  <a:pt x="6735190" y="1701684"/>
                  <a:pt x="6735190" y="1700434"/>
                </a:cubicBezTo>
                <a:cubicBezTo>
                  <a:pt x="6735190" y="1699603"/>
                  <a:pt x="6736430" y="1698353"/>
                  <a:pt x="6737681" y="1698353"/>
                </a:cubicBezTo>
                <a:close/>
                <a:moveTo>
                  <a:pt x="3152263" y="1698353"/>
                </a:moveTo>
                <a:cubicBezTo>
                  <a:pt x="3160156" y="1698353"/>
                  <a:pt x="3166402" y="1705004"/>
                  <a:pt x="3166402" y="1712907"/>
                </a:cubicBezTo>
                <a:cubicBezTo>
                  <a:pt x="3166402" y="1720797"/>
                  <a:pt x="3160156" y="1727449"/>
                  <a:pt x="3152263" y="1727449"/>
                </a:cubicBezTo>
                <a:cubicBezTo>
                  <a:pt x="3143948" y="1727449"/>
                  <a:pt x="3137703" y="1720797"/>
                  <a:pt x="3137703" y="1712907"/>
                </a:cubicBezTo>
                <a:cubicBezTo>
                  <a:pt x="3137703" y="1705004"/>
                  <a:pt x="3143948" y="1698353"/>
                  <a:pt x="3152263" y="1698353"/>
                </a:cubicBezTo>
                <a:close/>
                <a:moveTo>
                  <a:pt x="5730323" y="1697944"/>
                </a:moveTo>
                <a:cubicBezTo>
                  <a:pt x="5735072" y="1698119"/>
                  <a:pt x="5738873" y="1701918"/>
                  <a:pt x="5739050" y="1706664"/>
                </a:cubicBezTo>
                <a:cubicBezTo>
                  <a:pt x="5739050" y="1711235"/>
                  <a:pt x="5734897" y="1714975"/>
                  <a:pt x="5730323" y="1714975"/>
                </a:cubicBezTo>
                <a:cubicBezTo>
                  <a:pt x="5725752" y="1714975"/>
                  <a:pt x="5722012" y="1711224"/>
                  <a:pt x="5722012" y="1706664"/>
                </a:cubicBezTo>
                <a:cubicBezTo>
                  <a:pt x="5722012" y="1702094"/>
                  <a:pt x="5725752" y="1697944"/>
                  <a:pt x="5730323" y="1697944"/>
                </a:cubicBezTo>
                <a:close/>
                <a:moveTo>
                  <a:pt x="8150396" y="1696693"/>
                </a:moveTo>
                <a:cubicBezTo>
                  <a:pt x="8158291" y="1696693"/>
                  <a:pt x="8164535" y="1703333"/>
                  <a:pt x="8164535" y="1710815"/>
                </a:cubicBezTo>
                <a:cubicBezTo>
                  <a:pt x="8164535" y="1710885"/>
                  <a:pt x="8164535" y="1710966"/>
                  <a:pt x="8164535" y="1711036"/>
                </a:cubicBezTo>
                <a:cubicBezTo>
                  <a:pt x="8164478" y="1718787"/>
                  <a:pt x="8158151" y="1725017"/>
                  <a:pt x="8150396" y="1724959"/>
                </a:cubicBezTo>
                <a:lnTo>
                  <a:pt x="8150396" y="1724971"/>
                </a:lnTo>
                <a:cubicBezTo>
                  <a:pt x="8142912" y="1724971"/>
                  <a:pt x="8136680" y="1718717"/>
                  <a:pt x="8136680" y="1710826"/>
                </a:cubicBezTo>
                <a:cubicBezTo>
                  <a:pt x="8136680" y="1703345"/>
                  <a:pt x="8142912" y="1696693"/>
                  <a:pt x="8150396" y="1696693"/>
                </a:cubicBezTo>
                <a:close/>
                <a:moveTo>
                  <a:pt x="4078555" y="1695863"/>
                </a:moveTo>
                <a:cubicBezTo>
                  <a:pt x="4087278" y="1695863"/>
                  <a:pt x="4093932" y="1702923"/>
                  <a:pt x="4093932" y="1711235"/>
                </a:cubicBezTo>
                <a:cubicBezTo>
                  <a:pt x="4093932" y="1719967"/>
                  <a:pt x="4087278" y="1727027"/>
                  <a:pt x="4078555" y="1727027"/>
                </a:cubicBezTo>
                <a:cubicBezTo>
                  <a:pt x="4078542" y="1727027"/>
                  <a:pt x="4078542" y="1727027"/>
                  <a:pt x="4078530" y="1727027"/>
                </a:cubicBezTo>
                <a:cubicBezTo>
                  <a:pt x="4069806" y="1727016"/>
                  <a:pt x="4062744" y="1719955"/>
                  <a:pt x="4062756" y="1711235"/>
                </a:cubicBezTo>
                <a:cubicBezTo>
                  <a:pt x="4062756" y="1702923"/>
                  <a:pt x="4069819" y="1695863"/>
                  <a:pt x="4078555" y="1695863"/>
                </a:cubicBezTo>
                <a:close/>
                <a:moveTo>
                  <a:pt x="7230349" y="1695034"/>
                </a:moveTo>
                <a:cubicBezTo>
                  <a:pt x="7243378" y="1695173"/>
                  <a:pt x="7253901" y="1705694"/>
                  <a:pt x="7254042" y="1718717"/>
                </a:cubicBezTo>
                <a:cubicBezTo>
                  <a:pt x="7254042" y="1732019"/>
                  <a:pt x="7243236" y="1742821"/>
                  <a:pt x="7230349" y="1742821"/>
                </a:cubicBezTo>
                <a:cubicBezTo>
                  <a:pt x="7217041" y="1742821"/>
                  <a:pt x="7206235" y="1732019"/>
                  <a:pt x="7206235" y="1718717"/>
                </a:cubicBezTo>
                <a:cubicBezTo>
                  <a:pt x="7206235" y="1705834"/>
                  <a:pt x="7217041" y="1695034"/>
                  <a:pt x="7230349" y="1695034"/>
                </a:cubicBezTo>
                <a:close/>
                <a:moveTo>
                  <a:pt x="5074264" y="1694203"/>
                </a:moveTo>
                <a:cubicBezTo>
                  <a:pt x="5074393" y="1694203"/>
                  <a:pt x="5074522" y="1694203"/>
                  <a:pt x="5074661" y="1694203"/>
                </a:cubicBezTo>
                <a:cubicBezTo>
                  <a:pt x="5077305" y="1694309"/>
                  <a:pt x="5079362" y="1696541"/>
                  <a:pt x="5079256" y="1699183"/>
                </a:cubicBezTo>
                <a:cubicBezTo>
                  <a:pt x="5079256" y="1702094"/>
                  <a:pt x="5077174" y="1704583"/>
                  <a:pt x="5074264" y="1704583"/>
                </a:cubicBezTo>
                <a:lnTo>
                  <a:pt x="5074264" y="1704595"/>
                </a:lnTo>
                <a:cubicBezTo>
                  <a:pt x="5071364" y="1704595"/>
                  <a:pt x="5068860" y="1702094"/>
                  <a:pt x="5068860" y="1699183"/>
                </a:cubicBezTo>
                <a:cubicBezTo>
                  <a:pt x="5068860" y="1696271"/>
                  <a:pt x="5071364" y="1694203"/>
                  <a:pt x="5074264" y="1694203"/>
                </a:cubicBezTo>
                <a:close/>
                <a:moveTo>
                  <a:pt x="4546689" y="1694202"/>
                </a:moveTo>
                <a:cubicBezTo>
                  <a:pt x="4557073" y="1694202"/>
                  <a:pt x="4565811" y="1702912"/>
                  <a:pt x="4565811" y="1713315"/>
                </a:cubicBezTo>
                <a:cubicBezTo>
                  <a:pt x="4565811" y="1723707"/>
                  <a:pt x="4557073" y="1732427"/>
                  <a:pt x="4546689" y="1732427"/>
                </a:cubicBezTo>
                <a:cubicBezTo>
                  <a:pt x="4536293" y="1732427"/>
                  <a:pt x="4527559" y="1723718"/>
                  <a:pt x="4527559" y="1713315"/>
                </a:cubicBezTo>
                <a:cubicBezTo>
                  <a:pt x="4527559" y="1702923"/>
                  <a:pt x="4536293" y="1694202"/>
                  <a:pt x="4546689" y="1694202"/>
                </a:cubicBezTo>
                <a:close/>
                <a:moveTo>
                  <a:pt x="7911343" y="1693782"/>
                </a:moveTo>
                <a:cubicBezTo>
                  <a:pt x="7918405" y="1693782"/>
                  <a:pt x="7924230" y="1699603"/>
                  <a:pt x="7924230" y="1706664"/>
                </a:cubicBezTo>
                <a:cubicBezTo>
                  <a:pt x="7924230" y="1713736"/>
                  <a:pt x="7918405" y="1719136"/>
                  <a:pt x="7911343" y="1719136"/>
                </a:cubicBezTo>
                <a:cubicBezTo>
                  <a:pt x="7904279" y="1719136"/>
                  <a:pt x="7898865" y="1713736"/>
                  <a:pt x="7898865" y="1706664"/>
                </a:cubicBezTo>
                <a:cubicBezTo>
                  <a:pt x="7898865" y="1699603"/>
                  <a:pt x="7904279" y="1693782"/>
                  <a:pt x="7911343" y="1693782"/>
                </a:cubicBezTo>
                <a:close/>
                <a:moveTo>
                  <a:pt x="4364587" y="1693374"/>
                </a:moveTo>
                <a:cubicBezTo>
                  <a:pt x="4374150" y="1693374"/>
                  <a:pt x="4382045" y="1701264"/>
                  <a:pt x="4382045" y="1710826"/>
                </a:cubicBezTo>
                <a:cubicBezTo>
                  <a:pt x="4382045" y="1720377"/>
                  <a:pt x="4374150" y="1728278"/>
                  <a:pt x="4364587" y="1728278"/>
                </a:cubicBezTo>
                <a:cubicBezTo>
                  <a:pt x="4355019" y="1728278"/>
                  <a:pt x="4347128" y="1720377"/>
                  <a:pt x="4347128" y="1710826"/>
                </a:cubicBezTo>
                <a:cubicBezTo>
                  <a:pt x="4347128" y="1701264"/>
                  <a:pt x="4355019" y="1693374"/>
                  <a:pt x="4364587" y="1693374"/>
                </a:cubicBezTo>
                <a:close/>
                <a:moveTo>
                  <a:pt x="7125580" y="1693373"/>
                </a:moveTo>
                <a:cubicBezTo>
                  <a:pt x="7129206" y="1693467"/>
                  <a:pt x="7132117" y="1696377"/>
                  <a:pt x="7132222" y="1700001"/>
                </a:cubicBezTo>
                <a:cubicBezTo>
                  <a:pt x="7132222" y="1703741"/>
                  <a:pt x="7129322" y="1706664"/>
                  <a:pt x="7125580" y="1706664"/>
                </a:cubicBezTo>
                <a:cubicBezTo>
                  <a:pt x="7121837" y="1706664"/>
                  <a:pt x="7118925" y="1703754"/>
                  <a:pt x="7118925" y="1700013"/>
                </a:cubicBezTo>
                <a:cubicBezTo>
                  <a:pt x="7119020" y="1696377"/>
                  <a:pt x="7121943" y="1693467"/>
                  <a:pt x="7125580" y="1693373"/>
                </a:cubicBezTo>
                <a:close/>
                <a:moveTo>
                  <a:pt x="10037070" y="1692531"/>
                </a:moveTo>
                <a:cubicBezTo>
                  <a:pt x="10049536" y="1692531"/>
                  <a:pt x="10059511" y="1702515"/>
                  <a:pt x="10059511" y="1714975"/>
                </a:cubicBezTo>
                <a:cubicBezTo>
                  <a:pt x="10059511" y="1715034"/>
                  <a:pt x="10059511" y="1715104"/>
                  <a:pt x="10059511" y="1715163"/>
                </a:cubicBezTo>
                <a:cubicBezTo>
                  <a:pt x="10059465" y="1727507"/>
                  <a:pt x="10049420" y="1737478"/>
                  <a:pt x="10037070" y="1737431"/>
                </a:cubicBezTo>
                <a:lnTo>
                  <a:pt x="10037070" y="1737419"/>
                </a:lnTo>
                <a:cubicBezTo>
                  <a:pt x="10024592" y="1737419"/>
                  <a:pt x="10014617" y="1727448"/>
                  <a:pt x="10014617" y="1714975"/>
                </a:cubicBezTo>
                <a:cubicBezTo>
                  <a:pt x="10014617" y="1702515"/>
                  <a:pt x="10024592" y="1692531"/>
                  <a:pt x="10037070" y="1692531"/>
                </a:cubicBezTo>
                <a:close/>
                <a:moveTo>
                  <a:pt x="6419223" y="1692122"/>
                </a:moveTo>
                <a:cubicBezTo>
                  <a:pt x="6426696" y="1692122"/>
                  <a:pt x="6432520" y="1698352"/>
                  <a:pt x="6432520" y="1705424"/>
                </a:cubicBezTo>
                <a:cubicBezTo>
                  <a:pt x="6432520" y="1712905"/>
                  <a:pt x="6426696" y="1718715"/>
                  <a:pt x="6419223" y="1718715"/>
                </a:cubicBezTo>
                <a:cubicBezTo>
                  <a:pt x="6412147" y="1718715"/>
                  <a:pt x="6405914" y="1712905"/>
                  <a:pt x="6405914" y="1705424"/>
                </a:cubicBezTo>
                <a:cubicBezTo>
                  <a:pt x="6405914" y="1698352"/>
                  <a:pt x="6412147" y="1692122"/>
                  <a:pt x="6419223" y="1692122"/>
                </a:cubicBezTo>
                <a:close/>
                <a:moveTo>
                  <a:pt x="10461560" y="1691293"/>
                </a:moveTo>
                <a:cubicBezTo>
                  <a:pt x="10475711" y="1691293"/>
                  <a:pt x="10487288" y="1702515"/>
                  <a:pt x="10487288" y="1716636"/>
                </a:cubicBezTo>
                <a:cubicBezTo>
                  <a:pt x="10487288" y="1730839"/>
                  <a:pt x="10475711" y="1742329"/>
                  <a:pt x="10461560" y="1742411"/>
                </a:cubicBezTo>
                <a:cubicBezTo>
                  <a:pt x="10447410" y="1742411"/>
                  <a:pt x="10435716" y="1730780"/>
                  <a:pt x="10435716" y="1716636"/>
                </a:cubicBezTo>
                <a:cubicBezTo>
                  <a:pt x="10435716" y="1702515"/>
                  <a:pt x="10447410" y="1691293"/>
                  <a:pt x="10461560" y="1691293"/>
                </a:cubicBezTo>
                <a:close/>
                <a:moveTo>
                  <a:pt x="2057177" y="1689213"/>
                </a:moveTo>
                <a:cubicBezTo>
                  <a:pt x="2057280" y="1689213"/>
                  <a:pt x="2057375" y="1689213"/>
                  <a:pt x="2057478" y="1689213"/>
                </a:cubicBezTo>
                <a:cubicBezTo>
                  <a:pt x="2064977" y="1689293"/>
                  <a:pt x="2070974" y="1695431"/>
                  <a:pt x="2070892" y="1702924"/>
                </a:cubicBezTo>
                <a:cubicBezTo>
                  <a:pt x="2070892" y="1703029"/>
                  <a:pt x="2070892" y="1703123"/>
                  <a:pt x="2070892" y="1703227"/>
                </a:cubicBezTo>
                <a:cubicBezTo>
                  <a:pt x="2070811" y="1710721"/>
                  <a:pt x="2064671" y="1716718"/>
                  <a:pt x="2057177" y="1716636"/>
                </a:cubicBezTo>
                <a:cubicBezTo>
                  <a:pt x="2049692" y="1716636"/>
                  <a:pt x="2043879" y="1710405"/>
                  <a:pt x="2043879" y="1702924"/>
                </a:cubicBezTo>
                <a:cubicBezTo>
                  <a:pt x="2043879" y="1695442"/>
                  <a:pt x="2049692" y="1689213"/>
                  <a:pt x="2057177" y="1689213"/>
                </a:cubicBezTo>
                <a:close/>
                <a:moveTo>
                  <a:pt x="746771" y="1688381"/>
                </a:moveTo>
                <a:cubicBezTo>
                  <a:pt x="752665" y="1688522"/>
                  <a:pt x="757413" y="1693279"/>
                  <a:pt x="757530" y="1699183"/>
                </a:cubicBezTo>
                <a:cubicBezTo>
                  <a:pt x="757530" y="1705424"/>
                  <a:pt x="752501" y="1710404"/>
                  <a:pt x="746771" y="1710404"/>
                </a:cubicBezTo>
                <a:cubicBezTo>
                  <a:pt x="740457" y="1710404"/>
                  <a:pt x="735544" y="1705424"/>
                  <a:pt x="735544" y="1699183"/>
                </a:cubicBezTo>
                <a:cubicBezTo>
                  <a:pt x="735544" y="1693373"/>
                  <a:pt x="740457" y="1688381"/>
                  <a:pt x="746771" y="1688381"/>
                </a:cubicBezTo>
                <a:close/>
                <a:moveTo>
                  <a:pt x="6822079" y="1688371"/>
                </a:moveTo>
                <a:cubicBezTo>
                  <a:pt x="6831646" y="1688371"/>
                  <a:pt x="6839961" y="1696693"/>
                  <a:pt x="6839961" y="1706255"/>
                </a:cubicBezTo>
                <a:cubicBezTo>
                  <a:pt x="6839879" y="1716098"/>
                  <a:pt x="6831927" y="1724047"/>
                  <a:pt x="6822079" y="1724117"/>
                </a:cubicBezTo>
                <a:cubicBezTo>
                  <a:pt x="6812105" y="1724117"/>
                  <a:pt x="6804199" y="1716226"/>
                  <a:pt x="6804199" y="1706255"/>
                </a:cubicBezTo>
                <a:cubicBezTo>
                  <a:pt x="6804257" y="1696413"/>
                  <a:pt x="6812233" y="1688441"/>
                  <a:pt x="6822079" y="1688371"/>
                </a:cubicBezTo>
                <a:close/>
                <a:moveTo>
                  <a:pt x="3036267" y="1687540"/>
                </a:moveTo>
                <a:cubicBezTo>
                  <a:pt x="3044161" y="1687540"/>
                  <a:pt x="3050815" y="1693782"/>
                  <a:pt x="3050815" y="1701684"/>
                </a:cubicBezTo>
                <a:cubicBezTo>
                  <a:pt x="3050710" y="1709669"/>
                  <a:pt x="3044254" y="1716121"/>
                  <a:pt x="3036267" y="1716226"/>
                </a:cubicBezTo>
                <a:cubicBezTo>
                  <a:pt x="3028374" y="1716226"/>
                  <a:pt x="3022129" y="1709575"/>
                  <a:pt x="3022129" y="1701684"/>
                </a:cubicBezTo>
                <a:cubicBezTo>
                  <a:pt x="3022129" y="1701614"/>
                  <a:pt x="3022129" y="1701532"/>
                  <a:pt x="3022129" y="1701462"/>
                </a:cubicBezTo>
                <a:cubicBezTo>
                  <a:pt x="3022187" y="1693712"/>
                  <a:pt x="3028515" y="1687482"/>
                  <a:pt x="3036267" y="1687540"/>
                </a:cubicBezTo>
                <a:close/>
                <a:moveTo>
                  <a:pt x="5953989" y="1686301"/>
                </a:moveTo>
                <a:cubicBezTo>
                  <a:pt x="5959814" y="1686301"/>
                  <a:pt x="5964385" y="1690872"/>
                  <a:pt x="5964385" y="1696260"/>
                </a:cubicBezTo>
                <a:cubicBezTo>
                  <a:pt x="5964385" y="1696330"/>
                  <a:pt x="5964385" y="1696413"/>
                  <a:pt x="5964385" y="1696482"/>
                </a:cubicBezTo>
                <a:cubicBezTo>
                  <a:pt x="5964329" y="1702164"/>
                  <a:pt x="5959673" y="1706722"/>
                  <a:pt x="5953989" y="1706665"/>
                </a:cubicBezTo>
                <a:cubicBezTo>
                  <a:pt x="5948587" y="1706665"/>
                  <a:pt x="5944014" y="1702094"/>
                  <a:pt x="5944014" y="1696273"/>
                </a:cubicBezTo>
                <a:cubicBezTo>
                  <a:pt x="5944084" y="1690801"/>
                  <a:pt x="5948517" y="1686371"/>
                  <a:pt x="5953989" y="1686301"/>
                </a:cubicBezTo>
                <a:close/>
                <a:moveTo>
                  <a:pt x="6547263" y="1683812"/>
                </a:moveTo>
                <a:cubicBezTo>
                  <a:pt x="6555578" y="1683812"/>
                  <a:pt x="6562232" y="1690463"/>
                  <a:pt x="6562232" y="1698774"/>
                </a:cubicBezTo>
                <a:cubicBezTo>
                  <a:pt x="6562232" y="1706653"/>
                  <a:pt x="6555578" y="1713316"/>
                  <a:pt x="6547263" y="1713316"/>
                </a:cubicBezTo>
                <a:cubicBezTo>
                  <a:pt x="6538949" y="1713316"/>
                  <a:pt x="6532306" y="1706665"/>
                  <a:pt x="6532306" y="1698774"/>
                </a:cubicBezTo>
                <a:cubicBezTo>
                  <a:pt x="6532306" y="1690463"/>
                  <a:pt x="6538949" y="1683812"/>
                  <a:pt x="6547263" y="1683812"/>
                </a:cubicBezTo>
                <a:close/>
                <a:moveTo>
                  <a:pt x="7298526" y="1683390"/>
                </a:moveTo>
                <a:cubicBezTo>
                  <a:pt x="7312665" y="1683390"/>
                  <a:pt x="7323891" y="1694612"/>
                  <a:pt x="7323891" y="1708733"/>
                </a:cubicBezTo>
                <a:cubicBezTo>
                  <a:pt x="7323891" y="1722878"/>
                  <a:pt x="7312665" y="1734099"/>
                  <a:pt x="7298526" y="1734099"/>
                </a:cubicBezTo>
                <a:lnTo>
                  <a:pt x="7298526" y="1734112"/>
                </a:lnTo>
                <a:cubicBezTo>
                  <a:pt x="7284388" y="1734112"/>
                  <a:pt x="7273161" y="1722889"/>
                  <a:pt x="7273161" y="1708745"/>
                </a:cubicBezTo>
                <a:cubicBezTo>
                  <a:pt x="7273161" y="1694612"/>
                  <a:pt x="7284388" y="1683390"/>
                  <a:pt x="7298526" y="1683390"/>
                </a:cubicBezTo>
                <a:close/>
                <a:moveTo>
                  <a:pt x="6183910" y="1683390"/>
                </a:moveTo>
                <a:cubicBezTo>
                  <a:pt x="6190330" y="1683390"/>
                  <a:pt x="6195546" y="1688604"/>
                  <a:pt x="6195546" y="1695034"/>
                </a:cubicBezTo>
                <a:cubicBezTo>
                  <a:pt x="6195546" y="1701685"/>
                  <a:pt x="6190552" y="1707086"/>
                  <a:pt x="6183899" y="1707086"/>
                </a:cubicBezTo>
                <a:lnTo>
                  <a:pt x="6183899" y="1707073"/>
                </a:lnTo>
                <a:cubicBezTo>
                  <a:pt x="6177256" y="1707073"/>
                  <a:pt x="6172262" y="1701685"/>
                  <a:pt x="6172262" y="1695034"/>
                </a:cubicBezTo>
                <a:cubicBezTo>
                  <a:pt x="6172262" y="1688604"/>
                  <a:pt x="6177479" y="1683390"/>
                  <a:pt x="6183910" y="1683390"/>
                </a:cubicBezTo>
                <a:close/>
                <a:moveTo>
                  <a:pt x="9417180" y="1682560"/>
                </a:moveTo>
                <a:cubicBezTo>
                  <a:pt x="9417227" y="1682560"/>
                  <a:pt x="9417273" y="1682560"/>
                  <a:pt x="9417321" y="1682560"/>
                </a:cubicBezTo>
                <a:cubicBezTo>
                  <a:pt x="9427846" y="1682595"/>
                  <a:pt x="9436347" y="1691163"/>
                  <a:pt x="9436312" y="1701684"/>
                </a:cubicBezTo>
                <a:cubicBezTo>
                  <a:pt x="9436312" y="1701883"/>
                  <a:pt x="9436312" y="1702082"/>
                  <a:pt x="9436312" y="1702280"/>
                </a:cubicBezTo>
                <a:cubicBezTo>
                  <a:pt x="9436149" y="1712672"/>
                  <a:pt x="9427576" y="1720961"/>
                  <a:pt x="9417180" y="1720796"/>
                </a:cubicBezTo>
                <a:cubicBezTo>
                  <a:pt x="9406795" y="1720796"/>
                  <a:pt x="9398059" y="1712486"/>
                  <a:pt x="9398059" y="1701684"/>
                </a:cubicBezTo>
                <a:cubicBezTo>
                  <a:pt x="9398059" y="1691292"/>
                  <a:pt x="9406795" y="1682560"/>
                  <a:pt x="9417180" y="1682560"/>
                </a:cubicBezTo>
                <a:close/>
                <a:moveTo>
                  <a:pt x="6681562" y="1682140"/>
                </a:moveTo>
                <a:cubicBezTo>
                  <a:pt x="6690286" y="1682140"/>
                  <a:pt x="6697770" y="1689632"/>
                  <a:pt x="6697770" y="1698353"/>
                </a:cubicBezTo>
                <a:cubicBezTo>
                  <a:pt x="6697770" y="1707494"/>
                  <a:pt x="6690286" y="1714975"/>
                  <a:pt x="6681562" y="1714975"/>
                </a:cubicBezTo>
                <a:cubicBezTo>
                  <a:pt x="6672405" y="1714975"/>
                  <a:pt x="6664931" y="1707494"/>
                  <a:pt x="6664931" y="1698353"/>
                </a:cubicBezTo>
                <a:cubicBezTo>
                  <a:pt x="6664931" y="1689621"/>
                  <a:pt x="6672405" y="1682140"/>
                  <a:pt x="6681562" y="1682140"/>
                </a:cubicBezTo>
                <a:close/>
                <a:moveTo>
                  <a:pt x="4826896" y="1681310"/>
                </a:moveTo>
                <a:cubicBezTo>
                  <a:pt x="4838953" y="1681310"/>
                  <a:pt x="4848940" y="1691292"/>
                  <a:pt x="4848940" y="1703754"/>
                </a:cubicBezTo>
                <a:cubicBezTo>
                  <a:pt x="4848858" y="1715887"/>
                  <a:pt x="4839034" y="1725706"/>
                  <a:pt x="4826896" y="1725788"/>
                </a:cubicBezTo>
                <a:cubicBezTo>
                  <a:pt x="4814432" y="1725788"/>
                  <a:pt x="4804453" y="1715806"/>
                  <a:pt x="4804453" y="1703754"/>
                </a:cubicBezTo>
                <a:cubicBezTo>
                  <a:pt x="4804453" y="1703682"/>
                  <a:pt x="4804453" y="1703625"/>
                  <a:pt x="4804453" y="1703555"/>
                </a:cubicBezTo>
                <a:cubicBezTo>
                  <a:pt x="4804502" y="1691222"/>
                  <a:pt x="4814559" y="1681262"/>
                  <a:pt x="4826896" y="1681310"/>
                </a:cubicBezTo>
                <a:close/>
                <a:moveTo>
                  <a:pt x="4927922" y="1680480"/>
                </a:moveTo>
                <a:cubicBezTo>
                  <a:pt x="4941009" y="1680480"/>
                  <a:pt x="4951616" y="1691082"/>
                  <a:pt x="4951616" y="1704174"/>
                </a:cubicBezTo>
                <a:cubicBezTo>
                  <a:pt x="4951616" y="1717256"/>
                  <a:pt x="4941009" y="1727857"/>
                  <a:pt x="4927922" y="1727857"/>
                </a:cubicBezTo>
                <a:cubicBezTo>
                  <a:pt x="4914628" y="1727857"/>
                  <a:pt x="4903809" y="1717478"/>
                  <a:pt x="4903809" y="1704174"/>
                </a:cubicBezTo>
                <a:cubicBezTo>
                  <a:pt x="4903809" y="1690872"/>
                  <a:pt x="4914628" y="1680480"/>
                  <a:pt x="4927922" y="1680480"/>
                </a:cubicBezTo>
                <a:close/>
                <a:moveTo>
                  <a:pt x="7341352" y="1680059"/>
                </a:moveTo>
                <a:cubicBezTo>
                  <a:pt x="7345925" y="1680059"/>
                  <a:pt x="7349666" y="1683390"/>
                  <a:pt x="7349666" y="1687961"/>
                </a:cubicBezTo>
                <a:cubicBezTo>
                  <a:pt x="7349666" y="1692532"/>
                  <a:pt x="7345925" y="1696273"/>
                  <a:pt x="7341352" y="1696273"/>
                </a:cubicBezTo>
                <a:lnTo>
                  <a:pt x="7341352" y="1696260"/>
                </a:lnTo>
                <a:cubicBezTo>
                  <a:pt x="7336780" y="1696260"/>
                  <a:pt x="7333447" y="1692543"/>
                  <a:pt x="7333447" y="1687961"/>
                </a:cubicBezTo>
                <a:cubicBezTo>
                  <a:pt x="7333435" y="1687786"/>
                  <a:pt x="7333435" y="1687610"/>
                  <a:pt x="7333447" y="1687435"/>
                </a:cubicBezTo>
                <a:cubicBezTo>
                  <a:pt x="7333587" y="1683216"/>
                  <a:pt x="7337130" y="1679918"/>
                  <a:pt x="7341352" y="1680059"/>
                </a:cubicBezTo>
                <a:close/>
                <a:moveTo>
                  <a:pt x="7012906" y="1679229"/>
                </a:moveTo>
                <a:lnTo>
                  <a:pt x="7023316" y="1683529"/>
                </a:lnTo>
                <a:lnTo>
                  <a:pt x="7026623" y="1680479"/>
                </a:lnTo>
                <a:cubicBezTo>
                  <a:pt x="7026763" y="1680479"/>
                  <a:pt x="7026892" y="1680479"/>
                  <a:pt x="7027033" y="1680479"/>
                </a:cubicBezTo>
                <a:cubicBezTo>
                  <a:pt x="7029675" y="1680597"/>
                  <a:pt x="7031734" y="1682830"/>
                  <a:pt x="7031616" y="1685471"/>
                </a:cubicBezTo>
                <a:cubicBezTo>
                  <a:pt x="7031616" y="1685600"/>
                  <a:pt x="7031616" y="1685728"/>
                  <a:pt x="7031616" y="1685856"/>
                </a:cubicBezTo>
                <a:lnTo>
                  <a:pt x="7029068" y="1688208"/>
                </a:lnTo>
                <a:lnTo>
                  <a:pt x="7034108" y="1700013"/>
                </a:lnTo>
                <a:cubicBezTo>
                  <a:pt x="7034072" y="1711702"/>
                  <a:pt x="7024600" y="1721172"/>
                  <a:pt x="7012906" y="1721218"/>
                </a:cubicBezTo>
                <a:cubicBezTo>
                  <a:pt x="7001679" y="1721218"/>
                  <a:pt x="6992126" y="1711655"/>
                  <a:pt x="6992126" y="1700013"/>
                </a:cubicBezTo>
                <a:cubicBezTo>
                  <a:pt x="6992126" y="1688803"/>
                  <a:pt x="7001679" y="1679229"/>
                  <a:pt x="7012906" y="1679229"/>
                </a:cubicBezTo>
                <a:close/>
                <a:moveTo>
                  <a:pt x="5615580" y="1678808"/>
                </a:moveTo>
                <a:cubicBezTo>
                  <a:pt x="5615709" y="1678808"/>
                  <a:pt x="5615849" y="1678808"/>
                  <a:pt x="5615977" y="1678808"/>
                </a:cubicBezTo>
                <a:cubicBezTo>
                  <a:pt x="5620689" y="1678925"/>
                  <a:pt x="5624423" y="1682841"/>
                  <a:pt x="5624305" y="1687551"/>
                </a:cubicBezTo>
                <a:cubicBezTo>
                  <a:pt x="5624305" y="1692122"/>
                  <a:pt x="5620563" y="1695863"/>
                  <a:pt x="5615580" y="1695863"/>
                </a:cubicBezTo>
                <a:lnTo>
                  <a:pt x="5615580" y="1695852"/>
                </a:lnTo>
                <a:cubicBezTo>
                  <a:pt x="5610996" y="1695852"/>
                  <a:pt x="5607254" y="1692110"/>
                  <a:pt x="5607254" y="1687551"/>
                </a:cubicBezTo>
                <a:cubicBezTo>
                  <a:pt x="5607254" y="1682549"/>
                  <a:pt x="5610996" y="1678808"/>
                  <a:pt x="5615580" y="1678808"/>
                </a:cubicBezTo>
                <a:close/>
                <a:moveTo>
                  <a:pt x="5188193" y="1678808"/>
                </a:moveTo>
                <a:cubicBezTo>
                  <a:pt x="5204025" y="1678843"/>
                  <a:pt x="5216841" y="1691655"/>
                  <a:pt x="5216877" y="1707482"/>
                </a:cubicBezTo>
                <a:cubicBezTo>
                  <a:pt x="5216877" y="1723707"/>
                  <a:pt x="5203990" y="1736590"/>
                  <a:pt x="5188193" y="1736590"/>
                </a:cubicBezTo>
                <a:lnTo>
                  <a:pt x="5188193" y="1736601"/>
                </a:lnTo>
                <a:cubicBezTo>
                  <a:pt x="5188074" y="1736601"/>
                  <a:pt x="5187946" y="1736601"/>
                  <a:pt x="5187829" y="1736601"/>
                </a:cubicBezTo>
                <a:cubicBezTo>
                  <a:pt x="5171855" y="1736495"/>
                  <a:pt x="5158979" y="1723462"/>
                  <a:pt x="5159084" y="1707494"/>
                </a:cubicBezTo>
                <a:cubicBezTo>
                  <a:pt x="5159084" y="1691702"/>
                  <a:pt x="5171972" y="1678808"/>
                  <a:pt x="5188193" y="1678808"/>
                </a:cubicBezTo>
                <a:close/>
                <a:moveTo>
                  <a:pt x="5284224" y="1677978"/>
                </a:moveTo>
                <a:cubicBezTo>
                  <a:pt x="5284282" y="1677978"/>
                  <a:pt x="5284327" y="1677978"/>
                  <a:pt x="5284386" y="1677978"/>
                </a:cubicBezTo>
                <a:cubicBezTo>
                  <a:pt x="5288012" y="1678024"/>
                  <a:pt x="5290927" y="1681005"/>
                  <a:pt x="5290878" y="1684629"/>
                </a:cubicBezTo>
                <a:cubicBezTo>
                  <a:pt x="5290878" y="1688370"/>
                  <a:pt x="5287965" y="1691292"/>
                  <a:pt x="5284224" y="1691292"/>
                </a:cubicBezTo>
                <a:cubicBezTo>
                  <a:pt x="5280482" y="1691292"/>
                  <a:pt x="5277159" y="1688382"/>
                  <a:pt x="5277159" y="1684640"/>
                </a:cubicBezTo>
                <a:cubicBezTo>
                  <a:pt x="5277159" y="1680900"/>
                  <a:pt x="5280482" y="1677978"/>
                  <a:pt x="5284224" y="1677978"/>
                </a:cubicBezTo>
                <a:close/>
                <a:moveTo>
                  <a:pt x="630764" y="1677568"/>
                </a:moveTo>
                <a:cubicBezTo>
                  <a:pt x="636682" y="1677662"/>
                  <a:pt x="641453" y="1682454"/>
                  <a:pt x="641522" y="1688370"/>
                </a:cubicBezTo>
                <a:cubicBezTo>
                  <a:pt x="641522" y="1694202"/>
                  <a:pt x="636611" y="1698773"/>
                  <a:pt x="630764" y="1698773"/>
                </a:cubicBezTo>
                <a:cubicBezTo>
                  <a:pt x="624917" y="1698773"/>
                  <a:pt x="620356" y="1694202"/>
                  <a:pt x="620356" y="1688381"/>
                </a:cubicBezTo>
                <a:cubicBezTo>
                  <a:pt x="620356" y="1682560"/>
                  <a:pt x="624917" y="1677568"/>
                  <a:pt x="630764" y="1677568"/>
                </a:cubicBezTo>
                <a:close/>
                <a:moveTo>
                  <a:pt x="7374609" y="1676751"/>
                </a:moveTo>
                <a:cubicBezTo>
                  <a:pt x="7389578" y="1676751"/>
                  <a:pt x="7401634" y="1688792"/>
                  <a:pt x="7401634" y="1703754"/>
                </a:cubicBezTo>
                <a:cubicBezTo>
                  <a:pt x="7401634" y="1703789"/>
                  <a:pt x="7401634" y="1703813"/>
                  <a:pt x="7401634" y="1703848"/>
                </a:cubicBezTo>
                <a:cubicBezTo>
                  <a:pt x="7401612" y="1718740"/>
                  <a:pt x="7389507" y="1730792"/>
                  <a:pt x="7374609" y="1730769"/>
                </a:cubicBezTo>
                <a:cubicBezTo>
                  <a:pt x="7359640" y="1730769"/>
                  <a:pt x="7348005" y="1718717"/>
                  <a:pt x="7348005" y="1703754"/>
                </a:cubicBezTo>
                <a:cubicBezTo>
                  <a:pt x="7348005" y="1688792"/>
                  <a:pt x="7359640" y="1676751"/>
                  <a:pt x="7374609" y="1676751"/>
                </a:cubicBezTo>
                <a:close/>
                <a:moveTo>
                  <a:pt x="1942011" y="1676740"/>
                </a:moveTo>
                <a:cubicBezTo>
                  <a:pt x="1949084" y="1676740"/>
                  <a:pt x="1955319" y="1682982"/>
                  <a:pt x="1955319" y="1690463"/>
                </a:cubicBezTo>
                <a:cubicBezTo>
                  <a:pt x="1955319" y="1697944"/>
                  <a:pt x="1949084" y="1703754"/>
                  <a:pt x="1942011" y="1703754"/>
                </a:cubicBezTo>
                <a:cubicBezTo>
                  <a:pt x="1934538" y="1703754"/>
                  <a:pt x="1928293" y="1697944"/>
                  <a:pt x="1928293" y="1690463"/>
                </a:cubicBezTo>
                <a:cubicBezTo>
                  <a:pt x="1928293" y="1682982"/>
                  <a:pt x="1934538" y="1676740"/>
                  <a:pt x="1942011" y="1676740"/>
                </a:cubicBezTo>
                <a:close/>
                <a:moveTo>
                  <a:pt x="7458178" y="1676739"/>
                </a:moveTo>
                <a:cubicBezTo>
                  <a:pt x="7473976" y="1676739"/>
                  <a:pt x="7486864" y="1689211"/>
                  <a:pt x="7486864" y="1705004"/>
                </a:cubicBezTo>
                <a:cubicBezTo>
                  <a:pt x="7486840" y="1720832"/>
                  <a:pt x="7474012" y="1733655"/>
                  <a:pt x="7458178" y="1733691"/>
                </a:cubicBezTo>
                <a:lnTo>
                  <a:pt x="7458178" y="1733679"/>
                </a:lnTo>
                <a:cubicBezTo>
                  <a:pt x="7442344" y="1733644"/>
                  <a:pt x="7429526" y="1720832"/>
                  <a:pt x="7429491" y="1705004"/>
                </a:cubicBezTo>
                <a:cubicBezTo>
                  <a:pt x="7429491" y="1689211"/>
                  <a:pt x="7442378" y="1676739"/>
                  <a:pt x="7458178" y="1676739"/>
                </a:cubicBezTo>
                <a:close/>
                <a:moveTo>
                  <a:pt x="4760797" y="1676318"/>
                </a:moveTo>
                <a:cubicBezTo>
                  <a:pt x="4762868" y="1676318"/>
                  <a:pt x="4764541" y="1677978"/>
                  <a:pt x="4764541" y="1679650"/>
                </a:cubicBezTo>
                <a:cubicBezTo>
                  <a:pt x="4764541" y="1681718"/>
                  <a:pt x="4762868" y="1683390"/>
                  <a:pt x="4760797" y="1683390"/>
                </a:cubicBezTo>
                <a:lnTo>
                  <a:pt x="4760797" y="1683378"/>
                </a:lnTo>
                <a:cubicBezTo>
                  <a:pt x="4759125" y="1683378"/>
                  <a:pt x="4757466" y="1681718"/>
                  <a:pt x="4757466" y="1679637"/>
                </a:cubicBezTo>
                <a:cubicBezTo>
                  <a:pt x="4757466" y="1677978"/>
                  <a:pt x="4759125" y="1676318"/>
                  <a:pt x="4760797" y="1676318"/>
                </a:cubicBezTo>
                <a:close/>
                <a:moveTo>
                  <a:pt x="2920692" y="1675897"/>
                </a:moveTo>
                <a:cubicBezTo>
                  <a:pt x="2928588" y="1675897"/>
                  <a:pt x="2934819" y="1682140"/>
                  <a:pt x="2934819" y="1690030"/>
                </a:cubicBezTo>
                <a:cubicBezTo>
                  <a:pt x="2934819" y="1697512"/>
                  <a:pt x="2928588" y="1704174"/>
                  <a:pt x="2920692" y="1704174"/>
                </a:cubicBezTo>
                <a:cubicBezTo>
                  <a:pt x="2912787" y="1704174"/>
                  <a:pt x="2906554" y="1697523"/>
                  <a:pt x="2906554" y="1690042"/>
                </a:cubicBezTo>
                <a:cubicBezTo>
                  <a:pt x="2906554" y="1689972"/>
                  <a:pt x="2906554" y="1689890"/>
                  <a:pt x="2906554" y="1689820"/>
                </a:cubicBezTo>
                <a:cubicBezTo>
                  <a:pt x="2906613" y="1682069"/>
                  <a:pt x="2912939" y="1675839"/>
                  <a:pt x="2920692" y="1675897"/>
                </a:cubicBezTo>
                <a:close/>
                <a:moveTo>
                  <a:pt x="8757389" y="1674658"/>
                </a:moveTo>
                <a:cubicBezTo>
                  <a:pt x="8766125" y="1674658"/>
                  <a:pt x="8773608" y="1681719"/>
                  <a:pt x="8773608" y="1690872"/>
                </a:cubicBezTo>
                <a:cubicBezTo>
                  <a:pt x="8773608" y="1699603"/>
                  <a:pt x="8766125" y="1707086"/>
                  <a:pt x="8757389" y="1707086"/>
                </a:cubicBezTo>
                <a:cubicBezTo>
                  <a:pt x="8748665" y="1707086"/>
                  <a:pt x="8741181" y="1699603"/>
                  <a:pt x="8741181" y="1690872"/>
                </a:cubicBezTo>
                <a:cubicBezTo>
                  <a:pt x="8741181" y="1681719"/>
                  <a:pt x="8748665" y="1674658"/>
                  <a:pt x="8757389" y="1674658"/>
                </a:cubicBezTo>
                <a:close/>
                <a:moveTo>
                  <a:pt x="4192468" y="1673010"/>
                </a:moveTo>
                <a:cubicBezTo>
                  <a:pt x="4201193" y="1673010"/>
                  <a:pt x="4208268" y="1680083"/>
                  <a:pt x="4208268" y="1688803"/>
                </a:cubicBezTo>
                <a:cubicBezTo>
                  <a:pt x="4208268" y="1697512"/>
                  <a:pt x="4201193" y="1704174"/>
                  <a:pt x="4192468" y="1704174"/>
                </a:cubicBezTo>
                <a:cubicBezTo>
                  <a:pt x="4183732" y="1704174"/>
                  <a:pt x="4176669" y="1697523"/>
                  <a:pt x="4176669" y="1688803"/>
                </a:cubicBezTo>
                <a:cubicBezTo>
                  <a:pt x="4176669" y="1680083"/>
                  <a:pt x="4183744" y="1673010"/>
                  <a:pt x="4192468" y="1673010"/>
                </a:cubicBezTo>
                <a:close/>
                <a:moveTo>
                  <a:pt x="8507938" y="1672998"/>
                </a:moveTo>
                <a:cubicBezTo>
                  <a:pt x="8516253" y="1672998"/>
                  <a:pt x="8522907" y="1679639"/>
                  <a:pt x="8522907" y="1687961"/>
                </a:cubicBezTo>
                <a:cubicBezTo>
                  <a:pt x="8522907" y="1696260"/>
                  <a:pt x="8516253" y="1702923"/>
                  <a:pt x="8507938" y="1702923"/>
                </a:cubicBezTo>
                <a:cubicBezTo>
                  <a:pt x="8499624" y="1702923"/>
                  <a:pt x="8492970" y="1696260"/>
                  <a:pt x="8492970" y="1687961"/>
                </a:cubicBezTo>
                <a:cubicBezTo>
                  <a:pt x="8492970" y="1679639"/>
                  <a:pt x="8499624" y="1672998"/>
                  <a:pt x="8507938" y="1672998"/>
                </a:cubicBezTo>
                <a:close/>
                <a:moveTo>
                  <a:pt x="4959940" y="1672169"/>
                </a:moveTo>
                <a:cubicBezTo>
                  <a:pt x="4962852" y="1672169"/>
                  <a:pt x="4965343" y="1674237"/>
                  <a:pt x="4965343" y="1677148"/>
                </a:cubicBezTo>
                <a:cubicBezTo>
                  <a:pt x="4965296" y="1680117"/>
                  <a:pt x="4962912" y="1682513"/>
                  <a:pt x="4959940" y="1682561"/>
                </a:cubicBezTo>
                <a:cubicBezTo>
                  <a:pt x="4957028" y="1682561"/>
                  <a:pt x="4954946" y="1680071"/>
                  <a:pt x="4954946" y="1677148"/>
                </a:cubicBezTo>
                <a:cubicBezTo>
                  <a:pt x="4954946" y="1677020"/>
                  <a:pt x="4954946" y="1676891"/>
                  <a:pt x="4954946" y="1676751"/>
                </a:cubicBezTo>
                <a:cubicBezTo>
                  <a:pt x="4955063" y="1674108"/>
                  <a:pt x="4957296" y="1672051"/>
                  <a:pt x="4959940" y="1672169"/>
                </a:cubicBezTo>
                <a:close/>
                <a:moveTo>
                  <a:pt x="4735435" y="1671748"/>
                </a:moveTo>
                <a:cubicBezTo>
                  <a:pt x="4746662" y="1671748"/>
                  <a:pt x="4756227" y="1680901"/>
                  <a:pt x="4756227" y="1692122"/>
                </a:cubicBezTo>
                <a:cubicBezTo>
                  <a:pt x="4756227" y="1703754"/>
                  <a:pt x="4746662" y="1712907"/>
                  <a:pt x="4735435" y="1712907"/>
                </a:cubicBezTo>
                <a:cubicBezTo>
                  <a:pt x="4724211" y="1712907"/>
                  <a:pt x="4714643" y="1703754"/>
                  <a:pt x="4714643" y="1692122"/>
                </a:cubicBezTo>
                <a:cubicBezTo>
                  <a:pt x="4714643" y="1680889"/>
                  <a:pt x="4724211" y="1671748"/>
                  <a:pt x="4735435" y="1671748"/>
                </a:cubicBezTo>
                <a:close/>
                <a:moveTo>
                  <a:pt x="9011002" y="1671747"/>
                </a:moveTo>
                <a:cubicBezTo>
                  <a:pt x="9020147" y="1671747"/>
                  <a:pt x="9028040" y="1679637"/>
                  <a:pt x="9028040" y="1688802"/>
                </a:cubicBezTo>
                <a:cubicBezTo>
                  <a:pt x="9028040" y="1698352"/>
                  <a:pt x="9020147" y="1706255"/>
                  <a:pt x="9011002" y="1706255"/>
                </a:cubicBezTo>
                <a:cubicBezTo>
                  <a:pt x="9001436" y="1706255"/>
                  <a:pt x="8993531" y="1698352"/>
                  <a:pt x="8993531" y="1688802"/>
                </a:cubicBezTo>
                <a:cubicBezTo>
                  <a:pt x="8993531" y="1679637"/>
                  <a:pt x="9001436" y="1671747"/>
                  <a:pt x="9011002" y="1671747"/>
                </a:cubicBezTo>
                <a:close/>
                <a:moveTo>
                  <a:pt x="8263480" y="1669667"/>
                </a:moveTo>
                <a:cubicBezTo>
                  <a:pt x="8263586" y="1669667"/>
                  <a:pt x="8263679" y="1669667"/>
                  <a:pt x="8263785" y="1669667"/>
                </a:cubicBezTo>
                <a:cubicBezTo>
                  <a:pt x="8271281" y="1669750"/>
                  <a:pt x="8277280" y="1675886"/>
                  <a:pt x="8277198" y="1683379"/>
                </a:cubicBezTo>
                <a:cubicBezTo>
                  <a:pt x="8277198" y="1691293"/>
                  <a:pt x="8271375" y="1697524"/>
                  <a:pt x="8263480" y="1697524"/>
                </a:cubicBezTo>
                <a:cubicBezTo>
                  <a:pt x="8255997" y="1697524"/>
                  <a:pt x="8249764" y="1691293"/>
                  <a:pt x="8249764" y="1683390"/>
                </a:cubicBezTo>
                <a:cubicBezTo>
                  <a:pt x="8249764" y="1675898"/>
                  <a:pt x="8255997" y="1669667"/>
                  <a:pt x="8263480" y="1669667"/>
                </a:cubicBezTo>
                <a:close/>
                <a:moveTo>
                  <a:pt x="6932671" y="1668006"/>
                </a:moveTo>
                <a:cubicBezTo>
                  <a:pt x="6934740" y="1668006"/>
                  <a:pt x="6936413" y="1669666"/>
                  <a:pt x="6936413" y="1671327"/>
                </a:cubicBezTo>
                <a:cubicBezTo>
                  <a:pt x="6936413" y="1673407"/>
                  <a:pt x="6934740" y="1675066"/>
                  <a:pt x="6932671" y="1675066"/>
                </a:cubicBezTo>
                <a:cubicBezTo>
                  <a:pt x="6931000" y="1675066"/>
                  <a:pt x="6929338" y="1673407"/>
                  <a:pt x="6929338" y="1671327"/>
                </a:cubicBezTo>
                <a:cubicBezTo>
                  <a:pt x="6929338" y="1669666"/>
                  <a:pt x="6931000" y="1668006"/>
                  <a:pt x="6932671" y="1668006"/>
                </a:cubicBezTo>
                <a:close/>
                <a:moveTo>
                  <a:pt x="7791195" y="1667598"/>
                </a:moveTo>
                <a:cubicBezTo>
                  <a:pt x="7791218" y="1667598"/>
                  <a:pt x="7791253" y="1667598"/>
                  <a:pt x="7791277" y="1667598"/>
                </a:cubicBezTo>
                <a:cubicBezTo>
                  <a:pt x="7797452" y="1667621"/>
                  <a:pt x="7802432" y="1672648"/>
                  <a:pt x="7802410" y="1678820"/>
                </a:cubicBezTo>
                <a:cubicBezTo>
                  <a:pt x="7802410" y="1678855"/>
                  <a:pt x="7802410" y="1678890"/>
                  <a:pt x="7802410" y="1678926"/>
                </a:cubicBezTo>
                <a:lnTo>
                  <a:pt x="7796281" y="1685001"/>
                </a:lnTo>
                <a:lnTo>
                  <a:pt x="7805743" y="1707494"/>
                </a:lnTo>
                <a:cubicBezTo>
                  <a:pt x="7805743" y="1707564"/>
                  <a:pt x="7805743" y="1707646"/>
                  <a:pt x="7805743" y="1707716"/>
                </a:cubicBezTo>
                <a:lnTo>
                  <a:pt x="7800292" y="1720759"/>
                </a:lnTo>
                <a:lnTo>
                  <a:pt x="7810725" y="1731188"/>
                </a:lnTo>
                <a:cubicBezTo>
                  <a:pt x="7810725" y="1738248"/>
                  <a:pt x="7804913" y="1743650"/>
                  <a:pt x="7797838" y="1743650"/>
                </a:cubicBezTo>
                <a:lnTo>
                  <a:pt x="7788535" y="1734654"/>
                </a:lnTo>
                <a:lnTo>
                  <a:pt x="7774136" y="1740563"/>
                </a:lnTo>
                <a:lnTo>
                  <a:pt x="7779969" y="1754871"/>
                </a:lnTo>
                <a:cubicBezTo>
                  <a:pt x="7779969" y="1755000"/>
                  <a:pt x="7779969" y="1755129"/>
                  <a:pt x="7779969" y="1755258"/>
                </a:cubicBezTo>
                <a:cubicBezTo>
                  <a:pt x="7779916" y="1764276"/>
                  <a:pt x="7776212" y="1772418"/>
                  <a:pt x="7770267" y="1778292"/>
                </a:cubicBezTo>
                <a:lnTo>
                  <a:pt x="7755394" y="1784350"/>
                </a:lnTo>
                <a:lnTo>
                  <a:pt x="7764170" y="1805594"/>
                </a:lnTo>
                <a:cubicBezTo>
                  <a:pt x="7764170" y="1814326"/>
                  <a:pt x="7760738" y="1822222"/>
                  <a:pt x="7755123" y="1827935"/>
                </a:cubicBezTo>
                <a:lnTo>
                  <a:pt x="7742160" y="1833346"/>
                </a:lnTo>
                <a:lnTo>
                  <a:pt x="7751327" y="1837186"/>
                </a:lnTo>
                <a:cubicBezTo>
                  <a:pt x="7756679" y="1842590"/>
                  <a:pt x="7760006" y="1850071"/>
                  <a:pt x="7760006" y="1858383"/>
                </a:cubicBezTo>
                <a:lnTo>
                  <a:pt x="7752263" y="1876966"/>
                </a:lnTo>
                <a:lnTo>
                  <a:pt x="7755024" y="1875847"/>
                </a:lnTo>
                <a:cubicBezTo>
                  <a:pt x="7765409" y="1875847"/>
                  <a:pt x="7774144" y="1884146"/>
                  <a:pt x="7774144" y="1894549"/>
                </a:cubicBezTo>
                <a:lnTo>
                  <a:pt x="7768889" y="1907023"/>
                </a:lnTo>
                <a:lnTo>
                  <a:pt x="7769573" y="1908671"/>
                </a:lnTo>
                <a:lnTo>
                  <a:pt x="7762323" y="1925734"/>
                </a:lnTo>
                <a:lnTo>
                  <a:pt x="7768180" y="1923284"/>
                </a:lnTo>
                <a:lnTo>
                  <a:pt x="7767081" y="1920724"/>
                </a:lnTo>
                <a:cubicBezTo>
                  <a:pt x="7767081" y="1909093"/>
                  <a:pt x="7776635" y="1899951"/>
                  <a:pt x="7787863" y="1899951"/>
                </a:cubicBezTo>
                <a:cubicBezTo>
                  <a:pt x="7793476" y="1899951"/>
                  <a:pt x="7798569" y="1902236"/>
                  <a:pt x="7802258" y="1905976"/>
                </a:cubicBezTo>
                <a:lnTo>
                  <a:pt x="7802727" y="1907132"/>
                </a:lnTo>
                <a:lnTo>
                  <a:pt x="7803224" y="1905950"/>
                </a:lnTo>
                <a:lnTo>
                  <a:pt x="7805794" y="1904900"/>
                </a:lnTo>
                <a:lnTo>
                  <a:pt x="7799862" y="1902434"/>
                </a:lnTo>
                <a:cubicBezTo>
                  <a:pt x="7794236" y="1896793"/>
                  <a:pt x="7790763" y="1889004"/>
                  <a:pt x="7790774" y="1880407"/>
                </a:cubicBezTo>
                <a:cubicBezTo>
                  <a:pt x="7790833" y="1871827"/>
                  <a:pt x="7794335" y="1864065"/>
                  <a:pt x="7799969" y="1858433"/>
                </a:cubicBezTo>
                <a:lnTo>
                  <a:pt x="7808808" y="1854732"/>
                </a:lnTo>
                <a:lnTo>
                  <a:pt x="7799919" y="1833437"/>
                </a:lnTo>
                <a:cubicBezTo>
                  <a:pt x="7799919" y="1824501"/>
                  <a:pt x="7803662" y="1816292"/>
                  <a:pt x="7809638" y="1810317"/>
                </a:cubicBezTo>
                <a:lnTo>
                  <a:pt x="7826682" y="1803158"/>
                </a:lnTo>
                <a:lnTo>
                  <a:pt x="7820711" y="1788959"/>
                </a:lnTo>
                <a:cubicBezTo>
                  <a:pt x="7820711" y="1770255"/>
                  <a:pt x="7836089" y="1755293"/>
                  <a:pt x="7854800" y="1755293"/>
                </a:cubicBezTo>
                <a:cubicBezTo>
                  <a:pt x="7873090" y="1755293"/>
                  <a:pt x="7888480" y="1770255"/>
                  <a:pt x="7888480" y="1788959"/>
                </a:cubicBezTo>
                <a:cubicBezTo>
                  <a:pt x="7888480" y="1798317"/>
                  <a:pt x="7884633" y="1806736"/>
                  <a:pt x="7878499" y="1812816"/>
                </a:cubicBezTo>
                <a:lnTo>
                  <a:pt x="7860193" y="1820403"/>
                </a:lnTo>
                <a:lnTo>
                  <a:pt x="7865606" y="1833425"/>
                </a:lnTo>
                <a:cubicBezTo>
                  <a:pt x="7865606" y="1833554"/>
                  <a:pt x="7865606" y="1833695"/>
                  <a:pt x="7865606" y="1833822"/>
                </a:cubicBezTo>
                <a:lnTo>
                  <a:pt x="7858474" y="1850757"/>
                </a:lnTo>
                <a:lnTo>
                  <a:pt x="7861865" y="1859213"/>
                </a:lnTo>
                <a:cubicBezTo>
                  <a:pt x="7861865" y="1863989"/>
                  <a:pt x="7859994" y="1868247"/>
                  <a:pt x="7856929" y="1871312"/>
                </a:cubicBezTo>
                <a:lnTo>
                  <a:pt x="7850438" y="1873958"/>
                </a:lnTo>
                <a:lnTo>
                  <a:pt x="7853139" y="1880407"/>
                </a:lnTo>
                <a:cubicBezTo>
                  <a:pt x="7853139" y="1880441"/>
                  <a:pt x="7853139" y="1880465"/>
                  <a:pt x="7853139" y="1880500"/>
                </a:cubicBezTo>
                <a:cubicBezTo>
                  <a:pt x="7853128" y="1889099"/>
                  <a:pt x="7849632" y="1896875"/>
                  <a:pt x="7843988" y="1902499"/>
                </a:cubicBezTo>
                <a:lnTo>
                  <a:pt x="7840049" y="1904122"/>
                </a:lnTo>
                <a:lnTo>
                  <a:pt x="7844874" y="1906131"/>
                </a:lnTo>
                <a:cubicBezTo>
                  <a:pt x="7850211" y="1911468"/>
                  <a:pt x="7853521" y="1918830"/>
                  <a:pt x="7853549" y="1926965"/>
                </a:cubicBezTo>
                <a:cubicBezTo>
                  <a:pt x="7853549" y="1927070"/>
                  <a:pt x="7853549" y="1927188"/>
                  <a:pt x="7853549" y="1927292"/>
                </a:cubicBezTo>
                <a:lnTo>
                  <a:pt x="7847874" y="1940773"/>
                </a:lnTo>
                <a:lnTo>
                  <a:pt x="7848359" y="1941933"/>
                </a:lnTo>
                <a:lnTo>
                  <a:pt x="7861192" y="1947382"/>
                </a:lnTo>
                <a:lnTo>
                  <a:pt x="7861912" y="1949138"/>
                </a:lnTo>
                <a:lnTo>
                  <a:pt x="7874342" y="1943997"/>
                </a:lnTo>
                <a:cubicBezTo>
                  <a:pt x="7874365" y="1943997"/>
                  <a:pt x="7874400" y="1943997"/>
                  <a:pt x="7874424" y="1943997"/>
                </a:cubicBezTo>
                <a:lnTo>
                  <a:pt x="7884054" y="1948007"/>
                </a:lnTo>
                <a:lnTo>
                  <a:pt x="7888700" y="1937016"/>
                </a:lnTo>
                <a:lnTo>
                  <a:pt x="7883487" y="1924465"/>
                </a:lnTo>
                <a:lnTo>
                  <a:pt x="7888201" y="1913114"/>
                </a:lnTo>
                <a:lnTo>
                  <a:pt x="7887229" y="1910752"/>
                </a:lnTo>
                <a:cubicBezTo>
                  <a:pt x="7887235" y="1901803"/>
                  <a:pt x="7890866" y="1893703"/>
                  <a:pt x="7896733" y="1887836"/>
                </a:cubicBezTo>
                <a:lnTo>
                  <a:pt x="7909445" y="1882562"/>
                </a:lnTo>
                <a:lnTo>
                  <a:pt x="7904279" y="1870015"/>
                </a:lnTo>
                <a:cubicBezTo>
                  <a:pt x="7904279" y="1851311"/>
                  <a:pt x="7919236" y="1836348"/>
                  <a:pt x="7937947" y="1836348"/>
                </a:cubicBezTo>
                <a:cubicBezTo>
                  <a:pt x="7938040" y="1836348"/>
                  <a:pt x="7938145" y="1836348"/>
                  <a:pt x="7938240" y="1836348"/>
                </a:cubicBezTo>
                <a:lnTo>
                  <a:pt x="7947038" y="1840038"/>
                </a:lnTo>
                <a:lnTo>
                  <a:pt x="7948288" y="1836924"/>
                </a:lnTo>
                <a:cubicBezTo>
                  <a:pt x="7951355" y="1833754"/>
                  <a:pt x="7955617" y="1831778"/>
                  <a:pt x="7960401" y="1831778"/>
                </a:cubicBezTo>
                <a:cubicBezTo>
                  <a:pt x="7969966" y="1831778"/>
                  <a:pt x="7977860" y="1839680"/>
                  <a:pt x="7977860" y="1849231"/>
                </a:cubicBezTo>
                <a:cubicBezTo>
                  <a:pt x="7977860" y="1854012"/>
                  <a:pt x="7975887" y="1858272"/>
                  <a:pt x="7972717" y="1861338"/>
                </a:cubicBezTo>
                <a:lnTo>
                  <a:pt x="7968727" y="1862938"/>
                </a:lnTo>
                <a:lnTo>
                  <a:pt x="7971626" y="1870026"/>
                </a:lnTo>
                <a:cubicBezTo>
                  <a:pt x="7971626" y="1879378"/>
                  <a:pt x="7967884" y="1887795"/>
                  <a:pt x="7961803" y="1893873"/>
                </a:cubicBezTo>
                <a:lnTo>
                  <a:pt x="7947523" y="1899751"/>
                </a:lnTo>
                <a:lnTo>
                  <a:pt x="7952084" y="1910740"/>
                </a:lnTo>
                <a:lnTo>
                  <a:pt x="7943365" y="1931952"/>
                </a:lnTo>
                <a:lnTo>
                  <a:pt x="7958683" y="1938238"/>
                </a:lnTo>
                <a:cubicBezTo>
                  <a:pt x="7962582" y="1942136"/>
                  <a:pt x="7964973" y="1947539"/>
                  <a:pt x="7964973" y="1953559"/>
                </a:cubicBezTo>
                <a:cubicBezTo>
                  <a:pt x="7964973" y="1953652"/>
                  <a:pt x="7964973" y="1953758"/>
                  <a:pt x="7964973" y="1953851"/>
                </a:cubicBezTo>
                <a:cubicBezTo>
                  <a:pt x="7964932" y="1959784"/>
                  <a:pt x="7962491" y="1965137"/>
                  <a:pt x="7958578" y="1968998"/>
                </a:cubicBezTo>
                <a:lnTo>
                  <a:pt x="7946916" y="1973736"/>
                </a:lnTo>
                <a:lnTo>
                  <a:pt x="7950218" y="1981667"/>
                </a:lnTo>
                <a:lnTo>
                  <a:pt x="7969290" y="1989363"/>
                </a:lnTo>
                <a:lnTo>
                  <a:pt x="7972421" y="1996836"/>
                </a:lnTo>
                <a:lnTo>
                  <a:pt x="7972757" y="1996035"/>
                </a:lnTo>
                <a:lnTo>
                  <a:pt x="7966633" y="1981403"/>
                </a:lnTo>
                <a:cubicBezTo>
                  <a:pt x="7966633" y="1981381"/>
                  <a:pt x="7966633" y="1981369"/>
                  <a:pt x="7966633" y="1981346"/>
                </a:cubicBezTo>
                <a:cubicBezTo>
                  <a:pt x="7966657" y="1968510"/>
                  <a:pt x="7977076" y="1958119"/>
                  <a:pt x="7989917" y="1958142"/>
                </a:cubicBezTo>
                <a:lnTo>
                  <a:pt x="7992751" y="1959340"/>
                </a:lnTo>
                <a:lnTo>
                  <a:pt x="7993450" y="1959056"/>
                </a:lnTo>
                <a:lnTo>
                  <a:pt x="7989507" y="1949398"/>
                </a:lnTo>
                <a:cubicBezTo>
                  <a:pt x="7989531" y="1940227"/>
                  <a:pt x="7993259" y="1931928"/>
                  <a:pt x="7999274" y="1925916"/>
                </a:cubicBezTo>
                <a:lnTo>
                  <a:pt x="8000024" y="1925603"/>
                </a:lnTo>
                <a:lnTo>
                  <a:pt x="7999892" y="1925294"/>
                </a:lnTo>
                <a:cubicBezTo>
                  <a:pt x="7999892" y="1914072"/>
                  <a:pt x="8009036" y="1904930"/>
                  <a:pt x="8020263" y="1904930"/>
                </a:cubicBezTo>
                <a:cubicBezTo>
                  <a:pt x="8025672" y="1904930"/>
                  <a:pt x="8030662" y="1907216"/>
                  <a:pt x="8034301" y="1910905"/>
                </a:cubicBezTo>
                <a:lnTo>
                  <a:pt x="8039291" y="1923024"/>
                </a:lnTo>
                <a:lnTo>
                  <a:pt x="8046253" y="1925919"/>
                </a:lnTo>
                <a:lnTo>
                  <a:pt x="8052364" y="1940604"/>
                </a:lnTo>
                <a:lnTo>
                  <a:pt x="8059346" y="1937767"/>
                </a:lnTo>
                <a:cubicBezTo>
                  <a:pt x="8071403" y="1937767"/>
                  <a:pt x="8080968" y="1947328"/>
                  <a:pt x="8080968" y="1959392"/>
                </a:cubicBezTo>
                <a:cubicBezTo>
                  <a:pt x="8080968" y="1959486"/>
                  <a:pt x="8080968" y="1959591"/>
                  <a:pt x="8080968" y="1959684"/>
                </a:cubicBezTo>
                <a:cubicBezTo>
                  <a:pt x="8080887" y="1971538"/>
                  <a:pt x="8071204" y="1981076"/>
                  <a:pt x="8059346" y="1980995"/>
                </a:cubicBezTo>
                <a:cubicBezTo>
                  <a:pt x="8053317" y="1980995"/>
                  <a:pt x="8047914" y="1978604"/>
                  <a:pt x="8044019" y="1974709"/>
                </a:cubicBezTo>
                <a:lnTo>
                  <a:pt x="8043763" y="1974083"/>
                </a:lnTo>
                <a:lnTo>
                  <a:pt x="8038000" y="1976436"/>
                </a:lnTo>
                <a:lnTo>
                  <a:pt x="8041476" y="1984735"/>
                </a:lnTo>
                <a:lnTo>
                  <a:pt x="8041251" y="1985279"/>
                </a:lnTo>
                <a:lnTo>
                  <a:pt x="8043546" y="1984326"/>
                </a:lnTo>
                <a:cubicBezTo>
                  <a:pt x="8043686" y="1984326"/>
                  <a:pt x="8043815" y="1984326"/>
                  <a:pt x="8043956" y="1984326"/>
                </a:cubicBezTo>
                <a:cubicBezTo>
                  <a:pt x="8057391" y="1984431"/>
                  <a:pt x="8068198" y="1995408"/>
                  <a:pt x="8068080" y="2008839"/>
                </a:cubicBezTo>
                <a:cubicBezTo>
                  <a:pt x="8068080" y="2008979"/>
                  <a:pt x="8068080" y="2009131"/>
                  <a:pt x="8068080" y="2009272"/>
                </a:cubicBezTo>
                <a:lnTo>
                  <a:pt x="8066172" y="2013771"/>
                </a:lnTo>
                <a:lnTo>
                  <a:pt x="8080211" y="2019764"/>
                </a:lnTo>
                <a:lnTo>
                  <a:pt x="8087043" y="2002989"/>
                </a:lnTo>
                <a:lnTo>
                  <a:pt x="8082629" y="1992217"/>
                </a:lnTo>
                <a:cubicBezTo>
                  <a:pt x="8082629" y="1991994"/>
                  <a:pt x="8082629" y="1991773"/>
                  <a:pt x="8082629" y="1991562"/>
                </a:cubicBezTo>
                <a:cubicBezTo>
                  <a:pt x="8082815" y="1979113"/>
                  <a:pt x="8093048" y="1969177"/>
                  <a:pt x="8105491" y="1969364"/>
                </a:cubicBezTo>
                <a:cubicBezTo>
                  <a:pt x="8105538" y="1969364"/>
                  <a:pt x="8105572" y="1969364"/>
                  <a:pt x="8105620" y="1969364"/>
                </a:cubicBezTo>
                <a:cubicBezTo>
                  <a:pt x="8118214" y="1969399"/>
                  <a:pt x="8128400" y="1979627"/>
                  <a:pt x="8128365" y="1992217"/>
                </a:cubicBezTo>
                <a:lnTo>
                  <a:pt x="8125917" y="1998046"/>
                </a:lnTo>
                <a:lnTo>
                  <a:pt x="8134398" y="2001570"/>
                </a:lnTo>
                <a:lnTo>
                  <a:pt x="8139260" y="2013259"/>
                </a:lnTo>
                <a:lnTo>
                  <a:pt x="8141664" y="2007392"/>
                </a:lnTo>
                <a:cubicBezTo>
                  <a:pt x="8146029" y="2002925"/>
                  <a:pt x="8152058" y="2000119"/>
                  <a:pt x="8158712" y="2000119"/>
                </a:cubicBezTo>
                <a:cubicBezTo>
                  <a:pt x="8172242" y="2000142"/>
                  <a:pt x="8183211" y="2011107"/>
                  <a:pt x="8183246" y="2024632"/>
                </a:cubicBezTo>
                <a:lnTo>
                  <a:pt x="8176407" y="2041205"/>
                </a:lnTo>
                <a:lnTo>
                  <a:pt x="8193995" y="2048333"/>
                </a:lnTo>
                <a:lnTo>
                  <a:pt x="8195988" y="2053122"/>
                </a:lnTo>
                <a:lnTo>
                  <a:pt x="8201432" y="2039712"/>
                </a:lnTo>
                <a:cubicBezTo>
                  <a:pt x="8206007" y="2035037"/>
                  <a:pt x="8212348" y="2032126"/>
                  <a:pt x="8219417" y="2032126"/>
                </a:cubicBezTo>
                <a:cubicBezTo>
                  <a:pt x="8233964" y="2032126"/>
                  <a:pt x="8245190" y="2043768"/>
                  <a:pt x="8245190" y="2057890"/>
                </a:cubicBezTo>
                <a:cubicBezTo>
                  <a:pt x="8245190" y="2057983"/>
                  <a:pt x="8245190" y="2058076"/>
                  <a:pt x="8245190" y="2058169"/>
                </a:cubicBezTo>
                <a:lnTo>
                  <a:pt x="8237723" y="2075921"/>
                </a:lnTo>
                <a:lnTo>
                  <a:pt x="8240489" y="2077040"/>
                </a:lnTo>
                <a:lnTo>
                  <a:pt x="8251844" y="2072442"/>
                </a:lnTo>
                <a:lnTo>
                  <a:pt x="8266893" y="2078535"/>
                </a:lnTo>
                <a:lnTo>
                  <a:pt x="8268925" y="2073658"/>
                </a:lnTo>
                <a:cubicBezTo>
                  <a:pt x="8273816" y="2068786"/>
                  <a:pt x="8280566" y="2065779"/>
                  <a:pt x="8288015" y="2065791"/>
                </a:cubicBezTo>
                <a:cubicBezTo>
                  <a:pt x="8288050" y="2065791"/>
                  <a:pt x="8288097" y="2065791"/>
                  <a:pt x="8288133" y="2065791"/>
                </a:cubicBezTo>
                <a:cubicBezTo>
                  <a:pt x="8303031" y="2065826"/>
                  <a:pt x="8315064" y="2077924"/>
                  <a:pt x="8315029" y="2092818"/>
                </a:cubicBezTo>
                <a:cubicBezTo>
                  <a:pt x="8315029" y="2092852"/>
                  <a:pt x="8315029" y="2092875"/>
                  <a:pt x="8315029" y="2092911"/>
                </a:cubicBezTo>
                <a:lnTo>
                  <a:pt x="8309623" y="2105897"/>
                </a:lnTo>
                <a:lnTo>
                  <a:pt x="8314198" y="2104028"/>
                </a:lnTo>
                <a:lnTo>
                  <a:pt x="8330269" y="2110635"/>
                </a:lnTo>
                <a:lnTo>
                  <a:pt x="8336242" y="2108189"/>
                </a:lnTo>
                <a:lnTo>
                  <a:pt x="8343830" y="2111283"/>
                </a:lnTo>
                <a:lnTo>
                  <a:pt x="8344197" y="2110419"/>
                </a:lnTo>
                <a:cubicBezTo>
                  <a:pt x="8349311" y="2105386"/>
                  <a:pt x="8356346" y="2102303"/>
                  <a:pt x="8364087" y="2102367"/>
                </a:cubicBezTo>
                <a:cubicBezTo>
                  <a:pt x="8364239" y="2102367"/>
                  <a:pt x="8364379" y="2102367"/>
                  <a:pt x="8364531" y="2102367"/>
                </a:cubicBezTo>
                <a:lnTo>
                  <a:pt x="8378076" y="2108102"/>
                </a:lnTo>
                <a:lnTo>
                  <a:pt x="8383248" y="2095681"/>
                </a:lnTo>
                <a:cubicBezTo>
                  <a:pt x="8388140" y="2090809"/>
                  <a:pt x="8394890" y="2087802"/>
                  <a:pt x="8402339" y="2087815"/>
                </a:cubicBezTo>
                <a:cubicBezTo>
                  <a:pt x="8416898" y="2087815"/>
                  <a:pt x="8428955" y="2099878"/>
                  <a:pt x="8428955" y="2114840"/>
                </a:cubicBezTo>
                <a:cubicBezTo>
                  <a:pt x="8428850" y="2129487"/>
                  <a:pt x="8416992" y="2141328"/>
                  <a:pt x="8402339" y="2141434"/>
                </a:cubicBezTo>
                <a:lnTo>
                  <a:pt x="8390104" y="2136416"/>
                </a:lnTo>
                <a:lnTo>
                  <a:pt x="8383983" y="2150843"/>
                </a:lnTo>
                <a:cubicBezTo>
                  <a:pt x="8378864" y="2155873"/>
                  <a:pt x="8371828" y="2158951"/>
                  <a:pt x="8364087" y="2158886"/>
                </a:cubicBezTo>
                <a:cubicBezTo>
                  <a:pt x="8363934" y="2158886"/>
                  <a:pt x="8363771" y="2158886"/>
                  <a:pt x="8363619" y="2158886"/>
                </a:cubicBezTo>
                <a:lnTo>
                  <a:pt x="8358773" y="2156832"/>
                </a:lnTo>
                <a:lnTo>
                  <a:pt x="8357651" y="2159522"/>
                </a:lnTo>
                <a:cubicBezTo>
                  <a:pt x="8352167" y="2165008"/>
                  <a:pt x="8344604" y="2168414"/>
                  <a:pt x="8336242" y="2168461"/>
                </a:cubicBezTo>
                <a:lnTo>
                  <a:pt x="8331490" y="2166458"/>
                </a:lnTo>
                <a:lnTo>
                  <a:pt x="8319601" y="2171371"/>
                </a:lnTo>
                <a:cubicBezTo>
                  <a:pt x="8319590" y="2171371"/>
                  <a:pt x="8319565" y="2171371"/>
                  <a:pt x="8319554" y="2171371"/>
                </a:cubicBezTo>
                <a:lnTo>
                  <a:pt x="8314372" y="2169218"/>
                </a:lnTo>
                <a:lnTo>
                  <a:pt x="8314198" y="2169290"/>
                </a:lnTo>
                <a:cubicBezTo>
                  <a:pt x="8314071" y="2169290"/>
                  <a:pt x="8313929" y="2169290"/>
                  <a:pt x="8313801" y="2169290"/>
                </a:cubicBezTo>
                <a:cubicBezTo>
                  <a:pt x="8295768" y="2169174"/>
                  <a:pt x="8281244" y="2154468"/>
                  <a:pt x="8281361" y="2136443"/>
                </a:cubicBezTo>
                <a:lnTo>
                  <a:pt x="8288357" y="2119679"/>
                </a:lnTo>
                <a:lnTo>
                  <a:pt x="8288015" y="2119820"/>
                </a:lnTo>
                <a:lnTo>
                  <a:pt x="8288015" y="2119808"/>
                </a:lnTo>
                <a:lnTo>
                  <a:pt x="8274850" y="2114377"/>
                </a:lnTo>
                <a:lnTo>
                  <a:pt x="8272112" y="2120967"/>
                </a:lnTo>
                <a:cubicBezTo>
                  <a:pt x="8266924" y="2126153"/>
                  <a:pt x="8259762" y="2129365"/>
                  <a:pt x="8251844" y="2129382"/>
                </a:cubicBezTo>
                <a:lnTo>
                  <a:pt x="8241738" y="2125185"/>
                </a:lnTo>
                <a:lnTo>
                  <a:pt x="8226058" y="2131464"/>
                </a:lnTo>
                <a:cubicBezTo>
                  <a:pt x="8226000" y="2131464"/>
                  <a:pt x="8225930" y="2131464"/>
                  <a:pt x="8225872" y="2131464"/>
                </a:cubicBezTo>
                <a:lnTo>
                  <a:pt x="8214906" y="2126884"/>
                </a:lnTo>
                <a:lnTo>
                  <a:pt x="8211932" y="2128131"/>
                </a:lnTo>
                <a:cubicBezTo>
                  <a:pt x="8203196" y="2128131"/>
                  <a:pt x="8195191" y="2124496"/>
                  <a:pt x="8189370" y="2118678"/>
                </a:cubicBezTo>
                <a:lnTo>
                  <a:pt x="8185821" y="2110217"/>
                </a:lnTo>
                <a:lnTo>
                  <a:pt x="8185595" y="2110123"/>
                </a:lnTo>
                <a:lnTo>
                  <a:pt x="8178700" y="2093192"/>
                </a:lnTo>
                <a:lnTo>
                  <a:pt x="8174510" y="2094875"/>
                </a:lnTo>
                <a:lnTo>
                  <a:pt x="8160270" y="2088957"/>
                </a:lnTo>
                <a:lnTo>
                  <a:pt x="8140001" y="2097387"/>
                </a:lnTo>
                <a:lnTo>
                  <a:pt x="8123085" y="2090184"/>
                </a:lnTo>
                <a:lnTo>
                  <a:pt x="8116716" y="2092806"/>
                </a:lnTo>
                <a:cubicBezTo>
                  <a:pt x="8108402" y="2092806"/>
                  <a:pt x="8100816" y="2089375"/>
                  <a:pt x="8095308" y="2083815"/>
                </a:cubicBezTo>
                <a:lnTo>
                  <a:pt x="8092291" y="2076469"/>
                </a:lnTo>
                <a:lnTo>
                  <a:pt x="8082786" y="2072492"/>
                </a:lnTo>
                <a:lnTo>
                  <a:pt x="8077881" y="2060410"/>
                </a:lnTo>
                <a:lnTo>
                  <a:pt x="8061848" y="2067030"/>
                </a:lnTo>
                <a:cubicBezTo>
                  <a:pt x="8061825" y="2067030"/>
                  <a:pt x="8061813" y="2067030"/>
                  <a:pt x="8061789" y="2067030"/>
                </a:cubicBezTo>
                <a:cubicBezTo>
                  <a:pt x="8054218" y="2067024"/>
                  <a:pt x="8047367" y="2063952"/>
                  <a:pt x="8042412" y="2058990"/>
                </a:cubicBezTo>
                <a:lnTo>
                  <a:pt x="8041730" y="2057340"/>
                </a:lnTo>
                <a:lnTo>
                  <a:pt x="8029419" y="2062459"/>
                </a:lnTo>
                <a:cubicBezTo>
                  <a:pt x="8029303" y="2062459"/>
                  <a:pt x="8029174" y="2062459"/>
                  <a:pt x="8029056" y="2062459"/>
                </a:cubicBezTo>
                <a:cubicBezTo>
                  <a:pt x="8021070" y="2062413"/>
                  <a:pt x="8013860" y="2059134"/>
                  <a:pt x="8008660" y="2053870"/>
                </a:cubicBezTo>
                <a:lnTo>
                  <a:pt x="8005306" y="2045637"/>
                </a:lnTo>
                <a:lnTo>
                  <a:pt x="7991704" y="2039975"/>
                </a:lnTo>
                <a:lnTo>
                  <a:pt x="7991577" y="2040028"/>
                </a:lnTo>
                <a:lnTo>
                  <a:pt x="7991577" y="2040015"/>
                </a:lnTo>
                <a:cubicBezTo>
                  <a:pt x="7991507" y="2040015"/>
                  <a:pt x="7991425" y="2040015"/>
                  <a:pt x="7991355" y="2040015"/>
                </a:cubicBezTo>
                <a:cubicBezTo>
                  <a:pt x="7984151" y="2039981"/>
                  <a:pt x="7977643" y="2037036"/>
                  <a:pt x="7972944" y="2032298"/>
                </a:cubicBezTo>
                <a:lnTo>
                  <a:pt x="7970356" y="2025966"/>
                </a:lnTo>
                <a:lnTo>
                  <a:pt x="7969293" y="2028530"/>
                </a:lnTo>
                <a:cubicBezTo>
                  <a:pt x="7964254" y="2033569"/>
                  <a:pt x="7957289" y="2036683"/>
                  <a:pt x="7949595" y="2036683"/>
                </a:cubicBezTo>
                <a:lnTo>
                  <a:pt x="7949595" y="2036696"/>
                </a:lnTo>
                <a:cubicBezTo>
                  <a:pt x="7941901" y="2036696"/>
                  <a:pt x="7935038" y="2033577"/>
                  <a:pt x="7930100" y="2028536"/>
                </a:cubicBezTo>
                <a:lnTo>
                  <a:pt x="7925464" y="2017051"/>
                </a:lnTo>
                <a:lnTo>
                  <a:pt x="7922147" y="2018401"/>
                </a:lnTo>
                <a:lnTo>
                  <a:pt x="7922147" y="2018413"/>
                </a:lnTo>
                <a:cubicBezTo>
                  <a:pt x="7914044" y="2018413"/>
                  <a:pt x="7906665" y="2015190"/>
                  <a:pt x="7901312" y="2009940"/>
                </a:cubicBezTo>
                <a:lnTo>
                  <a:pt x="7898292" y="2002762"/>
                </a:lnTo>
                <a:lnTo>
                  <a:pt x="7896841" y="2006192"/>
                </a:lnTo>
                <a:cubicBezTo>
                  <a:pt x="7892008" y="2010921"/>
                  <a:pt x="7885357" y="2013831"/>
                  <a:pt x="7878083" y="2013831"/>
                </a:cubicBezTo>
                <a:cubicBezTo>
                  <a:pt x="7878002" y="2013831"/>
                  <a:pt x="7877931" y="2013831"/>
                  <a:pt x="7877850" y="2013831"/>
                </a:cubicBezTo>
                <a:cubicBezTo>
                  <a:pt x="7870646" y="2013797"/>
                  <a:pt x="7864138" y="2010851"/>
                  <a:pt x="7859440" y="2006113"/>
                </a:cubicBezTo>
                <a:lnTo>
                  <a:pt x="7852999" y="1990365"/>
                </a:lnTo>
                <a:lnTo>
                  <a:pt x="7841493" y="1995127"/>
                </a:lnTo>
                <a:lnTo>
                  <a:pt x="7826167" y="1988774"/>
                </a:lnTo>
                <a:lnTo>
                  <a:pt x="7814888" y="1993468"/>
                </a:lnTo>
                <a:cubicBezTo>
                  <a:pt x="7800749" y="1993468"/>
                  <a:pt x="7789944" y="1982246"/>
                  <a:pt x="7789944" y="1968533"/>
                </a:cubicBezTo>
                <a:cubicBezTo>
                  <a:pt x="7789944" y="1961672"/>
                  <a:pt x="7792645" y="1955436"/>
                  <a:pt x="7797114" y="1950914"/>
                </a:cubicBezTo>
                <a:lnTo>
                  <a:pt x="7803859" y="1948134"/>
                </a:lnTo>
                <a:lnTo>
                  <a:pt x="7802760" y="1947662"/>
                </a:lnTo>
                <a:lnTo>
                  <a:pt x="7798400" y="1936715"/>
                </a:lnTo>
                <a:lnTo>
                  <a:pt x="7790834" y="1939855"/>
                </a:lnTo>
                <a:lnTo>
                  <a:pt x="7794926" y="1949820"/>
                </a:lnTo>
                <a:cubicBezTo>
                  <a:pt x="7794926" y="1949877"/>
                  <a:pt x="7794926" y="1949936"/>
                  <a:pt x="7794926" y="1949995"/>
                </a:cubicBezTo>
                <a:cubicBezTo>
                  <a:pt x="7794879" y="1964642"/>
                  <a:pt x="7782973" y="1976472"/>
                  <a:pt x="7768320" y="1976425"/>
                </a:cubicBezTo>
                <a:lnTo>
                  <a:pt x="7760971" y="1973351"/>
                </a:lnTo>
                <a:lnTo>
                  <a:pt x="7759598" y="1973935"/>
                </a:lnTo>
                <a:cubicBezTo>
                  <a:pt x="7746290" y="1973935"/>
                  <a:pt x="7735893" y="1963133"/>
                  <a:pt x="7735893" y="1950228"/>
                </a:cubicBezTo>
                <a:cubicBezTo>
                  <a:pt x="7735893" y="1950228"/>
                  <a:pt x="7735893" y="1950216"/>
                  <a:pt x="7735893" y="1950216"/>
                </a:cubicBezTo>
                <a:lnTo>
                  <a:pt x="7741638" y="1936377"/>
                </a:lnTo>
                <a:lnTo>
                  <a:pt x="7741297" y="1936515"/>
                </a:lnTo>
                <a:lnTo>
                  <a:pt x="7733426" y="1933290"/>
                </a:lnTo>
                <a:lnTo>
                  <a:pt x="7727317" y="1947897"/>
                </a:lnTo>
                <a:lnTo>
                  <a:pt x="7722706" y="1949825"/>
                </a:lnTo>
                <a:lnTo>
                  <a:pt x="7721085" y="1953722"/>
                </a:lnTo>
                <a:cubicBezTo>
                  <a:pt x="7716573" y="1958232"/>
                  <a:pt x="7710346" y="1961029"/>
                  <a:pt x="7703464" y="1961052"/>
                </a:cubicBezTo>
                <a:cubicBezTo>
                  <a:pt x="7689326" y="1961052"/>
                  <a:pt x="7678100" y="1949818"/>
                  <a:pt x="7678100" y="1936107"/>
                </a:cubicBezTo>
                <a:lnTo>
                  <a:pt x="7680681" y="1929948"/>
                </a:lnTo>
                <a:lnTo>
                  <a:pt x="7671867" y="1933605"/>
                </a:lnTo>
                <a:lnTo>
                  <a:pt x="7666960" y="1931618"/>
                </a:lnTo>
                <a:lnTo>
                  <a:pt x="7662733" y="1941491"/>
                </a:lnTo>
                <a:cubicBezTo>
                  <a:pt x="7658444" y="1945681"/>
                  <a:pt x="7652560" y="1948235"/>
                  <a:pt x="7646093" y="1948159"/>
                </a:cubicBezTo>
                <a:cubicBezTo>
                  <a:pt x="7633206" y="1948159"/>
                  <a:pt x="7622400" y="1937767"/>
                  <a:pt x="7622400" y="1924465"/>
                </a:cubicBezTo>
                <a:cubicBezTo>
                  <a:pt x="7622400" y="1918024"/>
                  <a:pt x="7625102" y="1912205"/>
                  <a:pt x="7629414" y="1907996"/>
                </a:cubicBezTo>
                <a:lnTo>
                  <a:pt x="7629697" y="1907881"/>
                </a:lnTo>
                <a:lnTo>
                  <a:pt x="7625354" y="1906076"/>
                </a:lnTo>
                <a:lnTo>
                  <a:pt x="7620474" y="1893910"/>
                </a:lnTo>
                <a:lnTo>
                  <a:pt x="7615692" y="1905086"/>
                </a:lnTo>
                <a:lnTo>
                  <a:pt x="7615585" y="1905130"/>
                </a:lnTo>
                <a:lnTo>
                  <a:pt x="7619067" y="1913663"/>
                </a:lnTo>
                <a:cubicBezTo>
                  <a:pt x="7619067" y="1913920"/>
                  <a:pt x="7619067" y="1914166"/>
                  <a:pt x="7619067" y="1914422"/>
                </a:cubicBezTo>
                <a:cubicBezTo>
                  <a:pt x="7618857" y="1926370"/>
                  <a:pt x="7608999" y="1935896"/>
                  <a:pt x="7597035" y="1935686"/>
                </a:cubicBezTo>
                <a:cubicBezTo>
                  <a:pt x="7584978" y="1935686"/>
                  <a:pt x="7575003" y="1926123"/>
                  <a:pt x="7575003" y="1913663"/>
                </a:cubicBezTo>
                <a:lnTo>
                  <a:pt x="7579307" y="1903374"/>
                </a:lnTo>
                <a:lnTo>
                  <a:pt x="7572501" y="1887467"/>
                </a:lnTo>
                <a:cubicBezTo>
                  <a:pt x="7572501" y="1873346"/>
                  <a:pt x="7584148" y="1862124"/>
                  <a:pt x="7597866" y="1862124"/>
                </a:cubicBezTo>
                <a:lnTo>
                  <a:pt x="7597900" y="1862138"/>
                </a:lnTo>
                <a:lnTo>
                  <a:pt x="7600101" y="1856872"/>
                </a:lnTo>
                <a:cubicBezTo>
                  <a:pt x="7603272" y="1853705"/>
                  <a:pt x="7607637" y="1851732"/>
                  <a:pt x="7612414" y="1851732"/>
                </a:cubicBezTo>
                <a:lnTo>
                  <a:pt x="7622172" y="1855803"/>
                </a:lnTo>
                <a:lnTo>
                  <a:pt x="7616986" y="1843000"/>
                </a:lnTo>
                <a:cubicBezTo>
                  <a:pt x="7616998" y="1827394"/>
                  <a:pt x="7629651" y="1814746"/>
                  <a:pt x="7645263" y="1814734"/>
                </a:cubicBezTo>
                <a:cubicBezTo>
                  <a:pt x="7660640" y="1814734"/>
                  <a:pt x="7673528" y="1827627"/>
                  <a:pt x="7673528" y="1842988"/>
                </a:cubicBezTo>
                <a:cubicBezTo>
                  <a:pt x="7673528" y="1858594"/>
                  <a:pt x="7660875" y="1871253"/>
                  <a:pt x="7645263" y="1871276"/>
                </a:cubicBezTo>
                <a:lnTo>
                  <a:pt x="7645263" y="1871265"/>
                </a:lnTo>
                <a:cubicBezTo>
                  <a:pt x="7645111" y="1871265"/>
                  <a:pt x="7644958" y="1871265"/>
                  <a:pt x="7644819" y="1871265"/>
                </a:cubicBezTo>
                <a:lnTo>
                  <a:pt x="7627729" y="1864029"/>
                </a:lnTo>
                <a:lnTo>
                  <a:pt x="7629885" y="1869184"/>
                </a:lnTo>
                <a:lnTo>
                  <a:pt x="7625760" y="1879050"/>
                </a:lnTo>
                <a:lnTo>
                  <a:pt x="7638609" y="1873766"/>
                </a:lnTo>
                <a:lnTo>
                  <a:pt x="7646709" y="1877010"/>
                </a:lnTo>
                <a:lnTo>
                  <a:pt x="7646872" y="1876619"/>
                </a:lnTo>
                <a:cubicBezTo>
                  <a:pt x="7651680" y="1871808"/>
                  <a:pt x="7658307" y="1868816"/>
                  <a:pt x="7665633" y="1868764"/>
                </a:cubicBezTo>
                <a:cubicBezTo>
                  <a:pt x="7665691" y="1868764"/>
                  <a:pt x="7665761" y="1868764"/>
                  <a:pt x="7665820" y="1868764"/>
                </a:cubicBezTo>
                <a:cubicBezTo>
                  <a:pt x="7680474" y="1868823"/>
                  <a:pt x="7692296" y="1880733"/>
                  <a:pt x="7692237" y="1895381"/>
                </a:cubicBezTo>
                <a:lnTo>
                  <a:pt x="7688589" y="1904452"/>
                </a:lnTo>
                <a:lnTo>
                  <a:pt x="7692239" y="1913242"/>
                </a:lnTo>
                <a:lnTo>
                  <a:pt x="7690990" y="1916251"/>
                </a:lnTo>
                <a:lnTo>
                  <a:pt x="7703464" y="1911172"/>
                </a:lnTo>
                <a:lnTo>
                  <a:pt x="7706572" y="1912464"/>
                </a:lnTo>
                <a:lnTo>
                  <a:pt x="7711780" y="1910343"/>
                </a:lnTo>
                <a:cubicBezTo>
                  <a:pt x="7711861" y="1910343"/>
                  <a:pt x="7711956" y="1910343"/>
                  <a:pt x="7712038" y="1910343"/>
                </a:cubicBezTo>
                <a:lnTo>
                  <a:pt x="7714114" y="1911216"/>
                </a:lnTo>
                <a:lnTo>
                  <a:pt x="7713032" y="1908671"/>
                </a:lnTo>
                <a:cubicBezTo>
                  <a:pt x="7713038" y="1900869"/>
                  <a:pt x="7716200" y="1893808"/>
                  <a:pt x="7721314" y="1888695"/>
                </a:cubicBezTo>
                <a:lnTo>
                  <a:pt x="7726852" y="1886399"/>
                </a:lnTo>
                <a:lnTo>
                  <a:pt x="7709286" y="1879211"/>
                </a:lnTo>
                <a:cubicBezTo>
                  <a:pt x="7703880" y="1873860"/>
                  <a:pt x="7700553" y="1866484"/>
                  <a:pt x="7700553" y="1858383"/>
                </a:cubicBezTo>
                <a:cubicBezTo>
                  <a:pt x="7700553" y="1858300"/>
                  <a:pt x="7700553" y="1858230"/>
                  <a:pt x="7700553" y="1858149"/>
                </a:cubicBezTo>
                <a:lnTo>
                  <a:pt x="7704991" y="1847559"/>
                </a:lnTo>
                <a:lnTo>
                  <a:pt x="7696867" y="1844195"/>
                </a:lnTo>
                <a:cubicBezTo>
                  <a:pt x="7694008" y="1841336"/>
                  <a:pt x="7692239" y="1837389"/>
                  <a:pt x="7692239" y="1833029"/>
                </a:cubicBezTo>
                <a:cubicBezTo>
                  <a:pt x="7692239" y="1828662"/>
                  <a:pt x="7694008" y="1824711"/>
                  <a:pt x="7696867" y="1821851"/>
                </a:cubicBezTo>
                <a:lnTo>
                  <a:pt x="7706730" y="1817766"/>
                </a:lnTo>
                <a:lnTo>
                  <a:pt x="7702172" y="1806503"/>
                </a:lnTo>
                <a:lnTo>
                  <a:pt x="7693490" y="1810164"/>
                </a:lnTo>
                <a:cubicBezTo>
                  <a:pt x="7685585" y="1810164"/>
                  <a:pt x="7679351" y="1803512"/>
                  <a:pt x="7679351" y="1795610"/>
                </a:cubicBezTo>
                <a:cubicBezTo>
                  <a:pt x="7679351" y="1787720"/>
                  <a:pt x="7685585" y="1781489"/>
                  <a:pt x="7693490" y="1781489"/>
                </a:cubicBezTo>
                <a:cubicBezTo>
                  <a:pt x="7697437" y="1781489"/>
                  <a:pt x="7701074" y="1783047"/>
                  <a:pt x="7703724" y="1785591"/>
                </a:cubicBezTo>
                <a:lnTo>
                  <a:pt x="7706960" y="1793108"/>
                </a:lnTo>
                <a:lnTo>
                  <a:pt x="7710951" y="1783508"/>
                </a:lnTo>
                <a:lnTo>
                  <a:pt x="7724004" y="1778121"/>
                </a:lnTo>
                <a:lnTo>
                  <a:pt x="7723911" y="1778083"/>
                </a:lnTo>
                <a:cubicBezTo>
                  <a:pt x="7717968" y="1772143"/>
                  <a:pt x="7714288" y="1763943"/>
                  <a:pt x="7714269" y="1754884"/>
                </a:cubicBezTo>
                <a:cubicBezTo>
                  <a:pt x="7714288" y="1745825"/>
                  <a:pt x="7717968" y="1737624"/>
                  <a:pt x="7723911" y="1731684"/>
                </a:cubicBezTo>
                <a:lnTo>
                  <a:pt x="7744053" y="1723321"/>
                </a:lnTo>
                <a:lnTo>
                  <a:pt x="7737554" y="1707494"/>
                </a:lnTo>
                <a:cubicBezTo>
                  <a:pt x="7737554" y="1688792"/>
                  <a:pt x="7752943" y="1673829"/>
                  <a:pt x="7771655" y="1673829"/>
                </a:cubicBezTo>
                <a:lnTo>
                  <a:pt x="7781044" y="1677661"/>
                </a:lnTo>
                <a:close/>
                <a:moveTo>
                  <a:pt x="8024426" y="1667586"/>
                </a:moveTo>
                <a:cubicBezTo>
                  <a:pt x="8031489" y="1667586"/>
                  <a:pt x="8037314" y="1672998"/>
                  <a:pt x="8037314" y="1680058"/>
                </a:cubicBezTo>
                <a:cubicBezTo>
                  <a:pt x="8037314" y="1687131"/>
                  <a:pt x="8031489" y="1692543"/>
                  <a:pt x="8024426" y="1692543"/>
                </a:cubicBezTo>
                <a:cubicBezTo>
                  <a:pt x="8017538" y="1692520"/>
                  <a:pt x="8011960" y="1686944"/>
                  <a:pt x="8011949" y="1680058"/>
                </a:cubicBezTo>
                <a:cubicBezTo>
                  <a:pt x="8011972" y="1673174"/>
                  <a:pt x="8017538" y="1667609"/>
                  <a:pt x="8024426" y="1667586"/>
                </a:cubicBezTo>
                <a:close/>
                <a:moveTo>
                  <a:pt x="4575376" y="1667177"/>
                </a:moveTo>
                <a:cubicBezTo>
                  <a:pt x="4576612" y="1667177"/>
                  <a:pt x="4577444" y="1668439"/>
                  <a:pt x="4577444" y="1669258"/>
                </a:cubicBezTo>
                <a:cubicBezTo>
                  <a:pt x="4577444" y="1670508"/>
                  <a:pt x="4576612" y="1671327"/>
                  <a:pt x="4575376" y="1671327"/>
                </a:cubicBezTo>
                <a:cubicBezTo>
                  <a:pt x="4574544" y="1671327"/>
                  <a:pt x="4573702" y="1670497"/>
                  <a:pt x="4573702" y="1669258"/>
                </a:cubicBezTo>
                <a:cubicBezTo>
                  <a:pt x="4573702" y="1668427"/>
                  <a:pt x="4574544" y="1667177"/>
                  <a:pt x="4575376" y="1667177"/>
                </a:cubicBezTo>
                <a:close/>
                <a:moveTo>
                  <a:pt x="515107" y="1667176"/>
                </a:moveTo>
                <a:cubicBezTo>
                  <a:pt x="515177" y="1667176"/>
                  <a:pt x="515259" y="1667176"/>
                  <a:pt x="515329" y="1667176"/>
                </a:cubicBezTo>
                <a:cubicBezTo>
                  <a:pt x="521013" y="1667235"/>
                  <a:pt x="525574" y="1671887"/>
                  <a:pt x="525515" y="1677568"/>
                </a:cubicBezTo>
                <a:cubicBezTo>
                  <a:pt x="525515" y="1682980"/>
                  <a:pt x="520954" y="1687551"/>
                  <a:pt x="515107" y="1687551"/>
                </a:cubicBezTo>
                <a:cubicBezTo>
                  <a:pt x="509377" y="1687551"/>
                  <a:pt x="504817" y="1682980"/>
                  <a:pt x="504817" y="1677580"/>
                </a:cubicBezTo>
                <a:cubicBezTo>
                  <a:pt x="504817" y="1671747"/>
                  <a:pt x="509377" y="1667176"/>
                  <a:pt x="515107" y="1667176"/>
                </a:cubicBezTo>
                <a:close/>
                <a:moveTo>
                  <a:pt x="10188032" y="1666346"/>
                </a:moveTo>
                <a:cubicBezTo>
                  <a:pt x="10200896" y="1666346"/>
                  <a:pt x="10211303" y="1676318"/>
                  <a:pt x="10211303" y="1689211"/>
                </a:cubicBezTo>
                <a:cubicBezTo>
                  <a:pt x="10211303" y="1701684"/>
                  <a:pt x="10200896" y="1712064"/>
                  <a:pt x="10188032" y="1712064"/>
                </a:cubicBezTo>
                <a:cubicBezTo>
                  <a:pt x="10175519" y="1712064"/>
                  <a:pt x="10165111" y="1701684"/>
                  <a:pt x="10165111" y="1689211"/>
                </a:cubicBezTo>
                <a:cubicBezTo>
                  <a:pt x="10165111" y="1689165"/>
                  <a:pt x="10165111" y="1689106"/>
                  <a:pt x="10165111" y="1689059"/>
                </a:cubicBezTo>
                <a:cubicBezTo>
                  <a:pt x="10165111" y="1676481"/>
                  <a:pt x="10175401" y="1666311"/>
                  <a:pt x="10188032" y="1666346"/>
                </a:cubicBezTo>
                <a:close/>
                <a:moveTo>
                  <a:pt x="5036436" y="1666346"/>
                </a:moveTo>
                <a:cubicBezTo>
                  <a:pt x="5050643" y="1666416"/>
                  <a:pt x="5062137" y="1677908"/>
                  <a:pt x="5062207" y="1692110"/>
                </a:cubicBezTo>
                <a:cubicBezTo>
                  <a:pt x="5062207" y="1705834"/>
                  <a:pt x="5050573" y="1717478"/>
                  <a:pt x="5036436" y="1717478"/>
                </a:cubicBezTo>
                <a:cubicBezTo>
                  <a:pt x="5022717" y="1717478"/>
                  <a:pt x="5011082" y="1705834"/>
                  <a:pt x="5011082" y="1692122"/>
                </a:cubicBezTo>
                <a:cubicBezTo>
                  <a:pt x="5011082" y="1677978"/>
                  <a:pt x="5022717" y="1666346"/>
                  <a:pt x="5036436" y="1666346"/>
                </a:cubicBezTo>
                <a:close/>
                <a:moveTo>
                  <a:pt x="5839668" y="1665096"/>
                </a:moveTo>
                <a:cubicBezTo>
                  <a:pt x="5845480" y="1665096"/>
                  <a:pt x="5850064" y="1669667"/>
                  <a:pt x="5850064" y="1675068"/>
                </a:cubicBezTo>
                <a:cubicBezTo>
                  <a:pt x="5850064" y="1675138"/>
                  <a:pt x="5850064" y="1675220"/>
                  <a:pt x="5850064" y="1675290"/>
                </a:cubicBezTo>
                <a:cubicBezTo>
                  <a:pt x="5850005" y="1680971"/>
                  <a:pt x="5845351" y="1685530"/>
                  <a:pt x="5839668" y="1685472"/>
                </a:cubicBezTo>
                <a:cubicBezTo>
                  <a:pt x="5834263" y="1685472"/>
                  <a:pt x="5829691" y="1680889"/>
                  <a:pt x="5829691" y="1675068"/>
                </a:cubicBezTo>
                <a:cubicBezTo>
                  <a:pt x="5829762" y="1669597"/>
                  <a:pt x="5834193" y="1665166"/>
                  <a:pt x="5839668" y="1665096"/>
                </a:cubicBezTo>
                <a:close/>
                <a:moveTo>
                  <a:pt x="6306549" y="1665095"/>
                </a:moveTo>
                <a:cubicBezTo>
                  <a:pt x="6313611" y="1665095"/>
                  <a:pt x="6319857" y="1670917"/>
                  <a:pt x="6319857" y="1678398"/>
                </a:cubicBezTo>
                <a:cubicBezTo>
                  <a:pt x="6319857" y="1685471"/>
                  <a:pt x="6313611" y="1691702"/>
                  <a:pt x="6306549" y="1691702"/>
                </a:cubicBezTo>
                <a:cubicBezTo>
                  <a:pt x="6299063" y="1691702"/>
                  <a:pt x="6293241" y="1685471"/>
                  <a:pt x="6293241" y="1678398"/>
                </a:cubicBezTo>
                <a:cubicBezTo>
                  <a:pt x="6293241" y="1670917"/>
                  <a:pt x="6299063" y="1665095"/>
                  <a:pt x="6306549" y="1665095"/>
                </a:cubicBezTo>
                <a:close/>
                <a:moveTo>
                  <a:pt x="1826437" y="1664688"/>
                </a:moveTo>
                <a:cubicBezTo>
                  <a:pt x="1833498" y="1664688"/>
                  <a:pt x="1839323" y="1670497"/>
                  <a:pt x="1839323" y="1677569"/>
                </a:cubicBezTo>
                <a:cubicBezTo>
                  <a:pt x="1839323" y="1685062"/>
                  <a:pt x="1833498" y="1690872"/>
                  <a:pt x="1826437" y="1690872"/>
                </a:cubicBezTo>
                <a:cubicBezTo>
                  <a:pt x="1818951" y="1690872"/>
                  <a:pt x="1813129" y="1685050"/>
                  <a:pt x="1813129" y="1677569"/>
                </a:cubicBezTo>
                <a:cubicBezTo>
                  <a:pt x="1813129" y="1670497"/>
                  <a:pt x="1818951" y="1664688"/>
                  <a:pt x="1826437" y="1664688"/>
                </a:cubicBezTo>
                <a:close/>
                <a:moveTo>
                  <a:pt x="2805106" y="1663016"/>
                </a:moveTo>
                <a:cubicBezTo>
                  <a:pt x="2805176" y="1663016"/>
                  <a:pt x="2805247" y="1663016"/>
                  <a:pt x="2805318" y="1663016"/>
                </a:cubicBezTo>
                <a:cubicBezTo>
                  <a:pt x="2813070" y="1663073"/>
                  <a:pt x="2819304" y="1669397"/>
                  <a:pt x="2819245" y="1677148"/>
                </a:cubicBezTo>
                <a:cubicBezTo>
                  <a:pt x="2819245" y="1685062"/>
                  <a:pt x="2813011" y="1691292"/>
                  <a:pt x="2805106" y="1691292"/>
                </a:cubicBezTo>
                <a:cubicBezTo>
                  <a:pt x="2797623" y="1691292"/>
                  <a:pt x="2791389" y="1685062"/>
                  <a:pt x="2791389" y="1677159"/>
                </a:cubicBezTo>
                <a:cubicBezTo>
                  <a:pt x="2791389" y="1669258"/>
                  <a:pt x="2797623" y="1663016"/>
                  <a:pt x="2805106" y="1663016"/>
                </a:cubicBezTo>
                <a:close/>
                <a:moveTo>
                  <a:pt x="4476419" y="1662186"/>
                </a:moveTo>
                <a:cubicBezTo>
                  <a:pt x="4485984" y="1662186"/>
                  <a:pt x="4493890" y="1670088"/>
                  <a:pt x="4493890" y="1679639"/>
                </a:cubicBezTo>
                <a:cubicBezTo>
                  <a:pt x="4493890" y="1689213"/>
                  <a:pt x="4485984" y="1697102"/>
                  <a:pt x="4476419" y="1697102"/>
                </a:cubicBezTo>
                <a:lnTo>
                  <a:pt x="4476419" y="1697114"/>
                </a:lnTo>
                <a:cubicBezTo>
                  <a:pt x="4466865" y="1697114"/>
                  <a:pt x="4458959" y="1689213"/>
                  <a:pt x="4458959" y="1679639"/>
                </a:cubicBezTo>
                <a:cubicBezTo>
                  <a:pt x="4458959" y="1670088"/>
                  <a:pt x="4466865" y="1662186"/>
                  <a:pt x="4476419" y="1662186"/>
                </a:cubicBezTo>
                <a:close/>
                <a:moveTo>
                  <a:pt x="7237413" y="1662185"/>
                </a:moveTo>
                <a:cubicBezTo>
                  <a:pt x="7237471" y="1662185"/>
                  <a:pt x="7237517" y="1662185"/>
                  <a:pt x="7237576" y="1662185"/>
                </a:cubicBezTo>
                <a:cubicBezTo>
                  <a:pt x="7241201" y="1662232"/>
                  <a:pt x="7244114" y="1665213"/>
                  <a:pt x="7244066" y="1668837"/>
                </a:cubicBezTo>
                <a:cubicBezTo>
                  <a:pt x="7244066" y="1672169"/>
                  <a:pt x="7241155" y="1675066"/>
                  <a:pt x="7237413" y="1675066"/>
                </a:cubicBezTo>
                <a:cubicBezTo>
                  <a:pt x="7233670" y="1675066"/>
                  <a:pt x="7230758" y="1672169"/>
                  <a:pt x="7230758" y="1668848"/>
                </a:cubicBezTo>
                <a:cubicBezTo>
                  <a:pt x="7230758" y="1668790"/>
                  <a:pt x="7230758" y="1668731"/>
                  <a:pt x="7230758" y="1668672"/>
                </a:cubicBezTo>
                <a:cubicBezTo>
                  <a:pt x="7230805" y="1665050"/>
                  <a:pt x="7233787" y="1662139"/>
                  <a:pt x="7237413" y="1662185"/>
                </a:cubicBezTo>
                <a:close/>
                <a:moveTo>
                  <a:pt x="5430988" y="1661775"/>
                </a:moveTo>
                <a:cubicBezTo>
                  <a:pt x="5449557" y="1661847"/>
                  <a:pt x="5464597" y="1676878"/>
                  <a:pt x="5464655" y="1695442"/>
                </a:cubicBezTo>
                <a:cubicBezTo>
                  <a:pt x="5464597" y="1714005"/>
                  <a:pt x="5449557" y="1729038"/>
                  <a:pt x="5430988" y="1729108"/>
                </a:cubicBezTo>
                <a:cubicBezTo>
                  <a:pt x="5421632" y="1729108"/>
                  <a:pt x="5413212" y="1725367"/>
                  <a:pt x="5407131" y="1719288"/>
                </a:cubicBezTo>
                <a:lnTo>
                  <a:pt x="5402221" y="1707370"/>
                </a:lnTo>
                <a:lnTo>
                  <a:pt x="5398557" y="1710826"/>
                </a:lnTo>
                <a:cubicBezTo>
                  <a:pt x="5394815" y="1710826"/>
                  <a:pt x="5391903" y="1707915"/>
                  <a:pt x="5391903" y="1704174"/>
                </a:cubicBezTo>
                <a:lnTo>
                  <a:pt x="5398166" y="1697529"/>
                </a:lnTo>
                <a:lnTo>
                  <a:pt x="5397308" y="1695442"/>
                </a:lnTo>
                <a:cubicBezTo>
                  <a:pt x="5397308" y="1676739"/>
                  <a:pt x="5412277" y="1661775"/>
                  <a:pt x="5430988" y="1661775"/>
                </a:cubicBezTo>
                <a:close/>
                <a:moveTo>
                  <a:pt x="10397125" y="1661355"/>
                </a:moveTo>
                <a:cubicBezTo>
                  <a:pt x="10410690" y="1661378"/>
                  <a:pt x="10421566" y="1672355"/>
                  <a:pt x="10421683" y="1685892"/>
                </a:cubicBezTo>
                <a:cubicBezTo>
                  <a:pt x="10421683" y="1686031"/>
                  <a:pt x="10421683" y="1686184"/>
                  <a:pt x="10421683" y="1686325"/>
                </a:cubicBezTo>
                <a:cubicBezTo>
                  <a:pt x="10421566" y="1699744"/>
                  <a:pt x="10410573" y="1710533"/>
                  <a:pt x="10397125" y="1710404"/>
                </a:cubicBezTo>
                <a:cubicBezTo>
                  <a:pt x="10383443" y="1710404"/>
                  <a:pt x="10372567" y="1699603"/>
                  <a:pt x="10372567" y="1685892"/>
                </a:cubicBezTo>
                <a:cubicBezTo>
                  <a:pt x="10372567" y="1672577"/>
                  <a:pt x="10383443" y="1661355"/>
                  <a:pt x="10397125" y="1661355"/>
                </a:cubicBezTo>
                <a:close/>
                <a:moveTo>
                  <a:pt x="9266685" y="1660105"/>
                </a:moveTo>
                <a:cubicBezTo>
                  <a:pt x="9276662" y="1660105"/>
                  <a:pt x="9284976" y="1668006"/>
                  <a:pt x="9284976" y="1677979"/>
                </a:cubicBezTo>
                <a:cubicBezTo>
                  <a:pt x="9284976" y="1687961"/>
                  <a:pt x="9276662" y="1696273"/>
                  <a:pt x="9266685" y="1696273"/>
                </a:cubicBezTo>
                <a:cubicBezTo>
                  <a:pt x="9256710" y="1696273"/>
                  <a:pt x="9248805" y="1687961"/>
                  <a:pt x="9248805" y="1677990"/>
                </a:cubicBezTo>
                <a:cubicBezTo>
                  <a:pt x="9248805" y="1668006"/>
                  <a:pt x="9256710" y="1660105"/>
                  <a:pt x="9266685" y="1660105"/>
                </a:cubicBezTo>
                <a:close/>
                <a:moveTo>
                  <a:pt x="5501244" y="1659695"/>
                </a:moveTo>
                <a:cubicBezTo>
                  <a:pt x="5505840" y="1659707"/>
                  <a:pt x="5509548" y="1663424"/>
                  <a:pt x="5509561" y="1668019"/>
                </a:cubicBezTo>
                <a:lnTo>
                  <a:pt x="5509492" y="1668087"/>
                </a:lnTo>
                <a:lnTo>
                  <a:pt x="5526261" y="1675043"/>
                </a:lnTo>
                <a:cubicBezTo>
                  <a:pt x="5532646" y="1681436"/>
                  <a:pt x="5536592" y="1690264"/>
                  <a:pt x="5536588" y="1700013"/>
                </a:cubicBezTo>
                <a:cubicBezTo>
                  <a:pt x="5536588" y="1700025"/>
                  <a:pt x="5536588" y="1700047"/>
                  <a:pt x="5536588" y="1700060"/>
                </a:cubicBezTo>
                <a:cubicBezTo>
                  <a:pt x="5536575" y="1719558"/>
                  <a:pt x="5520751" y="1735351"/>
                  <a:pt x="5501244" y="1735338"/>
                </a:cubicBezTo>
                <a:cubicBezTo>
                  <a:pt x="5501236" y="1735338"/>
                  <a:pt x="5501214" y="1735338"/>
                  <a:pt x="5501199" y="1735338"/>
                </a:cubicBezTo>
                <a:cubicBezTo>
                  <a:pt x="5481695" y="1735327"/>
                  <a:pt x="5465894" y="1719512"/>
                  <a:pt x="5465908" y="1700013"/>
                </a:cubicBezTo>
                <a:cubicBezTo>
                  <a:pt x="5465908" y="1700001"/>
                  <a:pt x="5465908" y="1699978"/>
                  <a:pt x="5465908" y="1699967"/>
                </a:cubicBezTo>
                <a:cubicBezTo>
                  <a:pt x="5465914" y="1690217"/>
                  <a:pt x="5469872" y="1681394"/>
                  <a:pt x="5476266" y="1675010"/>
                </a:cubicBezTo>
                <a:lnTo>
                  <a:pt x="5493015" y="1668090"/>
                </a:lnTo>
                <a:lnTo>
                  <a:pt x="5492929" y="1668006"/>
                </a:lnTo>
                <a:cubicBezTo>
                  <a:pt x="5492943" y="1663424"/>
                  <a:pt x="5496665" y="1659707"/>
                  <a:pt x="5501244" y="1659695"/>
                </a:cubicBezTo>
                <a:close/>
                <a:moveTo>
                  <a:pt x="6070405" y="1659286"/>
                </a:moveTo>
                <a:cubicBezTo>
                  <a:pt x="6076638" y="1659286"/>
                  <a:pt x="6082040" y="1664688"/>
                  <a:pt x="6082040" y="1671327"/>
                </a:cubicBezTo>
                <a:cubicBezTo>
                  <a:pt x="6082040" y="1677569"/>
                  <a:pt x="6076638" y="1682982"/>
                  <a:pt x="6070405" y="1682982"/>
                </a:cubicBezTo>
                <a:cubicBezTo>
                  <a:pt x="6063751" y="1682982"/>
                  <a:pt x="6058348" y="1677569"/>
                  <a:pt x="6058348" y="1671327"/>
                </a:cubicBezTo>
                <a:cubicBezTo>
                  <a:pt x="6058348" y="1664688"/>
                  <a:pt x="6063751" y="1659286"/>
                  <a:pt x="6070405" y="1659286"/>
                </a:cubicBezTo>
                <a:close/>
                <a:moveTo>
                  <a:pt x="6860739" y="1658866"/>
                </a:moveTo>
                <a:cubicBezTo>
                  <a:pt x="6871135" y="1658866"/>
                  <a:pt x="6879871" y="1667586"/>
                  <a:pt x="6879871" y="1677978"/>
                </a:cubicBezTo>
                <a:cubicBezTo>
                  <a:pt x="6879871" y="1688802"/>
                  <a:pt x="6871135" y="1697523"/>
                  <a:pt x="6860739" y="1697523"/>
                </a:cubicBezTo>
                <a:cubicBezTo>
                  <a:pt x="6860727" y="1697523"/>
                  <a:pt x="6860716" y="1697523"/>
                  <a:pt x="6860704" y="1697523"/>
                </a:cubicBezTo>
                <a:cubicBezTo>
                  <a:pt x="6849922" y="1697511"/>
                  <a:pt x="6841186" y="1688755"/>
                  <a:pt x="6841198" y="1677978"/>
                </a:cubicBezTo>
                <a:cubicBezTo>
                  <a:pt x="6841198" y="1667586"/>
                  <a:pt x="6849934" y="1658866"/>
                  <a:pt x="6860739" y="1658866"/>
                </a:cubicBezTo>
                <a:close/>
                <a:moveTo>
                  <a:pt x="3802486" y="1657615"/>
                </a:moveTo>
                <a:cubicBezTo>
                  <a:pt x="3809972" y="1657615"/>
                  <a:pt x="3816216" y="1663846"/>
                  <a:pt x="3816216" y="1671748"/>
                </a:cubicBezTo>
                <a:cubicBezTo>
                  <a:pt x="3816216" y="1679229"/>
                  <a:pt x="3809972" y="1685472"/>
                  <a:pt x="3802486" y="1685472"/>
                </a:cubicBezTo>
                <a:cubicBezTo>
                  <a:pt x="3794594" y="1685472"/>
                  <a:pt x="3788770" y="1679241"/>
                  <a:pt x="3788770" y="1671759"/>
                </a:cubicBezTo>
                <a:cubicBezTo>
                  <a:pt x="3788770" y="1663846"/>
                  <a:pt x="3794594" y="1657615"/>
                  <a:pt x="3802486" y="1657615"/>
                </a:cubicBezTo>
                <a:close/>
                <a:moveTo>
                  <a:pt x="3686081" y="1656785"/>
                </a:moveTo>
                <a:cubicBezTo>
                  <a:pt x="3693566" y="1656785"/>
                  <a:pt x="3699799" y="1663016"/>
                  <a:pt x="3699799" y="1670497"/>
                </a:cubicBezTo>
                <a:cubicBezTo>
                  <a:pt x="3699799" y="1677979"/>
                  <a:pt x="3693566" y="1684221"/>
                  <a:pt x="3686081" y="1684221"/>
                </a:cubicBezTo>
                <a:cubicBezTo>
                  <a:pt x="3678598" y="1684221"/>
                  <a:pt x="3672365" y="1677979"/>
                  <a:pt x="3672365" y="1670497"/>
                </a:cubicBezTo>
                <a:cubicBezTo>
                  <a:pt x="3672365" y="1663016"/>
                  <a:pt x="3678598" y="1656785"/>
                  <a:pt x="3686081" y="1656785"/>
                </a:cubicBezTo>
                <a:close/>
                <a:moveTo>
                  <a:pt x="399567" y="1656784"/>
                </a:moveTo>
                <a:cubicBezTo>
                  <a:pt x="399649" y="1656784"/>
                  <a:pt x="399743" y="1656784"/>
                  <a:pt x="399825" y="1656784"/>
                </a:cubicBezTo>
                <a:cubicBezTo>
                  <a:pt x="405041" y="1656855"/>
                  <a:pt x="409227" y="1661133"/>
                  <a:pt x="409157" y="1666346"/>
                </a:cubicBezTo>
                <a:cubicBezTo>
                  <a:pt x="409157" y="1672168"/>
                  <a:pt x="404947" y="1676318"/>
                  <a:pt x="399567" y="1676318"/>
                </a:cubicBezTo>
                <a:cubicBezTo>
                  <a:pt x="394189" y="1676318"/>
                  <a:pt x="389628" y="1672168"/>
                  <a:pt x="389628" y="1666346"/>
                </a:cubicBezTo>
                <a:cubicBezTo>
                  <a:pt x="389628" y="1660946"/>
                  <a:pt x="394189" y="1656784"/>
                  <a:pt x="399567" y="1656784"/>
                </a:cubicBezTo>
                <a:close/>
                <a:moveTo>
                  <a:pt x="7067367" y="1656375"/>
                </a:moveTo>
                <a:cubicBezTo>
                  <a:pt x="7079424" y="1656375"/>
                  <a:pt x="7089410" y="1666346"/>
                  <a:pt x="7089410" y="1678819"/>
                </a:cubicBezTo>
                <a:cubicBezTo>
                  <a:pt x="7089410" y="1691292"/>
                  <a:pt x="7079424" y="1701263"/>
                  <a:pt x="7067367" y="1701263"/>
                </a:cubicBezTo>
                <a:cubicBezTo>
                  <a:pt x="7054900" y="1701263"/>
                  <a:pt x="7044925" y="1691292"/>
                  <a:pt x="7044925" y="1678819"/>
                </a:cubicBezTo>
                <a:cubicBezTo>
                  <a:pt x="7044925" y="1678749"/>
                  <a:pt x="7044925" y="1678690"/>
                  <a:pt x="7044925" y="1678620"/>
                </a:cubicBezTo>
                <a:cubicBezTo>
                  <a:pt x="7044972" y="1666289"/>
                  <a:pt x="7055029" y="1656329"/>
                  <a:pt x="7067367" y="1656375"/>
                </a:cubicBezTo>
                <a:close/>
                <a:moveTo>
                  <a:pt x="6845363" y="1655125"/>
                </a:moveTo>
                <a:cubicBezTo>
                  <a:pt x="6846613" y="1655125"/>
                  <a:pt x="6847444" y="1655954"/>
                  <a:pt x="6847444" y="1657206"/>
                </a:cubicBezTo>
                <a:cubicBezTo>
                  <a:pt x="6847444" y="1658456"/>
                  <a:pt x="6846613" y="1659275"/>
                  <a:pt x="6845363" y="1659275"/>
                </a:cubicBezTo>
                <a:cubicBezTo>
                  <a:pt x="6844110" y="1659275"/>
                  <a:pt x="6843281" y="1658445"/>
                  <a:pt x="6843281" y="1657206"/>
                </a:cubicBezTo>
                <a:cubicBezTo>
                  <a:pt x="6843281" y="1655954"/>
                  <a:pt x="6844110" y="1655125"/>
                  <a:pt x="6845363" y="1655125"/>
                </a:cubicBezTo>
                <a:close/>
                <a:moveTo>
                  <a:pt x="4655611" y="1653464"/>
                </a:moveTo>
                <a:cubicBezTo>
                  <a:pt x="4666007" y="1653464"/>
                  <a:pt x="4674729" y="1662185"/>
                  <a:pt x="4674729" y="1672577"/>
                </a:cubicBezTo>
                <a:cubicBezTo>
                  <a:pt x="4674729" y="1682980"/>
                  <a:pt x="4666007" y="1691700"/>
                  <a:pt x="4655611" y="1691700"/>
                </a:cubicBezTo>
                <a:cubicBezTo>
                  <a:pt x="4644803" y="1691700"/>
                  <a:pt x="4636489" y="1682980"/>
                  <a:pt x="4636489" y="1672577"/>
                </a:cubicBezTo>
                <a:cubicBezTo>
                  <a:pt x="4636489" y="1672542"/>
                  <a:pt x="4636489" y="1672495"/>
                  <a:pt x="4636489" y="1672460"/>
                </a:cubicBezTo>
                <a:cubicBezTo>
                  <a:pt x="4636525" y="1661940"/>
                  <a:pt x="4645087" y="1653430"/>
                  <a:pt x="4655611" y="1653464"/>
                </a:cubicBezTo>
                <a:close/>
                <a:moveTo>
                  <a:pt x="6435433" y="1652215"/>
                </a:moveTo>
                <a:cubicBezTo>
                  <a:pt x="6443747" y="1652215"/>
                  <a:pt x="6450400" y="1658866"/>
                  <a:pt x="6450400" y="1666756"/>
                </a:cubicBezTo>
                <a:cubicBezTo>
                  <a:pt x="6450400" y="1675068"/>
                  <a:pt x="6443747" y="1681719"/>
                  <a:pt x="6435433" y="1681719"/>
                </a:cubicBezTo>
                <a:cubicBezTo>
                  <a:pt x="6427116" y="1681719"/>
                  <a:pt x="6420462" y="1675068"/>
                  <a:pt x="6420462" y="1666756"/>
                </a:cubicBezTo>
                <a:cubicBezTo>
                  <a:pt x="6420462" y="1658878"/>
                  <a:pt x="6427116" y="1652215"/>
                  <a:pt x="6435433" y="1652215"/>
                </a:cubicBezTo>
                <a:close/>
                <a:moveTo>
                  <a:pt x="1710849" y="1652215"/>
                </a:moveTo>
                <a:cubicBezTo>
                  <a:pt x="1717983" y="1652215"/>
                  <a:pt x="1723749" y="1658036"/>
                  <a:pt x="1723749" y="1665096"/>
                </a:cubicBezTo>
                <a:cubicBezTo>
                  <a:pt x="1723749" y="1672169"/>
                  <a:pt x="1717983" y="1677979"/>
                  <a:pt x="1710849" y="1677979"/>
                </a:cubicBezTo>
                <a:cubicBezTo>
                  <a:pt x="1703832" y="1677979"/>
                  <a:pt x="1697986" y="1672169"/>
                  <a:pt x="1697986" y="1665096"/>
                </a:cubicBezTo>
                <a:cubicBezTo>
                  <a:pt x="1697986" y="1658036"/>
                  <a:pt x="1703832" y="1652215"/>
                  <a:pt x="1710849" y="1652215"/>
                </a:cubicBezTo>
                <a:close/>
                <a:moveTo>
                  <a:pt x="3918484" y="1651793"/>
                </a:moveTo>
                <a:cubicBezTo>
                  <a:pt x="3925968" y="1651793"/>
                  <a:pt x="3932199" y="1658036"/>
                  <a:pt x="3932199" y="1665927"/>
                </a:cubicBezTo>
                <a:cubicBezTo>
                  <a:pt x="3932199" y="1673408"/>
                  <a:pt x="3925968" y="1679639"/>
                  <a:pt x="3918484" y="1679639"/>
                </a:cubicBezTo>
                <a:cubicBezTo>
                  <a:pt x="3910589" y="1679639"/>
                  <a:pt x="3904345" y="1673420"/>
                  <a:pt x="3904345" y="1665938"/>
                </a:cubicBezTo>
                <a:cubicBezTo>
                  <a:pt x="3904345" y="1665868"/>
                  <a:pt x="3904345" y="1665786"/>
                  <a:pt x="3904345" y="1665716"/>
                </a:cubicBezTo>
                <a:cubicBezTo>
                  <a:pt x="3904404" y="1657966"/>
                  <a:pt x="3910730" y="1651735"/>
                  <a:pt x="3918484" y="1651793"/>
                </a:cubicBezTo>
                <a:close/>
                <a:moveTo>
                  <a:pt x="3570088" y="1651385"/>
                </a:moveTo>
                <a:cubicBezTo>
                  <a:pt x="3577570" y="1651385"/>
                  <a:pt x="3583803" y="1657615"/>
                  <a:pt x="3583803" y="1665096"/>
                </a:cubicBezTo>
                <a:cubicBezTo>
                  <a:pt x="3583803" y="1672579"/>
                  <a:pt x="3577570" y="1678400"/>
                  <a:pt x="3570088" y="1678400"/>
                </a:cubicBezTo>
                <a:cubicBezTo>
                  <a:pt x="3562603" y="1678400"/>
                  <a:pt x="3556370" y="1672579"/>
                  <a:pt x="3556370" y="1665096"/>
                </a:cubicBezTo>
                <a:cubicBezTo>
                  <a:pt x="3556370" y="1657615"/>
                  <a:pt x="3562603" y="1651385"/>
                  <a:pt x="3570088" y="1651385"/>
                </a:cubicBezTo>
                <a:close/>
                <a:moveTo>
                  <a:pt x="4306383" y="1650157"/>
                </a:moveTo>
                <a:cubicBezTo>
                  <a:pt x="4315107" y="1650157"/>
                  <a:pt x="4322170" y="1657218"/>
                  <a:pt x="4322170" y="1665938"/>
                </a:cubicBezTo>
                <a:cubicBezTo>
                  <a:pt x="4322170" y="1674658"/>
                  <a:pt x="4315107" y="1681718"/>
                  <a:pt x="4306383" y="1681718"/>
                </a:cubicBezTo>
                <a:cubicBezTo>
                  <a:pt x="4297661" y="1681718"/>
                  <a:pt x="4290596" y="1674658"/>
                  <a:pt x="4290596" y="1665938"/>
                </a:cubicBezTo>
                <a:cubicBezTo>
                  <a:pt x="4290596" y="1657218"/>
                  <a:pt x="4297661" y="1650157"/>
                  <a:pt x="4306383" y="1650157"/>
                </a:cubicBezTo>
                <a:close/>
                <a:moveTo>
                  <a:pt x="2689954" y="1650133"/>
                </a:moveTo>
                <a:cubicBezTo>
                  <a:pt x="2697437" y="1650133"/>
                  <a:pt x="2703672" y="1656375"/>
                  <a:pt x="2703672" y="1663845"/>
                </a:cubicBezTo>
                <a:cubicBezTo>
                  <a:pt x="2703672" y="1671748"/>
                  <a:pt x="2697437" y="1677580"/>
                  <a:pt x="2689954" y="1677580"/>
                </a:cubicBezTo>
                <a:lnTo>
                  <a:pt x="2689954" y="1677569"/>
                </a:lnTo>
                <a:cubicBezTo>
                  <a:pt x="2682047" y="1677569"/>
                  <a:pt x="2676225" y="1671748"/>
                  <a:pt x="2676225" y="1663845"/>
                </a:cubicBezTo>
                <a:cubicBezTo>
                  <a:pt x="2676225" y="1656375"/>
                  <a:pt x="2682047" y="1650133"/>
                  <a:pt x="2689954" y="1650133"/>
                </a:cubicBezTo>
                <a:close/>
                <a:moveTo>
                  <a:pt x="9826280" y="1648473"/>
                </a:moveTo>
                <a:cubicBezTo>
                  <a:pt x="9837507" y="1648473"/>
                  <a:pt x="9846652" y="1657615"/>
                  <a:pt x="9846652" y="1668837"/>
                </a:cubicBezTo>
                <a:cubicBezTo>
                  <a:pt x="9846652" y="1680058"/>
                  <a:pt x="9837507" y="1689211"/>
                  <a:pt x="9826280" y="1689211"/>
                </a:cubicBezTo>
                <a:cubicBezTo>
                  <a:pt x="9815055" y="1689211"/>
                  <a:pt x="9805499" y="1680058"/>
                  <a:pt x="9805499" y="1668837"/>
                </a:cubicBezTo>
                <a:cubicBezTo>
                  <a:pt x="9805499" y="1657615"/>
                  <a:pt x="9815055" y="1648473"/>
                  <a:pt x="9826280" y="1648473"/>
                </a:cubicBezTo>
                <a:close/>
                <a:moveTo>
                  <a:pt x="6713148" y="1648053"/>
                </a:moveTo>
                <a:cubicBezTo>
                  <a:pt x="6722994" y="1648124"/>
                  <a:pt x="6730958" y="1656084"/>
                  <a:pt x="6731028" y="1665927"/>
                </a:cubicBezTo>
                <a:cubicBezTo>
                  <a:pt x="6730969" y="1675769"/>
                  <a:pt x="6722994" y="1683741"/>
                  <a:pt x="6713148" y="1683812"/>
                </a:cubicBezTo>
                <a:cubicBezTo>
                  <a:pt x="6703171" y="1683812"/>
                  <a:pt x="6695278" y="1675898"/>
                  <a:pt x="6695278" y="1665938"/>
                </a:cubicBezTo>
                <a:cubicBezTo>
                  <a:pt x="6695278" y="1655956"/>
                  <a:pt x="6703171" y="1648053"/>
                  <a:pt x="6713148" y="1648053"/>
                </a:cubicBezTo>
                <a:close/>
                <a:moveTo>
                  <a:pt x="4648545" y="1647644"/>
                </a:moveTo>
                <a:cubicBezTo>
                  <a:pt x="4648581" y="1647644"/>
                  <a:pt x="4648603" y="1647644"/>
                  <a:pt x="4648637" y="1647644"/>
                </a:cubicBezTo>
                <a:cubicBezTo>
                  <a:pt x="4650453" y="1647666"/>
                  <a:pt x="4651889" y="1649152"/>
                  <a:pt x="4651867" y="1650964"/>
                </a:cubicBezTo>
                <a:cubicBezTo>
                  <a:pt x="4651867" y="1652635"/>
                  <a:pt x="4650205" y="1654295"/>
                  <a:pt x="4648545" y="1654295"/>
                </a:cubicBezTo>
                <a:cubicBezTo>
                  <a:pt x="4646463" y="1654295"/>
                  <a:pt x="4644803" y="1652635"/>
                  <a:pt x="4644803" y="1650964"/>
                </a:cubicBezTo>
                <a:cubicBezTo>
                  <a:pt x="4644803" y="1648894"/>
                  <a:pt x="4646463" y="1647644"/>
                  <a:pt x="4648545" y="1647644"/>
                </a:cubicBezTo>
                <a:close/>
                <a:moveTo>
                  <a:pt x="283560" y="1646392"/>
                </a:moveTo>
                <a:cubicBezTo>
                  <a:pt x="283642" y="1646392"/>
                  <a:pt x="283736" y="1646392"/>
                  <a:pt x="283818" y="1646392"/>
                </a:cubicBezTo>
                <a:cubicBezTo>
                  <a:pt x="289034" y="1646463"/>
                  <a:pt x="293220" y="1650741"/>
                  <a:pt x="293150" y="1655954"/>
                </a:cubicBezTo>
                <a:cubicBezTo>
                  <a:pt x="293150" y="1660946"/>
                  <a:pt x="288939" y="1665095"/>
                  <a:pt x="283560" y="1665095"/>
                </a:cubicBezTo>
                <a:cubicBezTo>
                  <a:pt x="278649" y="1665095"/>
                  <a:pt x="274439" y="1660946"/>
                  <a:pt x="274439" y="1655954"/>
                </a:cubicBezTo>
                <a:cubicBezTo>
                  <a:pt x="274439" y="1650554"/>
                  <a:pt x="278649" y="1646392"/>
                  <a:pt x="283560" y="1646392"/>
                </a:cubicBezTo>
                <a:close/>
                <a:moveTo>
                  <a:pt x="6570968" y="1645983"/>
                </a:moveTo>
                <a:cubicBezTo>
                  <a:pt x="6580113" y="1645983"/>
                  <a:pt x="6587177" y="1653465"/>
                  <a:pt x="6587177" y="1662606"/>
                </a:cubicBezTo>
                <a:cubicBezTo>
                  <a:pt x="6587177" y="1671327"/>
                  <a:pt x="6580113" y="1678808"/>
                  <a:pt x="6570968" y="1678808"/>
                </a:cubicBezTo>
                <a:cubicBezTo>
                  <a:pt x="6561824" y="1678808"/>
                  <a:pt x="6554749" y="1671327"/>
                  <a:pt x="6554749" y="1662606"/>
                </a:cubicBezTo>
                <a:cubicBezTo>
                  <a:pt x="6554749" y="1653465"/>
                  <a:pt x="6561824" y="1645983"/>
                  <a:pt x="6570968" y="1645983"/>
                </a:cubicBezTo>
                <a:close/>
                <a:moveTo>
                  <a:pt x="9673706" y="1645564"/>
                </a:moveTo>
                <a:cubicBezTo>
                  <a:pt x="9684511" y="1645564"/>
                  <a:pt x="9693656" y="1654296"/>
                  <a:pt x="9693656" y="1665096"/>
                </a:cubicBezTo>
                <a:cubicBezTo>
                  <a:pt x="9693656" y="1676318"/>
                  <a:pt x="9684511" y="1685062"/>
                  <a:pt x="9673706" y="1685062"/>
                </a:cubicBezTo>
                <a:cubicBezTo>
                  <a:pt x="9662888" y="1685062"/>
                  <a:pt x="9654164" y="1676318"/>
                  <a:pt x="9654164" y="1665096"/>
                </a:cubicBezTo>
                <a:cubicBezTo>
                  <a:pt x="9654164" y="1665084"/>
                  <a:pt x="9654164" y="1665084"/>
                  <a:pt x="9654164" y="1665073"/>
                </a:cubicBezTo>
                <a:cubicBezTo>
                  <a:pt x="9654177" y="1654296"/>
                  <a:pt x="9662924" y="1645551"/>
                  <a:pt x="9673706" y="1645564"/>
                </a:cubicBezTo>
                <a:close/>
                <a:moveTo>
                  <a:pt x="5725333" y="1643891"/>
                </a:moveTo>
                <a:cubicBezTo>
                  <a:pt x="5731155" y="1643891"/>
                  <a:pt x="5735306" y="1648473"/>
                  <a:pt x="5735306" y="1654296"/>
                </a:cubicBezTo>
                <a:cubicBezTo>
                  <a:pt x="5735306" y="1654377"/>
                  <a:pt x="5735306" y="1654471"/>
                  <a:pt x="5735306" y="1654552"/>
                </a:cubicBezTo>
                <a:cubicBezTo>
                  <a:pt x="5735238" y="1659988"/>
                  <a:pt x="5730769" y="1664337"/>
                  <a:pt x="5725333" y="1664267"/>
                </a:cubicBezTo>
                <a:cubicBezTo>
                  <a:pt x="5719930" y="1664267"/>
                  <a:pt x="5715356" y="1659696"/>
                  <a:pt x="5715356" y="1654296"/>
                </a:cubicBezTo>
                <a:cubicBezTo>
                  <a:pt x="5715356" y="1648473"/>
                  <a:pt x="5719930" y="1643891"/>
                  <a:pt x="5725333" y="1643891"/>
                </a:cubicBezTo>
                <a:close/>
                <a:moveTo>
                  <a:pt x="3454091" y="1643073"/>
                </a:moveTo>
                <a:cubicBezTo>
                  <a:pt x="3461576" y="1643073"/>
                  <a:pt x="3467400" y="1648895"/>
                  <a:pt x="3467400" y="1656376"/>
                </a:cubicBezTo>
                <a:cubicBezTo>
                  <a:pt x="3467400" y="1663846"/>
                  <a:pt x="3461576" y="1669667"/>
                  <a:pt x="3454091" y="1669667"/>
                </a:cubicBezTo>
                <a:cubicBezTo>
                  <a:pt x="3446607" y="1669667"/>
                  <a:pt x="3440796" y="1663857"/>
                  <a:pt x="3440796" y="1656376"/>
                </a:cubicBezTo>
                <a:cubicBezTo>
                  <a:pt x="3440796" y="1648895"/>
                  <a:pt x="3446607" y="1643073"/>
                  <a:pt x="3454091" y="1643073"/>
                </a:cubicBezTo>
                <a:close/>
                <a:moveTo>
                  <a:pt x="8619783" y="1641822"/>
                </a:moveTo>
                <a:cubicBezTo>
                  <a:pt x="8628097" y="1641822"/>
                  <a:pt x="8634751" y="1648473"/>
                  <a:pt x="8634751" y="1656785"/>
                </a:cubicBezTo>
                <a:cubicBezTo>
                  <a:pt x="8634751" y="1665096"/>
                  <a:pt x="8628097" y="1671748"/>
                  <a:pt x="8619783" y="1671748"/>
                </a:cubicBezTo>
                <a:cubicBezTo>
                  <a:pt x="8611468" y="1671748"/>
                  <a:pt x="8604814" y="1665096"/>
                  <a:pt x="8604814" y="1656785"/>
                </a:cubicBezTo>
                <a:cubicBezTo>
                  <a:pt x="8604814" y="1648473"/>
                  <a:pt x="8611468" y="1641822"/>
                  <a:pt x="8619783" y="1641822"/>
                </a:cubicBezTo>
                <a:close/>
                <a:moveTo>
                  <a:pt x="9978025" y="1640584"/>
                </a:moveTo>
                <a:cubicBezTo>
                  <a:pt x="9990082" y="1640584"/>
                  <a:pt x="9999648" y="1650135"/>
                  <a:pt x="9999648" y="1661777"/>
                </a:cubicBezTo>
                <a:cubicBezTo>
                  <a:pt x="9999648" y="1673408"/>
                  <a:pt x="9990082" y="1682982"/>
                  <a:pt x="9978025" y="1682982"/>
                </a:cubicBezTo>
                <a:cubicBezTo>
                  <a:pt x="9966390" y="1682982"/>
                  <a:pt x="9956823" y="1673408"/>
                  <a:pt x="9956823" y="1661777"/>
                </a:cubicBezTo>
                <a:cubicBezTo>
                  <a:pt x="9956870" y="1650087"/>
                  <a:pt x="9966331" y="1640631"/>
                  <a:pt x="9978025" y="1640584"/>
                </a:cubicBezTo>
                <a:close/>
                <a:moveTo>
                  <a:pt x="8868391" y="1640584"/>
                </a:moveTo>
                <a:cubicBezTo>
                  <a:pt x="8877115" y="1640584"/>
                  <a:pt x="8884190" y="1647655"/>
                  <a:pt x="8884190" y="1656376"/>
                </a:cubicBezTo>
                <a:cubicBezTo>
                  <a:pt x="8884190" y="1665096"/>
                  <a:pt x="8877126" y="1672579"/>
                  <a:pt x="8868391" y="1672579"/>
                </a:cubicBezTo>
                <a:cubicBezTo>
                  <a:pt x="8859667" y="1672579"/>
                  <a:pt x="8852604" y="1665096"/>
                  <a:pt x="8852604" y="1656376"/>
                </a:cubicBezTo>
                <a:cubicBezTo>
                  <a:pt x="8852604" y="1647655"/>
                  <a:pt x="8859678" y="1640584"/>
                  <a:pt x="8868391" y="1640584"/>
                </a:cubicBezTo>
                <a:close/>
                <a:moveTo>
                  <a:pt x="8376143" y="1640584"/>
                </a:moveTo>
                <a:cubicBezTo>
                  <a:pt x="8383628" y="1640584"/>
                  <a:pt x="8389872" y="1646814"/>
                  <a:pt x="8389872" y="1654296"/>
                </a:cubicBezTo>
                <a:cubicBezTo>
                  <a:pt x="8389872" y="1661777"/>
                  <a:pt x="8383628" y="1668008"/>
                  <a:pt x="8376143" y="1668008"/>
                </a:cubicBezTo>
                <a:cubicBezTo>
                  <a:pt x="8368671" y="1668008"/>
                  <a:pt x="8362425" y="1661777"/>
                  <a:pt x="8362425" y="1654296"/>
                </a:cubicBezTo>
                <a:cubicBezTo>
                  <a:pt x="8362425" y="1646814"/>
                  <a:pt x="8368671" y="1640584"/>
                  <a:pt x="8376143" y="1640584"/>
                </a:cubicBezTo>
                <a:close/>
                <a:moveTo>
                  <a:pt x="5386500" y="1640583"/>
                </a:moveTo>
                <a:cubicBezTo>
                  <a:pt x="5391085" y="1640595"/>
                  <a:pt x="5394804" y="1644312"/>
                  <a:pt x="5394815" y="1648894"/>
                </a:cubicBezTo>
                <a:lnTo>
                  <a:pt x="5387401" y="1656308"/>
                </a:lnTo>
                <a:lnTo>
                  <a:pt x="5390094" y="1657320"/>
                </a:lnTo>
                <a:cubicBezTo>
                  <a:pt x="5396079" y="1662919"/>
                  <a:pt x="5399928" y="1670801"/>
                  <a:pt x="5400220" y="1679639"/>
                </a:cubicBezTo>
                <a:cubicBezTo>
                  <a:pt x="5400220" y="1679802"/>
                  <a:pt x="5400220" y="1679977"/>
                  <a:pt x="5400220" y="1680142"/>
                </a:cubicBezTo>
                <a:cubicBezTo>
                  <a:pt x="5400079" y="1697687"/>
                  <a:pt x="5385744" y="1711796"/>
                  <a:pt x="5368201" y="1711657"/>
                </a:cubicBezTo>
                <a:cubicBezTo>
                  <a:pt x="5368036" y="1711657"/>
                  <a:pt x="5367872" y="1711657"/>
                  <a:pt x="5367711" y="1711657"/>
                </a:cubicBezTo>
                <a:cubicBezTo>
                  <a:pt x="5350157" y="1711515"/>
                  <a:pt x="5336053" y="1697184"/>
                  <a:pt x="5336194" y="1679639"/>
                </a:cubicBezTo>
                <a:cubicBezTo>
                  <a:pt x="5336757" y="1662781"/>
                  <a:pt x="5350284" y="1649257"/>
                  <a:pt x="5367147" y="1648697"/>
                </a:cubicBezTo>
                <a:lnTo>
                  <a:pt x="5384521" y="1655224"/>
                </a:lnTo>
                <a:lnTo>
                  <a:pt x="5378185" y="1648894"/>
                </a:lnTo>
                <a:cubicBezTo>
                  <a:pt x="5378198" y="1644312"/>
                  <a:pt x="5381917" y="1640595"/>
                  <a:pt x="5386500" y="1640583"/>
                </a:cubicBezTo>
                <a:close/>
                <a:moveTo>
                  <a:pt x="1595310" y="1639741"/>
                </a:moveTo>
                <a:cubicBezTo>
                  <a:pt x="1602328" y="1639741"/>
                  <a:pt x="1607706" y="1645154"/>
                  <a:pt x="1607706" y="1652215"/>
                </a:cubicBezTo>
                <a:cubicBezTo>
                  <a:pt x="1607706" y="1659275"/>
                  <a:pt x="1602328" y="1665096"/>
                  <a:pt x="1595310" y="1665096"/>
                </a:cubicBezTo>
                <a:cubicBezTo>
                  <a:pt x="1588177" y="1665096"/>
                  <a:pt x="1582446" y="1659275"/>
                  <a:pt x="1582446" y="1652215"/>
                </a:cubicBezTo>
                <a:cubicBezTo>
                  <a:pt x="1582446" y="1645154"/>
                  <a:pt x="1588177" y="1639741"/>
                  <a:pt x="1595310" y="1639741"/>
                </a:cubicBezTo>
                <a:close/>
                <a:moveTo>
                  <a:pt x="5054735" y="1639730"/>
                </a:moveTo>
                <a:cubicBezTo>
                  <a:pt x="5058466" y="1639730"/>
                  <a:pt x="5061375" y="1642652"/>
                  <a:pt x="5061375" y="1646393"/>
                </a:cubicBezTo>
                <a:cubicBezTo>
                  <a:pt x="5061375" y="1646439"/>
                  <a:pt x="5061375" y="1646498"/>
                  <a:pt x="5061375" y="1646545"/>
                </a:cubicBezTo>
                <a:cubicBezTo>
                  <a:pt x="5061341" y="1650169"/>
                  <a:pt x="5058362" y="1653079"/>
                  <a:pt x="5054735" y="1653044"/>
                </a:cubicBezTo>
                <a:lnTo>
                  <a:pt x="5054735" y="1653055"/>
                </a:lnTo>
                <a:cubicBezTo>
                  <a:pt x="5050994" y="1653055"/>
                  <a:pt x="5048080" y="1650133"/>
                  <a:pt x="5048080" y="1646393"/>
                </a:cubicBezTo>
                <a:cubicBezTo>
                  <a:pt x="5048080" y="1646334"/>
                  <a:pt x="5048080" y="1646276"/>
                  <a:pt x="5048080" y="1646217"/>
                </a:cubicBezTo>
                <a:cubicBezTo>
                  <a:pt x="5048127" y="1642593"/>
                  <a:pt x="5051107" y="1639684"/>
                  <a:pt x="5054735" y="1639730"/>
                </a:cubicBezTo>
                <a:close/>
                <a:moveTo>
                  <a:pt x="7903858" y="1639333"/>
                </a:moveTo>
                <a:cubicBezTo>
                  <a:pt x="7903880" y="1639333"/>
                  <a:pt x="7903905" y="1639333"/>
                  <a:pt x="7903928" y="1639333"/>
                </a:cubicBezTo>
                <a:cubicBezTo>
                  <a:pt x="7910113" y="1639356"/>
                  <a:pt x="7915108" y="1644371"/>
                  <a:pt x="7915084" y="1650555"/>
                </a:cubicBezTo>
                <a:cubicBezTo>
                  <a:pt x="7915084" y="1656785"/>
                  <a:pt x="7910090" y="1661777"/>
                  <a:pt x="7903858" y="1661777"/>
                </a:cubicBezTo>
                <a:cubicBezTo>
                  <a:pt x="7897625" y="1661777"/>
                  <a:pt x="7892630" y="1656785"/>
                  <a:pt x="7892630" y="1650555"/>
                </a:cubicBezTo>
                <a:cubicBezTo>
                  <a:pt x="7892630" y="1650531"/>
                  <a:pt x="7892630" y="1650509"/>
                  <a:pt x="7892630" y="1650484"/>
                </a:cubicBezTo>
                <a:cubicBezTo>
                  <a:pt x="7892655" y="1644301"/>
                  <a:pt x="7897684" y="1639309"/>
                  <a:pt x="7903858" y="1639333"/>
                </a:cubicBezTo>
                <a:close/>
                <a:moveTo>
                  <a:pt x="8137088" y="1638911"/>
                </a:moveTo>
                <a:cubicBezTo>
                  <a:pt x="8143977" y="1638934"/>
                  <a:pt x="8149543" y="1644499"/>
                  <a:pt x="8149567" y="1651383"/>
                </a:cubicBezTo>
                <a:cubicBezTo>
                  <a:pt x="8149567" y="1658445"/>
                  <a:pt x="8144164" y="1663845"/>
                  <a:pt x="8137088" y="1663845"/>
                </a:cubicBezTo>
                <a:cubicBezTo>
                  <a:pt x="8130212" y="1663822"/>
                  <a:pt x="8124646" y="1658257"/>
                  <a:pt x="8124623" y="1651383"/>
                </a:cubicBezTo>
                <a:cubicBezTo>
                  <a:pt x="8124623" y="1644733"/>
                  <a:pt x="8130446" y="1638911"/>
                  <a:pt x="8137088" y="1638911"/>
                </a:cubicBezTo>
                <a:close/>
                <a:moveTo>
                  <a:pt x="5150769" y="1638503"/>
                </a:moveTo>
                <a:cubicBezTo>
                  <a:pt x="5165738" y="1638503"/>
                  <a:pt x="5177796" y="1650964"/>
                  <a:pt x="5177796" y="1665517"/>
                </a:cubicBezTo>
                <a:cubicBezTo>
                  <a:pt x="5177796" y="1665553"/>
                  <a:pt x="5177796" y="1665587"/>
                  <a:pt x="5177796" y="1665623"/>
                </a:cubicBezTo>
                <a:cubicBezTo>
                  <a:pt x="5177769" y="1680515"/>
                  <a:pt x="5165669" y="1692567"/>
                  <a:pt x="5150769" y="1692543"/>
                </a:cubicBezTo>
                <a:cubicBezTo>
                  <a:pt x="5136220" y="1692543"/>
                  <a:pt x="5123743" y="1680480"/>
                  <a:pt x="5123743" y="1665517"/>
                </a:cubicBezTo>
                <a:cubicBezTo>
                  <a:pt x="5123743" y="1650964"/>
                  <a:pt x="5136220" y="1638503"/>
                  <a:pt x="5150769" y="1638503"/>
                </a:cubicBezTo>
                <a:close/>
                <a:moveTo>
                  <a:pt x="6193464" y="1637251"/>
                </a:moveTo>
                <a:cubicBezTo>
                  <a:pt x="6200949" y="1637251"/>
                  <a:pt x="6206772" y="1643072"/>
                  <a:pt x="6206772" y="1650554"/>
                </a:cubicBezTo>
                <a:cubicBezTo>
                  <a:pt x="6206772" y="1657614"/>
                  <a:pt x="6200949" y="1663845"/>
                  <a:pt x="6193464" y="1663845"/>
                </a:cubicBezTo>
                <a:cubicBezTo>
                  <a:pt x="6185980" y="1663845"/>
                  <a:pt x="6180156" y="1657614"/>
                  <a:pt x="6180156" y="1650554"/>
                </a:cubicBezTo>
                <a:cubicBezTo>
                  <a:pt x="6180156" y="1643072"/>
                  <a:pt x="6185980" y="1637251"/>
                  <a:pt x="6193464" y="1637251"/>
                </a:cubicBezTo>
                <a:close/>
                <a:moveTo>
                  <a:pt x="4033648" y="1636842"/>
                </a:moveTo>
                <a:cubicBezTo>
                  <a:pt x="4041543" y="1636842"/>
                  <a:pt x="4047786" y="1643073"/>
                  <a:pt x="4047786" y="1650964"/>
                </a:cubicBezTo>
                <a:cubicBezTo>
                  <a:pt x="4047786" y="1658445"/>
                  <a:pt x="4041543" y="1665096"/>
                  <a:pt x="4033648" y="1665096"/>
                </a:cubicBezTo>
                <a:lnTo>
                  <a:pt x="4033648" y="1665109"/>
                </a:lnTo>
                <a:cubicBezTo>
                  <a:pt x="4025754" y="1665109"/>
                  <a:pt x="4019511" y="1658445"/>
                  <a:pt x="4019511" y="1650964"/>
                </a:cubicBezTo>
                <a:cubicBezTo>
                  <a:pt x="4019511" y="1643073"/>
                  <a:pt x="4025754" y="1636842"/>
                  <a:pt x="4033648" y="1636842"/>
                </a:cubicBezTo>
                <a:close/>
                <a:moveTo>
                  <a:pt x="2574367" y="1636842"/>
                </a:moveTo>
                <a:cubicBezTo>
                  <a:pt x="2581851" y="1636842"/>
                  <a:pt x="2588085" y="1642652"/>
                  <a:pt x="2588085" y="1650133"/>
                </a:cubicBezTo>
                <a:cubicBezTo>
                  <a:pt x="2588085" y="1657615"/>
                  <a:pt x="2581851" y="1663845"/>
                  <a:pt x="2574367" y="1663845"/>
                </a:cubicBezTo>
                <a:cubicBezTo>
                  <a:pt x="2566882" y="1663845"/>
                  <a:pt x="2560651" y="1657615"/>
                  <a:pt x="2560651" y="1650133"/>
                </a:cubicBezTo>
                <a:cubicBezTo>
                  <a:pt x="2560651" y="1642652"/>
                  <a:pt x="2566882" y="1636842"/>
                  <a:pt x="2574367" y="1636842"/>
                </a:cubicBezTo>
                <a:close/>
                <a:moveTo>
                  <a:pt x="7129732" y="1636421"/>
                </a:moveTo>
                <a:cubicBezTo>
                  <a:pt x="7143051" y="1636434"/>
                  <a:pt x="7153833" y="1647211"/>
                  <a:pt x="7153846" y="1660525"/>
                </a:cubicBezTo>
                <a:cubicBezTo>
                  <a:pt x="7153846" y="1673408"/>
                  <a:pt x="7143040" y="1684221"/>
                  <a:pt x="7129732" y="1684221"/>
                </a:cubicBezTo>
                <a:cubicBezTo>
                  <a:pt x="7116424" y="1684221"/>
                  <a:pt x="7106039" y="1673408"/>
                  <a:pt x="7106039" y="1660525"/>
                </a:cubicBezTo>
                <a:cubicBezTo>
                  <a:pt x="7106039" y="1647223"/>
                  <a:pt x="7116424" y="1636421"/>
                  <a:pt x="7129732" y="1636421"/>
                </a:cubicBezTo>
                <a:close/>
                <a:moveTo>
                  <a:pt x="168021" y="1636421"/>
                </a:moveTo>
                <a:cubicBezTo>
                  <a:pt x="168174" y="1636421"/>
                  <a:pt x="168313" y="1636421"/>
                  <a:pt x="168453" y="1636421"/>
                </a:cubicBezTo>
                <a:cubicBezTo>
                  <a:pt x="173179" y="1636526"/>
                  <a:pt x="176908" y="1640442"/>
                  <a:pt x="176792" y="1645154"/>
                </a:cubicBezTo>
                <a:cubicBezTo>
                  <a:pt x="176792" y="1650133"/>
                  <a:pt x="173050" y="1653874"/>
                  <a:pt x="168021" y="1653874"/>
                </a:cubicBezTo>
                <a:cubicBezTo>
                  <a:pt x="162993" y="1653874"/>
                  <a:pt x="159250" y="1650133"/>
                  <a:pt x="159250" y="1645154"/>
                </a:cubicBezTo>
                <a:cubicBezTo>
                  <a:pt x="159250" y="1645002"/>
                  <a:pt x="159250" y="1644861"/>
                  <a:pt x="159250" y="1644710"/>
                </a:cubicBezTo>
                <a:cubicBezTo>
                  <a:pt x="159379" y="1639998"/>
                  <a:pt x="163308" y="1636293"/>
                  <a:pt x="168021" y="1636421"/>
                </a:cubicBezTo>
                <a:close/>
                <a:moveTo>
                  <a:pt x="5956491" y="1635171"/>
                </a:moveTo>
                <a:cubicBezTo>
                  <a:pt x="5963145" y="1635171"/>
                  <a:pt x="5968128" y="1640584"/>
                  <a:pt x="5968128" y="1647223"/>
                </a:cubicBezTo>
                <a:cubicBezTo>
                  <a:pt x="5968128" y="1647247"/>
                  <a:pt x="5968128" y="1647270"/>
                  <a:pt x="5968128" y="1647293"/>
                </a:cubicBezTo>
                <a:cubicBezTo>
                  <a:pt x="5968116" y="1653700"/>
                  <a:pt x="5962900" y="1658889"/>
                  <a:pt x="5956491" y="1658878"/>
                </a:cubicBezTo>
                <a:lnTo>
                  <a:pt x="5956491" y="1658867"/>
                </a:lnTo>
                <a:cubicBezTo>
                  <a:pt x="5949837" y="1658867"/>
                  <a:pt x="5944843" y="1653465"/>
                  <a:pt x="5944843" y="1647223"/>
                </a:cubicBezTo>
                <a:cubicBezTo>
                  <a:pt x="5944843" y="1640584"/>
                  <a:pt x="5949837" y="1635171"/>
                  <a:pt x="5956491" y="1635171"/>
                </a:cubicBezTo>
                <a:close/>
                <a:moveTo>
                  <a:pt x="9522792" y="1633931"/>
                </a:moveTo>
                <a:cubicBezTo>
                  <a:pt x="9533176" y="1633931"/>
                  <a:pt x="9541490" y="1642230"/>
                  <a:pt x="9541490" y="1652635"/>
                </a:cubicBezTo>
                <a:cubicBezTo>
                  <a:pt x="9541490" y="1663027"/>
                  <a:pt x="9533176" y="1671326"/>
                  <a:pt x="9522792" y="1671326"/>
                </a:cubicBezTo>
                <a:lnTo>
                  <a:pt x="9522792" y="1671338"/>
                </a:lnTo>
                <a:cubicBezTo>
                  <a:pt x="9512396" y="1671338"/>
                  <a:pt x="9503660" y="1663015"/>
                  <a:pt x="9503660" y="1652635"/>
                </a:cubicBezTo>
                <a:cubicBezTo>
                  <a:pt x="9503660" y="1642230"/>
                  <a:pt x="9512396" y="1633931"/>
                  <a:pt x="9522792" y="1633931"/>
                </a:cubicBezTo>
                <a:close/>
                <a:moveTo>
                  <a:pt x="9120343" y="1633101"/>
                </a:moveTo>
                <a:cubicBezTo>
                  <a:pt x="9129898" y="1633101"/>
                  <a:pt x="9137382" y="1640583"/>
                  <a:pt x="9137382" y="1650133"/>
                </a:cubicBezTo>
                <a:cubicBezTo>
                  <a:pt x="9137382" y="1659695"/>
                  <a:pt x="9129898" y="1667176"/>
                  <a:pt x="9120343" y="1667176"/>
                </a:cubicBezTo>
                <a:cubicBezTo>
                  <a:pt x="9111199" y="1667176"/>
                  <a:pt x="9103293" y="1659695"/>
                  <a:pt x="9103293" y="1650133"/>
                </a:cubicBezTo>
                <a:cubicBezTo>
                  <a:pt x="9103293" y="1640583"/>
                  <a:pt x="9111199" y="1633101"/>
                  <a:pt x="9120343" y="1633101"/>
                </a:cubicBezTo>
                <a:close/>
                <a:moveTo>
                  <a:pt x="3338517" y="1632273"/>
                </a:moveTo>
                <a:cubicBezTo>
                  <a:pt x="3345580" y="1632273"/>
                  <a:pt x="3351825" y="1638081"/>
                  <a:pt x="3351825" y="1645564"/>
                </a:cubicBezTo>
                <a:cubicBezTo>
                  <a:pt x="3351825" y="1653044"/>
                  <a:pt x="3345580" y="1658878"/>
                  <a:pt x="3338517" y="1658878"/>
                </a:cubicBezTo>
                <a:lnTo>
                  <a:pt x="3338517" y="1658866"/>
                </a:lnTo>
                <a:cubicBezTo>
                  <a:pt x="3331033" y="1658866"/>
                  <a:pt x="3325209" y="1653044"/>
                  <a:pt x="3325209" y="1645564"/>
                </a:cubicBezTo>
                <a:cubicBezTo>
                  <a:pt x="3325209" y="1638081"/>
                  <a:pt x="3331033" y="1632273"/>
                  <a:pt x="3338517" y="1632273"/>
                </a:cubicBezTo>
                <a:close/>
                <a:moveTo>
                  <a:pt x="4588262" y="1629771"/>
                </a:moveTo>
                <a:cubicBezTo>
                  <a:pt x="4597816" y="1629771"/>
                  <a:pt x="4605722" y="1637673"/>
                  <a:pt x="4605722" y="1647223"/>
                </a:cubicBezTo>
                <a:cubicBezTo>
                  <a:pt x="4605722" y="1647329"/>
                  <a:pt x="4605722" y="1647433"/>
                  <a:pt x="4605722" y="1647539"/>
                </a:cubicBezTo>
                <a:cubicBezTo>
                  <a:pt x="4605639" y="1657089"/>
                  <a:pt x="4597816" y="1664769"/>
                  <a:pt x="4588262" y="1664688"/>
                </a:cubicBezTo>
                <a:cubicBezTo>
                  <a:pt x="4578277" y="1664688"/>
                  <a:pt x="4570383" y="1657206"/>
                  <a:pt x="4570383" y="1647223"/>
                </a:cubicBezTo>
                <a:cubicBezTo>
                  <a:pt x="4570383" y="1637673"/>
                  <a:pt x="4578277" y="1629771"/>
                  <a:pt x="4588262" y="1629771"/>
                </a:cubicBezTo>
                <a:close/>
                <a:moveTo>
                  <a:pt x="6908136" y="1629361"/>
                </a:moveTo>
                <a:cubicBezTo>
                  <a:pt x="6908277" y="1629361"/>
                  <a:pt x="6908405" y="1629361"/>
                  <a:pt x="6908547" y="1629361"/>
                </a:cubicBezTo>
                <a:cubicBezTo>
                  <a:pt x="6919912" y="1629467"/>
                  <a:pt x="6929035" y="1638772"/>
                  <a:pt x="6928930" y="1650133"/>
                </a:cubicBezTo>
                <a:cubicBezTo>
                  <a:pt x="6928930" y="1661777"/>
                  <a:pt x="6919785" y="1671327"/>
                  <a:pt x="6908136" y="1671327"/>
                </a:cubicBezTo>
                <a:cubicBezTo>
                  <a:pt x="6896501" y="1671327"/>
                  <a:pt x="6887356" y="1661777"/>
                  <a:pt x="6887356" y="1650133"/>
                </a:cubicBezTo>
                <a:cubicBezTo>
                  <a:pt x="6887356" y="1650006"/>
                  <a:pt x="6887356" y="1649865"/>
                  <a:pt x="6887356" y="1649736"/>
                </a:cubicBezTo>
                <a:cubicBezTo>
                  <a:pt x="6887461" y="1638375"/>
                  <a:pt x="6896769" y="1629256"/>
                  <a:pt x="6908136" y="1629361"/>
                </a:cubicBezTo>
                <a:close/>
                <a:moveTo>
                  <a:pt x="7042013" y="1628941"/>
                </a:moveTo>
                <a:cubicBezTo>
                  <a:pt x="7044083" y="1628941"/>
                  <a:pt x="7045755" y="1630191"/>
                  <a:pt x="7045755" y="1632271"/>
                </a:cubicBezTo>
                <a:cubicBezTo>
                  <a:pt x="7045755" y="1634341"/>
                  <a:pt x="7044083" y="1635592"/>
                  <a:pt x="7042013" y="1635592"/>
                </a:cubicBezTo>
                <a:cubicBezTo>
                  <a:pt x="7041977" y="1635592"/>
                  <a:pt x="7041942" y="1635592"/>
                  <a:pt x="7041907" y="1635592"/>
                </a:cubicBezTo>
                <a:cubicBezTo>
                  <a:pt x="7040094" y="1635568"/>
                  <a:pt x="7038656" y="1634083"/>
                  <a:pt x="7038680" y="1632271"/>
                </a:cubicBezTo>
                <a:cubicBezTo>
                  <a:pt x="7038680" y="1632237"/>
                  <a:pt x="7038680" y="1632190"/>
                  <a:pt x="7038680" y="1632155"/>
                </a:cubicBezTo>
                <a:cubicBezTo>
                  <a:pt x="7038714" y="1630343"/>
                  <a:pt x="7040200" y="1628905"/>
                  <a:pt x="7042013" y="1628941"/>
                </a:cubicBezTo>
                <a:close/>
                <a:moveTo>
                  <a:pt x="4465610" y="1628941"/>
                </a:moveTo>
                <a:cubicBezTo>
                  <a:pt x="4466862" y="1628941"/>
                  <a:pt x="4467694" y="1629770"/>
                  <a:pt x="4467694" y="1631021"/>
                </a:cubicBezTo>
                <a:cubicBezTo>
                  <a:pt x="4467694" y="1631850"/>
                  <a:pt x="4466862" y="1632681"/>
                  <a:pt x="4465610" y="1632681"/>
                </a:cubicBezTo>
                <a:cubicBezTo>
                  <a:pt x="4464780" y="1632681"/>
                  <a:pt x="4463950" y="1631839"/>
                  <a:pt x="4463950" y="1631021"/>
                </a:cubicBezTo>
                <a:cubicBezTo>
                  <a:pt x="4463950" y="1629759"/>
                  <a:pt x="4464780" y="1628941"/>
                  <a:pt x="4465610" y="1628941"/>
                </a:cubicBezTo>
                <a:close/>
                <a:moveTo>
                  <a:pt x="4731691" y="1627689"/>
                </a:moveTo>
                <a:cubicBezTo>
                  <a:pt x="4734604" y="1627689"/>
                  <a:pt x="4737093" y="1629759"/>
                  <a:pt x="4737093" y="1632681"/>
                </a:cubicBezTo>
                <a:cubicBezTo>
                  <a:pt x="4737093" y="1635592"/>
                  <a:pt x="4734604" y="1637672"/>
                  <a:pt x="4731691" y="1637672"/>
                </a:cubicBezTo>
                <a:cubicBezTo>
                  <a:pt x="4729200" y="1637672"/>
                  <a:pt x="4726698" y="1635592"/>
                  <a:pt x="4726698" y="1632681"/>
                </a:cubicBezTo>
                <a:cubicBezTo>
                  <a:pt x="4726735" y="1629945"/>
                  <a:pt x="4728955" y="1627725"/>
                  <a:pt x="4731691" y="1627689"/>
                </a:cubicBezTo>
                <a:close/>
                <a:moveTo>
                  <a:pt x="10334327" y="1627281"/>
                </a:moveTo>
                <a:cubicBezTo>
                  <a:pt x="10334560" y="1627281"/>
                  <a:pt x="10334677" y="1627281"/>
                  <a:pt x="10334911" y="1627281"/>
                </a:cubicBezTo>
                <a:cubicBezTo>
                  <a:pt x="10347775" y="1627433"/>
                  <a:pt x="10358183" y="1638035"/>
                  <a:pt x="10358066" y="1650964"/>
                </a:cubicBezTo>
                <a:cubicBezTo>
                  <a:pt x="10358066" y="1663846"/>
                  <a:pt x="10347659" y="1674238"/>
                  <a:pt x="10334327" y="1674238"/>
                </a:cubicBezTo>
                <a:cubicBezTo>
                  <a:pt x="10321463" y="1674238"/>
                  <a:pt x="10311055" y="1663846"/>
                  <a:pt x="10311055" y="1650964"/>
                </a:cubicBezTo>
                <a:cubicBezTo>
                  <a:pt x="10311055" y="1637673"/>
                  <a:pt x="10321463" y="1627281"/>
                  <a:pt x="10334327" y="1627281"/>
                </a:cubicBezTo>
                <a:close/>
                <a:moveTo>
                  <a:pt x="4420297" y="1627281"/>
                </a:moveTo>
                <a:cubicBezTo>
                  <a:pt x="4429442" y="1627281"/>
                  <a:pt x="4436506" y="1634341"/>
                  <a:pt x="4436506" y="1643073"/>
                </a:cubicBezTo>
                <a:cubicBezTo>
                  <a:pt x="4436506" y="1651793"/>
                  <a:pt x="4429442" y="1659275"/>
                  <a:pt x="4420297" y="1659275"/>
                </a:cubicBezTo>
                <a:cubicBezTo>
                  <a:pt x="4411562" y="1659275"/>
                  <a:pt x="4404498" y="1651793"/>
                  <a:pt x="4404498" y="1643061"/>
                </a:cubicBezTo>
                <a:cubicBezTo>
                  <a:pt x="4404498" y="1643061"/>
                  <a:pt x="4404498" y="1643050"/>
                  <a:pt x="4404498" y="1643050"/>
                </a:cubicBezTo>
                <a:cubicBezTo>
                  <a:pt x="4404510" y="1634330"/>
                  <a:pt x="4411573" y="1627268"/>
                  <a:pt x="4420297" y="1627281"/>
                </a:cubicBezTo>
                <a:close/>
                <a:moveTo>
                  <a:pt x="1479653" y="1627281"/>
                </a:moveTo>
                <a:cubicBezTo>
                  <a:pt x="1486787" y="1627281"/>
                  <a:pt x="1492167" y="1632681"/>
                  <a:pt x="1492167" y="1639741"/>
                </a:cubicBezTo>
                <a:cubicBezTo>
                  <a:pt x="1492167" y="1646393"/>
                  <a:pt x="1486787" y="1652215"/>
                  <a:pt x="1479653" y="1652215"/>
                </a:cubicBezTo>
                <a:cubicBezTo>
                  <a:pt x="1473105" y="1652215"/>
                  <a:pt x="1467258" y="1646393"/>
                  <a:pt x="1467258" y="1639741"/>
                </a:cubicBezTo>
                <a:cubicBezTo>
                  <a:pt x="1467258" y="1632681"/>
                  <a:pt x="1473105" y="1627281"/>
                  <a:pt x="1479653" y="1627281"/>
                </a:cubicBezTo>
                <a:close/>
                <a:moveTo>
                  <a:pt x="52481" y="1626029"/>
                </a:moveTo>
                <a:cubicBezTo>
                  <a:pt x="57043" y="1626029"/>
                  <a:pt x="60784" y="1629770"/>
                  <a:pt x="60784" y="1634762"/>
                </a:cubicBezTo>
                <a:cubicBezTo>
                  <a:pt x="60784" y="1639331"/>
                  <a:pt x="57043" y="1643072"/>
                  <a:pt x="52481" y="1643072"/>
                </a:cubicBezTo>
                <a:lnTo>
                  <a:pt x="52481" y="1643061"/>
                </a:lnTo>
                <a:cubicBezTo>
                  <a:pt x="47453" y="1643061"/>
                  <a:pt x="43711" y="1639320"/>
                  <a:pt x="43711" y="1634762"/>
                </a:cubicBezTo>
                <a:cubicBezTo>
                  <a:pt x="43711" y="1634621"/>
                  <a:pt x="43711" y="1634468"/>
                  <a:pt x="43711" y="1634329"/>
                </a:cubicBezTo>
                <a:cubicBezTo>
                  <a:pt x="43840" y="1629618"/>
                  <a:pt x="47768" y="1625901"/>
                  <a:pt x="52481" y="1626029"/>
                </a:cubicBezTo>
                <a:close/>
                <a:moveTo>
                  <a:pt x="5610996" y="1623540"/>
                </a:moveTo>
                <a:cubicBezTo>
                  <a:pt x="5616484" y="1623610"/>
                  <a:pt x="5620915" y="1628029"/>
                  <a:pt x="5620984" y="1633512"/>
                </a:cubicBezTo>
                <a:cubicBezTo>
                  <a:pt x="5620915" y="1638994"/>
                  <a:pt x="5616484" y="1643413"/>
                  <a:pt x="5610996" y="1643483"/>
                </a:cubicBezTo>
                <a:cubicBezTo>
                  <a:pt x="5605595" y="1643483"/>
                  <a:pt x="5601020" y="1638912"/>
                  <a:pt x="5601020" y="1633512"/>
                </a:cubicBezTo>
                <a:cubicBezTo>
                  <a:pt x="5601092" y="1628040"/>
                  <a:pt x="5605524" y="1623610"/>
                  <a:pt x="5610996" y="1623540"/>
                </a:cubicBezTo>
                <a:close/>
                <a:moveTo>
                  <a:pt x="2459203" y="1623118"/>
                </a:moveTo>
                <a:cubicBezTo>
                  <a:pt x="2466278" y="1623118"/>
                  <a:pt x="2472511" y="1628941"/>
                  <a:pt x="2472511" y="1636421"/>
                </a:cubicBezTo>
                <a:cubicBezTo>
                  <a:pt x="2472511" y="1643482"/>
                  <a:pt x="2466278" y="1649725"/>
                  <a:pt x="2459203" y="1649725"/>
                </a:cubicBezTo>
                <a:cubicBezTo>
                  <a:pt x="2451729" y="1649725"/>
                  <a:pt x="2445905" y="1643482"/>
                  <a:pt x="2445905" y="1636421"/>
                </a:cubicBezTo>
                <a:cubicBezTo>
                  <a:pt x="2445905" y="1628941"/>
                  <a:pt x="2451729" y="1623118"/>
                  <a:pt x="2459203" y="1623118"/>
                </a:cubicBezTo>
                <a:close/>
                <a:moveTo>
                  <a:pt x="4939979" y="1621868"/>
                </a:moveTo>
                <a:cubicBezTo>
                  <a:pt x="4943720" y="1621868"/>
                  <a:pt x="4946632" y="1624790"/>
                  <a:pt x="4946632" y="1628531"/>
                </a:cubicBezTo>
                <a:lnTo>
                  <a:pt x="4943846" y="1631311"/>
                </a:lnTo>
                <a:lnTo>
                  <a:pt x="4949548" y="1645154"/>
                </a:lnTo>
                <a:cubicBezTo>
                  <a:pt x="4949548" y="1657614"/>
                  <a:pt x="4939573" y="1667586"/>
                  <a:pt x="4927095" y="1667586"/>
                </a:cubicBezTo>
                <a:lnTo>
                  <a:pt x="4927095" y="1667598"/>
                </a:lnTo>
                <a:cubicBezTo>
                  <a:pt x="4915036" y="1667598"/>
                  <a:pt x="4905060" y="1657614"/>
                  <a:pt x="4905060" y="1645154"/>
                </a:cubicBezTo>
                <a:cubicBezTo>
                  <a:pt x="4905060" y="1632681"/>
                  <a:pt x="4915036" y="1622710"/>
                  <a:pt x="4927095" y="1622710"/>
                </a:cubicBezTo>
                <a:lnTo>
                  <a:pt x="4935548" y="1626189"/>
                </a:lnTo>
                <a:close/>
                <a:moveTo>
                  <a:pt x="4148814" y="1621460"/>
                </a:moveTo>
                <a:cubicBezTo>
                  <a:pt x="4148884" y="1621460"/>
                  <a:pt x="4148943" y="1621460"/>
                  <a:pt x="4149011" y="1621460"/>
                </a:cubicBezTo>
                <a:cubicBezTo>
                  <a:pt x="4156766" y="1621506"/>
                  <a:pt x="4162998" y="1627830"/>
                  <a:pt x="4162953" y="1635580"/>
                </a:cubicBezTo>
                <a:cubicBezTo>
                  <a:pt x="4162953" y="1635651"/>
                  <a:pt x="4162953" y="1635732"/>
                  <a:pt x="4162953" y="1635803"/>
                </a:cubicBezTo>
                <a:cubicBezTo>
                  <a:pt x="4162894" y="1643553"/>
                  <a:pt x="4156566" y="1649784"/>
                  <a:pt x="4148814" y="1649725"/>
                </a:cubicBezTo>
                <a:cubicBezTo>
                  <a:pt x="4148743" y="1649725"/>
                  <a:pt x="4148674" y="1649725"/>
                  <a:pt x="4148603" y="1649725"/>
                </a:cubicBezTo>
                <a:cubicBezTo>
                  <a:pt x="4140848" y="1649666"/>
                  <a:pt x="4134616" y="1643342"/>
                  <a:pt x="4134675" y="1635592"/>
                </a:cubicBezTo>
                <a:cubicBezTo>
                  <a:pt x="4134675" y="1627690"/>
                  <a:pt x="4140907" y="1621460"/>
                  <a:pt x="4148814" y="1621460"/>
                </a:cubicBezTo>
                <a:close/>
                <a:moveTo>
                  <a:pt x="4840204" y="1621050"/>
                </a:moveTo>
                <a:cubicBezTo>
                  <a:pt x="4851431" y="1621050"/>
                  <a:pt x="4860575" y="1630191"/>
                  <a:pt x="4860575" y="1641811"/>
                </a:cubicBezTo>
                <a:cubicBezTo>
                  <a:pt x="4860575" y="1653044"/>
                  <a:pt x="4851431" y="1662618"/>
                  <a:pt x="4840204" y="1662618"/>
                </a:cubicBezTo>
                <a:lnTo>
                  <a:pt x="4840204" y="1662606"/>
                </a:lnTo>
                <a:cubicBezTo>
                  <a:pt x="4828567" y="1662606"/>
                  <a:pt x="4819411" y="1653044"/>
                  <a:pt x="4819411" y="1641822"/>
                </a:cubicBezTo>
                <a:cubicBezTo>
                  <a:pt x="4819411" y="1641682"/>
                  <a:pt x="4819411" y="1641553"/>
                  <a:pt x="4819411" y="1641413"/>
                </a:cubicBezTo>
                <a:cubicBezTo>
                  <a:pt x="4819529" y="1630051"/>
                  <a:pt x="4828837" y="1620933"/>
                  <a:pt x="4840204" y="1621050"/>
                </a:cubicBezTo>
                <a:close/>
                <a:moveTo>
                  <a:pt x="10128111" y="1620629"/>
                </a:moveTo>
                <a:cubicBezTo>
                  <a:pt x="10140249" y="1620711"/>
                  <a:pt x="10150025" y="1630518"/>
                  <a:pt x="10150143" y="1642652"/>
                </a:cubicBezTo>
                <a:cubicBezTo>
                  <a:pt x="10150025" y="1654786"/>
                  <a:pt x="10140249" y="1664606"/>
                  <a:pt x="10128111" y="1664687"/>
                </a:cubicBezTo>
                <a:cubicBezTo>
                  <a:pt x="10116065" y="1664687"/>
                  <a:pt x="10106078" y="1654704"/>
                  <a:pt x="10106078" y="1642652"/>
                </a:cubicBezTo>
                <a:cubicBezTo>
                  <a:pt x="10106078" y="1630600"/>
                  <a:pt x="10116065" y="1620629"/>
                  <a:pt x="10128111" y="1620629"/>
                </a:cubicBezTo>
                <a:close/>
                <a:moveTo>
                  <a:pt x="7200820" y="1620617"/>
                </a:moveTo>
                <a:cubicBezTo>
                  <a:pt x="7214551" y="1620617"/>
                  <a:pt x="7226185" y="1632271"/>
                  <a:pt x="7226185" y="1645983"/>
                </a:cubicBezTo>
                <a:cubicBezTo>
                  <a:pt x="7226185" y="1660105"/>
                  <a:pt x="7214551" y="1671747"/>
                  <a:pt x="7200820" y="1671747"/>
                </a:cubicBezTo>
                <a:cubicBezTo>
                  <a:pt x="7186695" y="1671747"/>
                  <a:pt x="7175047" y="1660105"/>
                  <a:pt x="7175047" y="1645983"/>
                </a:cubicBezTo>
                <a:cubicBezTo>
                  <a:pt x="7175047" y="1632271"/>
                  <a:pt x="7186695" y="1620617"/>
                  <a:pt x="7200820" y="1620617"/>
                </a:cubicBezTo>
                <a:close/>
                <a:moveTo>
                  <a:pt x="3222943" y="1620221"/>
                </a:moveTo>
                <a:cubicBezTo>
                  <a:pt x="3230006" y="1620221"/>
                  <a:pt x="3236239" y="1626031"/>
                  <a:pt x="3236239" y="1633102"/>
                </a:cubicBezTo>
                <a:cubicBezTo>
                  <a:pt x="3236239" y="1640584"/>
                  <a:pt x="3230006" y="1646393"/>
                  <a:pt x="3222943" y="1646393"/>
                </a:cubicBezTo>
                <a:cubicBezTo>
                  <a:pt x="3215458" y="1646393"/>
                  <a:pt x="3209635" y="1640584"/>
                  <a:pt x="3209635" y="1633102"/>
                </a:cubicBezTo>
                <a:cubicBezTo>
                  <a:pt x="3209635" y="1626031"/>
                  <a:pt x="3215458" y="1620221"/>
                  <a:pt x="3222943" y="1620221"/>
                </a:cubicBezTo>
                <a:close/>
                <a:moveTo>
                  <a:pt x="6323598" y="1620208"/>
                </a:moveTo>
                <a:cubicBezTo>
                  <a:pt x="6331913" y="1620208"/>
                  <a:pt x="6338568" y="1626860"/>
                  <a:pt x="6338568" y="1635171"/>
                </a:cubicBezTo>
                <a:cubicBezTo>
                  <a:pt x="6338568" y="1643073"/>
                  <a:pt x="6331913" y="1650133"/>
                  <a:pt x="6323598" y="1650133"/>
                </a:cubicBezTo>
                <a:cubicBezTo>
                  <a:pt x="6315695" y="1650133"/>
                  <a:pt x="6309038" y="1643073"/>
                  <a:pt x="6309038" y="1635171"/>
                </a:cubicBezTo>
                <a:cubicBezTo>
                  <a:pt x="6309038" y="1626860"/>
                  <a:pt x="6315695" y="1620208"/>
                  <a:pt x="6323598" y="1620208"/>
                </a:cubicBezTo>
                <a:close/>
                <a:moveTo>
                  <a:pt x="9373946" y="1615217"/>
                </a:moveTo>
                <a:cubicBezTo>
                  <a:pt x="9383921" y="1615217"/>
                  <a:pt x="9391826" y="1623119"/>
                  <a:pt x="9391826" y="1633102"/>
                </a:cubicBezTo>
                <a:cubicBezTo>
                  <a:pt x="9391826" y="1643073"/>
                  <a:pt x="9383921" y="1650964"/>
                  <a:pt x="9373946" y="1650964"/>
                </a:cubicBezTo>
                <a:cubicBezTo>
                  <a:pt x="9363971" y="1650964"/>
                  <a:pt x="9356065" y="1643073"/>
                  <a:pt x="9356065" y="1633102"/>
                </a:cubicBezTo>
                <a:cubicBezTo>
                  <a:pt x="9356065" y="1623119"/>
                  <a:pt x="9363971" y="1615217"/>
                  <a:pt x="9373946" y="1615217"/>
                </a:cubicBezTo>
                <a:close/>
                <a:moveTo>
                  <a:pt x="1364115" y="1614831"/>
                </a:moveTo>
                <a:cubicBezTo>
                  <a:pt x="1370767" y="1614831"/>
                  <a:pt x="1376160" y="1620221"/>
                  <a:pt x="1376160" y="1626872"/>
                </a:cubicBezTo>
                <a:cubicBezTo>
                  <a:pt x="1376160" y="1633523"/>
                  <a:pt x="1370767" y="1638912"/>
                  <a:pt x="1364115" y="1638912"/>
                </a:cubicBezTo>
                <a:cubicBezTo>
                  <a:pt x="1357460" y="1638912"/>
                  <a:pt x="1352068" y="1633523"/>
                  <a:pt x="1352068" y="1626872"/>
                </a:cubicBezTo>
                <a:cubicBezTo>
                  <a:pt x="1352068" y="1620221"/>
                  <a:pt x="1357460" y="1614831"/>
                  <a:pt x="1364115" y="1614831"/>
                </a:cubicBezTo>
                <a:close/>
                <a:moveTo>
                  <a:pt x="5023549" y="1614398"/>
                </a:moveTo>
                <a:cubicBezTo>
                  <a:pt x="5036855" y="1614398"/>
                  <a:pt x="5047252" y="1625200"/>
                  <a:pt x="5047252" y="1638502"/>
                </a:cubicBezTo>
                <a:cubicBezTo>
                  <a:pt x="5047252" y="1638502"/>
                  <a:pt x="5047252" y="1638514"/>
                  <a:pt x="5047252" y="1638514"/>
                </a:cubicBezTo>
                <a:cubicBezTo>
                  <a:pt x="5047240" y="1651594"/>
                  <a:pt x="5036632" y="1662197"/>
                  <a:pt x="5023549" y="1662185"/>
                </a:cubicBezTo>
                <a:cubicBezTo>
                  <a:pt x="5010250" y="1662185"/>
                  <a:pt x="4999434" y="1651385"/>
                  <a:pt x="4999434" y="1638502"/>
                </a:cubicBezTo>
                <a:cubicBezTo>
                  <a:pt x="4999446" y="1625200"/>
                  <a:pt x="5010239" y="1614411"/>
                  <a:pt x="5023549" y="1614398"/>
                </a:cubicBezTo>
                <a:close/>
                <a:moveTo>
                  <a:pt x="6753479" y="1613136"/>
                </a:moveTo>
                <a:cubicBezTo>
                  <a:pt x="6753492" y="1613136"/>
                  <a:pt x="6753503" y="1613136"/>
                  <a:pt x="6753515" y="1613136"/>
                </a:cubicBezTo>
                <a:cubicBezTo>
                  <a:pt x="6764296" y="1613147"/>
                  <a:pt x="6773033" y="1621902"/>
                  <a:pt x="6773022" y="1632681"/>
                </a:cubicBezTo>
                <a:cubicBezTo>
                  <a:pt x="6773022" y="1632692"/>
                  <a:pt x="6773022" y="1632692"/>
                  <a:pt x="6773022" y="1632704"/>
                </a:cubicBezTo>
                <a:cubicBezTo>
                  <a:pt x="6773011" y="1643482"/>
                  <a:pt x="6764262" y="1652225"/>
                  <a:pt x="6753479" y="1652214"/>
                </a:cubicBezTo>
                <a:cubicBezTo>
                  <a:pt x="6753468" y="1652214"/>
                  <a:pt x="6753468" y="1652214"/>
                  <a:pt x="6753456" y="1652214"/>
                </a:cubicBezTo>
                <a:cubicBezTo>
                  <a:pt x="6742674" y="1652202"/>
                  <a:pt x="6733928" y="1643458"/>
                  <a:pt x="6733940" y="1632681"/>
                </a:cubicBezTo>
                <a:cubicBezTo>
                  <a:pt x="6733940" y="1632669"/>
                  <a:pt x="6733940" y="1632656"/>
                  <a:pt x="6733940" y="1632645"/>
                </a:cubicBezTo>
                <a:cubicBezTo>
                  <a:pt x="6733951" y="1621868"/>
                  <a:pt x="6742697" y="1613124"/>
                  <a:pt x="6753479" y="1613136"/>
                </a:cubicBezTo>
                <a:close/>
                <a:moveTo>
                  <a:pt x="7788284" y="1612727"/>
                </a:moveTo>
                <a:cubicBezTo>
                  <a:pt x="7793311" y="1612774"/>
                  <a:pt x="7797380" y="1616854"/>
                  <a:pt x="7797428" y="1621880"/>
                </a:cubicBezTo>
                <a:cubicBezTo>
                  <a:pt x="7797428" y="1627281"/>
                  <a:pt x="7793264" y="1631431"/>
                  <a:pt x="7788284" y="1631431"/>
                </a:cubicBezTo>
                <a:cubicBezTo>
                  <a:pt x="7782869" y="1631431"/>
                  <a:pt x="7778717" y="1627281"/>
                  <a:pt x="7778717" y="1621880"/>
                </a:cubicBezTo>
                <a:cubicBezTo>
                  <a:pt x="7778717" y="1616889"/>
                  <a:pt x="7782869" y="1612727"/>
                  <a:pt x="7788284" y="1612727"/>
                </a:cubicBezTo>
                <a:close/>
                <a:moveTo>
                  <a:pt x="5842576" y="1611897"/>
                </a:moveTo>
                <a:cubicBezTo>
                  <a:pt x="5849219" y="1611897"/>
                  <a:pt x="5854634" y="1616878"/>
                  <a:pt x="5854634" y="1623540"/>
                </a:cubicBezTo>
                <a:cubicBezTo>
                  <a:pt x="5854634" y="1629771"/>
                  <a:pt x="5849219" y="1635171"/>
                  <a:pt x="5842576" y="1635171"/>
                </a:cubicBezTo>
                <a:cubicBezTo>
                  <a:pt x="5836334" y="1635171"/>
                  <a:pt x="5830930" y="1629771"/>
                  <a:pt x="5830930" y="1623540"/>
                </a:cubicBezTo>
                <a:cubicBezTo>
                  <a:pt x="5830930" y="1623517"/>
                  <a:pt x="5830930" y="1623494"/>
                  <a:pt x="5830930" y="1623470"/>
                </a:cubicBezTo>
                <a:cubicBezTo>
                  <a:pt x="5830954" y="1617064"/>
                  <a:pt x="5836171" y="1611874"/>
                  <a:pt x="5842576" y="1611897"/>
                </a:cubicBezTo>
                <a:close/>
                <a:moveTo>
                  <a:pt x="4763700" y="1611055"/>
                </a:moveTo>
                <a:cubicBezTo>
                  <a:pt x="4774097" y="1611055"/>
                  <a:pt x="4782833" y="1619786"/>
                  <a:pt x="4782833" y="1630191"/>
                </a:cubicBezTo>
                <a:cubicBezTo>
                  <a:pt x="4782833" y="1640991"/>
                  <a:pt x="4774097" y="1649303"/>
                  <a:pt x="4763700" y="1649303"/>
                </a:cubicBezTo>
                <a:cubicBezTo>
                  <a:pt x="4753315" y="1649303"/>
                  <a:pt x="4744578" y="1640991"/>
                  <a:pt x="4744578" y="1630191"/>
                </a:cubicBezTo>
                <a:cubicBezTo>
                  <a:pt x="4744578" y="1619799"/>
                  <a:pt x="4753315" y="1611055"/>
                  <a:pt x="4763700" y="1611055"/>
                </a:cubicBezTo>
                <a:close/>
                <a:moveTo>
                  <a:pt x="7279406" y="1610647"/>
                </a:moveTo>
                <a:cubicBezTo>
                  <a:pt x="7294363" y="1610647"/>
                  <a:pt x="7306420" y="1622710"/>
                  <a:pt x="7306420" y="1637252"/>
                </a:cubicBezTo>
                <a:cubicBezTo>
                  <a:pt x="7306420" y="1637288"/>
                  <a:pt x="7306420" y="1637322"/>
                  <a:pt x="7306420" y="1637358"/>
                </a:cubicBezTo>
                <a:cubicBezTo>
                  <a:pt x="7306396" y="1652249"/>
                  <a:pt x="7294305" y="1664290"/>
                  <a:pt x="7279406" y="1664267"/>
                </a:cubicBezTo>
                <a:cubicBezTo>
                  <a:pt x="7279371" y="1664267"/>
                  <a:pt x="7279348" y="1664267"/>
                  <a:pt x="7279313" y="1664267"/>
                </a:cubicBezTo>
                <a:cubicBezTo>
                  <a:pt x="7264414" y="1664244"/>
                  <a:pt x="7252358" y="1652144"/>
                  <a:pt x="7252381" y="1637252"/>
                </a:cubicBezTo>
                <a:cubicBezTo>
                  <a:pt x="7252381" y="1622710"/>
                  <a:pt x="7264438" y="1610647"/>
                  <a:pt x="7279406" y="1610647"/>
                </a:cubicBezTo>
                <a:close/>
                <a:moveTo>
                  <a:pt x="7458177" y="1610225"/>
                </a:moveTo>
                <a:cubicBezTo>
                  <a:pt x="7474806" y="1610225"/>
                  <a:pt x="7488103" y="1623960"/>
                  <a:pt x="7488103" y="1640570"/>
                </a:cubicBezTo>
                <a:cubicBezTo>
                  <a:pt x="7488103" y="1640665"/>
                  <a:pt x="7488103" y="1640746"/>
                  <a:pt x="7488103" y="1640840"/>
                </a:cubicBezTo>
                <a:cubicBezTo>
                  <a:pt x="7488032" y="1657287"/>
                  <a:pt x="7474630" y="1670567"/>
                  <a:pt x="7458177" y="1670497"/>
                </a:cubicBezTo>
                <a:lnTo>
                  <a:pt x="7458177" y="1670508"/>
                </a:lnTo>
                <a:cubicBezTo>
                  <a:pt x="7441548" y="1670508"/>
                  <a:pt x="7427831" y="1657206"/>
                  <a:pt x="7427831" y="1640583"/>
                </a:cubicBezTo>
                <a:cubicBezTo>
                  <a:pt x="7427912" y="1623856"/>
                  <a:pt x="7441443" y="1610318"/>
                  <a:pt x="7458177" y="1610225"/>
                </a:cubicBezTo>
                <a:close/>
                <a:moveTo>
                  <a:pt x="6460795" y="1609816"/>
                </a:moveTo>
                <a:cubicBezTo>
                  <a:pt x="6469521" y="1609816"/>
                  <a:pt x="6477005" y="1616889"/>
                  <a:pt x="6477005" y="1626029"/>
                </a:cubicBezTo>
                <a:cubicBezTo>
                  <a:pt x="6477005" y="1635170"/>
                  <a:pt x="6469521" y="1642652"/>
                  <a:pt x="6460795" y="1642652"/>
                </a:cubicBezTo>
                <a:cubicBezTo>
                  <a:pt x="6451651" y="1642652"/>
                  <a:pt x="6444166" y="1635170"/>
                  <a:pt x="6444166" y="1626029"/>
                </a:cubicBezTo>
                <a:cubicBezTo>
                  <a:pt x="6444166" y="1616889"/>
                  <a:pt x="6451651" y="1609816"/>
                  <a:pt x="6460795" y="1609816"/>
                </a:cubicBezTo>
                <a:close/>
                <a:moveTo>
                  <a:pt x="8016111" y="1609408"/>
                </a:moveTo>
                <a:cubicBezTo>
                  <a:pt x="8016133" y="1609408"/>
                  <a:pt x="8016158" y="1609408"/>
                  <a:pt x="8016181" y="1609408"/>
                </a:cubicBezTo>
                <a:cubicBezTo>
                  <a:pt x="8022367" y="1609431"/>
                  <a:pt x="8027361" y="1614446"/>
                  <a:pt x="8027338" y="1620629"/>
                </a:cubicBezTo>
                <a:cubicBezTo>
                  <a:pt x="8027338" y="1626860"/>
                  <a:pt x="8022343" y="1631431"/>
                  <a:pt x="8016111" y="1631431"/>
                </a:cubicBezTo>
                <a:cubicBezTo>
                  <a:pt x="8009878" y="1631431"/>
                  <a:pt x="8004884" y="1626860"/>
                  <a:pt x="8004884" y="1620629"/>
                </a:cubicBezTo>
                <a:cubicBezTo>
                  <a:pt x="8004884" y="1620606"/>
                  <a:pt x="8004884" y="1620582"/>
                  <a:pt x="8004884" y="1620559"/>
                </a:cubicBezTo>
                <a:cubicBezTo>
                  <a:pt x="8004908" y="1614376"/>
                  <a:pt x="8009937" y="1609384"/>
                  <a:pt x="8016111" y="1609408"/>
                </a:cubicBezTo>
                <a:close/>
                <a:moveTo>
                  <a:pt x="7247809" y="1609395"/>
                </a:moveTo>
                <a:cubicBezTo>
                  <a:pt x="7250720" y="1609395"/>
                  <a:pt x="7253211" y="1611476"/>
                  <a:pt x="7253211" y="1614398"/>
                </a:cubicBezTo>
                <a:cubicBezTo>
                  <a:pt x="7253211" y="1617309"/>
                  <a:pt x="7250720" y="1619367"/>
                  <a:pt x="7247809" y="1619367"/>
                </a:cubicBezTo>
                <a:lnTo>
                  <a:pt x="7247809" y="1619378"/>
                </a:lnTo>
                <a:cubicBezTo>
                  <a:pt x="7245306" y="1619378"/>
                  <a:pt x="7242814" y="1617309"/>
                  <a:pt x="7242814" y="1614398"/>
                </a:cubicBezTo>
                <a:cubicBezTo>
                  <a:pt x="7242838" y="1611651"/>
                  <a:pt x="7245061" y="1609430"/>
                  <a:pt x="7247809" y="1609395"/>
                </a:cubicBezTo>
                <a:close/>
                <a:moveTo>
                  <a:pt x="6080802" y="1609395"/>
                </a:moveTo>
                <a:cubicBezTo>
                  <a:pt x="6087866" y="1609395"/>
                  <a:pt x="6094099" y="1615637"/>
                  <a:pt x="6094099" y="1622710"/>
                </a:cubicBezTo>
                <a:cubicBezTo>
                  <a:pt x="6094099" y="1630191"/>
                  <a:pt x="6087866" y="1636421"/>
                  <a:pt x="6080802" y="1636421"/>
                </a:cubicBezTo>
                <a:cubicBezTo>
                  <a:pt x="6073318" y="1636421"/>
                  <a:pt x="6067072" y="1630191"/>
                  <a:pt x="6067072" y="1622710"/>
                </a:cubicBezTo>
                <a:cubicBezTo>
                  <a:pt x="6067072" y="1615637"/>
                  <a:pt x="6073318" y="1609395"/>
                  <a:pt x="6080802" y="1609395"/>
                </a:cubicBezTo>
                <a:close/>
                <a:moveTo>
                  <a:pt x="8487988" y="1608987"/>
                </a:moveTo>
                <a:cubicBezTo>
                  <a:pt x="8495472" y="1608987"/>
                  <a:pt x="8501284" y="1615229"/>
                  <a:pt x="8501284" y="1622710"/>
                </a:cubicBezTo>
                <a:cubicBezTo>
                  <a:pt x="8501284" y="1630192"/>
                  <a:pt x="8495472" y="1636421"/>
                  <a:pt x="8487988" y="1636421"/>
                </a:cubicBezTo>
                <a:cubicBezTo>
                  <a:pt x="8480504" y="1636421"/>
                  <a:pt x="8474270" y="1630192"/>
                  <a:pt x="8474270" y="1622710"/>
                </a:cubicBezTo>
                <a:cubicBezTo>
                  <a:pt x="8474270" y="1615229"/>
                  <a:pt x="8480504" y="1608987"/>
                  <a:pt x="8487988" y="1608987"/>
                </a:cubicBezTo>
                <a:close/>
                <a:moveTo>
                  <a:pt x="2343626" y="1608987"/>
                </a:moveTo>
                <a:cubicBezTo>
                  <a:pt x="2351112" y="1608987"/>
                  <a:pt x="2356934" y="1614808"/>
                  <a:pt x="2356934" y="1621880"/>
                </a:cubicBezTo>
                <a:cubicBezTo>
                  <a:pt x="2356934" y="1629361"/>
                  <a:pt x="2351112" y="1635170"/>
                  <a:pt x="2343626" y="1635170"/>
                </a:cubicBezTo>
                <a:cubicBezTo>
                  <a:pt x="2336565" y="1635170"/>
                  <a:pt x="2330740" y="1629361"/>
                  <a:pt x="2330740" y="1621880"/>
                </a:cubicBezTo>
                <a:cubicBezTo>
                  <a:pt x="2330740" y="1614808"/>
                  <a:pt x="2336565" y="1608987"/>
                  <a:pt x="2343626" y="1608987"/>
                </a:cubicBezTo>
                <a:close/>
                <a:moveTo>
                  <a:pt x="8249342" y="1608986"/>
                </a:moveTo>
                <a:cubicBezTo>
                  <a:pt x="8256418" y="1608986"/>
                  <a:pt x="8261820" y="1614386"/>
                  <a:pt x="8261820" y="1621050"/>
                </a:cubicBezTo>
                <a:cubicBezTo>
                  <a:pt x="8261820" y="1628110"/>
                  <a:pt x="8256418" y="1633510"/>
                  <a:pt x="8249342" y="1633510"/>
                </a:cubicBezTo>
                <a:cubicBezTo>
                  <a:pt x="8242689" y="1633510"/>
                  <a:pt x="8236876" y="1628110"/>
                  <a:pt x="8236876" y="1621050"/>
                </a:cubicBezTo>
                <a:cubicBezTo>
                  <a:pt x="8236876" y="1614398"/>
                  <a:pt x="8242689" y="1608986"/>
                  <a:pt x="8249342" y="1608986"/>
                </a:cubicBezTo>
                <a:close/>
                <a:moveTo>
                  <a:pt x="8731195" y="1608565"/>
                </a:moveTo>
                <a:cubicBezTo>
                  <a:pt x="8739099" y="1608565"/>
                  <a:pt x="8745754" y="1614808"/>
                  <a:pt x="8745754" y="1623118"/>
                </a:cubicBezTo>
                <a:cubicBezTo>
                  <a:pt x="8745754" y="1631430"/>
                  <a:pt x="8739099" y="1637673"/>
                  <a:pt x="8731195" y="1637673"/>
                </a:cubicBezTo>
                <a:cubicBezTo>
                  <a:pt x="8722880" y="1637673"/>
                  <a:pt x="8716237" y="1631419"/>
                  <a:pt x="8716237" y="1623118"/>
                </a:cubicBezTo>
                <a:cubicBezTo>
                  <a:pt x="8716237" y="1614808"/>
                  <a:pt x="8722880" y="1608565"/>
                  <a:pt x="8731195" y="1608565"/>
                </a:cubicBezTo>
                <a:close/>
                <a:moveTo>
                  <a:pt x="6604226" y="1606906"/>
                </a:moveTo>
                <a:cubicBezTo>
                  <a:pt x="6614202" y="1606906"/>
                  <a:pt x="6622108" y="1614808"/>
                  <a:pt x="6622108" y="1624790"/>
                </a:cubicBezTo>
                <a:cubicBezTo>
                  <a:pt x="6622108" y="1634762"/>
                  <a:pt x="6614202" y="1643073"/>
                  <a:pt x="6604226" y="1643073"/>
                </a:cubicBezTo>
                <a:cubicBezTo>
                  <a:pt x="6594251" y="1643073"/>
                  <a:pt x="6586346" y="1634762"/>
                  <a:pt x="6586346" y="1624790"/>
                </a:cubicBezTo>
                <a:cubicBezTo>
                  <a:pt x="6586346" y="1614808"/>
                  <a:pt x="6594251" y="1606906"/>
                  <a:pt x="6604226" y="1606906"/>
                </a:cubicBezTo>
                <a:close/>
                <a:moveTo>
                  <a:pt x="4264387" y="1606906"/>
                </a:moveTo>
                <a:cubicBezTo>
                  <a:pt x="4272295" y="1606906"/>
                  <a:pt x="4278527" y="1613557"/>
                  <a:pt x="4278527" y="1621447"/>
                </a:cubicBezTo>
                <a:cubicBezTo>
                  <a:pt x="4278527" y="1629361"/>
                  <a:pt x="4272295" y="1635592"/>
                  <a:pt x="4264387" y="1635592"/>
                </a:cubicBezTo>
                <a:cubicBezTo>
                  <a:pt x="4256496" y="1635592"/>
                  <a:pt x="4249842" y="1629361"/>
                  <a:pt x="4249842" y="1621460"/>
                </a:cubicBezTo>
                <a:cubicBezTo>
                  <a:pt x="4249937" y="1613463"/>
                  <a:pt x="4256389" y="1607011"/>
                  <a:pt x="4264387" y="1606906"/>
                </a:cubicBezTo>
                <a:close/>
                <a:moveTo>
                  <a:pt x="3107356" y="1606485"/>
                </a:moveTo>
                <a:cubicBezTo>
                  <a:pt x="3114841" y="1606485"/>
                  <a:pt x="3120665" y="1612319"/>
                  <a:pt x="3120665" y="1619800"/>
                </a:cubicBezTo>
                <a:cubicBezTo>
                  <a:pt x="3120665" y="1626860"/>
                  <a:pt x="3114841" y="1632681"/>
                  <a:pt x="3107356" y="1632681"/>
                </a:cubicBezTo>
                <a:cubicBezTo>
                  <a:pt x="3100293" y="1632681"/>
                  <a:pt x="3094469" y="1626860"/>
                  <a:pt x="3094469" y="1619800"/>
                </a:cubicBezTo>
                <a:cubicBezTo>
                  <a:pt x="3094469" y="1612307"/>
                  <a:pt x="3100293" y="1606485"/>
                  <a:pt x="3107356" y="1606485"/>
                </a:cubicBezTo>
                <a:close/>
                <a:moveTo>
                  <a:pt x="7365466" y="1606484"/>
                </a:moveTo>
                <a:cubicBezTo>
                  <a:pt x="7381265" y="1606484"/>
                  <a:pt x="7393730" y="1619378"/>
                  <a:pt x="7393730" y="1635170"/>
                </a:cubicBezTo>
                <a:cubicBezTo>
                  <a:pt x="7393730" y="1650964"/>
                  <a:pt x="7381265" y="1663845"/>
                  <a:pt x="7365466" y="1663845"/>
                </a:cubicBezTo>
                <a:cubicBezTo>
                  <a:pt x="7349632" y="1663811"/>
                  <a:pt x="7336814" y="1650998"/>
                  <a:pt x="7336779" y="1635170"/>
                </a:cubicBezTo>
                <a:cubicBezTo>
                  <a:pt x="7336803" y="1619343"/>
                  <a:pt x="7349632" y="1606520"/>
                  <a:pt x="7365466" y="1606484"/>
                </a:cubicBezTo>
                <a:close/>
                <a:moveTo>
                  <a:pt x="4824812" y="1605655"/>
                </a:moveTo>
                <a:cubicBezTo>
                  <a:pt x="4828451" y="1605748"/>
                  <a:pt x="4831375" y="1608670"/>
                  <a:pt x="4831466" y="1612305"/>
                </a:cubicBezTo>
                <a:cubicBezTo>
                  <a:pt x="4831466" y="1612375"/>
                  <a:pt x="4831466" y="1612434"/>
                  <a:pt x="4831466" y="1612504"/>
                </a:cubicBezTo>
                <a:cubicBezTo>
                  <a:pt x="4831420" y="1616128"/>
                  <a:pt x="4828437" y="1619016"/>
                  <a:pt x="4824812" y="1618969"/>
                </a:cubicBezTo>
                <a:cubicBezTo>
                  <a:pt x="4821083" y="1618969"/>
                  <a:pt x="4818171" y="1616058"/>
                  <a:pt x="4818171" y="1612318"/>
                </a:cubicBezTo>
                <a:cubicBezTo>
                  <a:pt x="4818266" y="1608683"/>
                  <a:pt x="4821175" y="1605759"/>
                  <a:pt x="4824812" y="1605655"/>
                </a:cubicBezTo>
                <a:close/>
                <a:moveTo>
                  <a:pt x="4617776" y="1604824"/>
                </a:moveTo>
                <a:cubicBezTo>
                  <a:pt x="4617906" y="1604824"/>
                  <a:pt x="4618034" y="1604824"/>
                  <a:pt x="4618162" y="1604824"/>
                </a:cubicBezTo>
                <a:cubicBezTo>
                  <a:pt x="4620807" y="1604930"/>
                  <a:pt x="4622877" y="1607163"/>
                  <a:pt x="4622771" y="1609816"/>
                </a:cubicBezTo>
                <a:cubicBezTo>
                  <a:pt x="4622771" y="1609956"/>
                  <a:pt x="4622771" y="1610085"/>
                  <a:pt x="4622771" y="1610225"/>
                </a:cubicBezTo>
                <a:cubicBezTo>
                  <a:pt x="4622652" y="1612867"/>
                  <a:pt x="4620421" y="1614925"/>
                  <a:pt x="4617776" y="1614808"/>
                </a:cubicBezTo>
                <a:cubicBezTo>
                  <a:pt x="4615286" y="1614808"/>
                  <a:pt x="4612785" y="1612738"/>
                  <a:pt x="4612785" y="1609816"/>
                </a:cubicBezTo>
                <a:cubicBezTo>
                  <a:pt x="4612818" y="1607080"/>
                  <a:pt x="4615028" y="1604860"/>
                  <a:pt x="4617776" y="1604824"/>
                </a:cubicBezTo>
                <a:close/>
                <a:moveTo>
                  <a:pt x="8978575" y="1603598"/>
                </a:moveTo>
                <a:cubicBezTo>
                  <a:pt x="8987298" y="1603598"/>
                  <a:pt x="8994373" y="1610670"/>
                  <a:pt x="8994373" y="1619390"/>
                </a:cubicBezTo>
                <a:cubicBezTo>
                  <a:pt x="8994373" y="1628099"/>
                  <a:pt x="8987298" y="1635171"/>
                  <a:pt x="8978575" y="1635171"/>
                </a:cubicBezTo>
                <a:lnTo>
                  <a:pt x="8978575" y="1635159"/>
                </a:lnTo>
                <a:cubicBezTo>
                  <a:pt x="8969850" y="1635159"/>
                  <a:pt x="8962787" y="1628099"/>
                  <a:pt x="8962787" y="1619379"/>
                </a:cubicBezTo>
                <a:cubicBezTo>
                  <a:pt x="8962787" y="1610658"/>
                  <a:pt x="8969850" y="1603598"/>
                  <a:pt x="8978575" y="1603598"/>
                </a:cubicBezTo>
                <a:close/>
                <a:moveTo>
                  <a:pt x="10537223" y="1603585"/>
                </a:moveTo>
                <a:cubicBezTo>
                  <a:pt x="10550904" y="1603585"/>
                  <a:pt x="10562599" y="1614808"/>
                  <a:pt x="10562599" y="1628532"/>
                </a:cubicBezTo>
                <a:cubicBezTo>
                  <a:pt x="10562599" y="1642244"/>
                  <a:pt x="10550904" y="1653875"/>
                  <a:pt x="10537223" y="1653875"/>
                </a:cubicBezTo>
                <a:cubicBezTo>
                  <a:pt x="10523541" y="1653875"/>
                  <a:pt x="10512314" y="1642244"/>
                  <a:pt x="10512314" y="1628532"/>
                </a:cubicBezTo>
                <a:cubicBezTo>
                  <a:pt x="10512314" y="1614808"/>
                  <a:pt x="10523541" y="1603585"/>
                  <a:pt x="10537223" y="1603585"/>
                </a:cubicBezTo>
                <a:close/>
                <a:moveTo>
                  <a:pt x="4534213" y="1603585"/>
                </a:moveTo>
                <a:cubicBezTo>
                  <a:pt x="4542949" y="1603585"/>
                  <a:pt x="4550432" y="1610647"/>
                  <a:pt x="4550432" y="1619799"/>
                </a:cubicBezTo>
                <a:cubicBezTo>
                  <a:pt x="4550432" y="1628531"/>
                  <a:pt x="4542949" y="1635592"/>
                  <a:pt x="4534213" y="1635592"/>
                </a:cubicBezTo>
                <a:lnTo>
                  <a:pt x="4534213" y="1635580"/>
                </a:lnTo>
                <a:cubicBezTo>
                  <a:pt x="4534213" y="1635580"/>
                  <a:pt x="4534201" y="1635580"/>
                  <a:pt x="4534201" y="1635580"/>
                </a:cubicBezTo>
                <a:cubicBezTo>
                  <a:pt x="4525476" y="1635580"/>
                  <a:pt x="4518412" y="1628520"/>
                  <a:pt x="4518412" y="1619799"/>
                </a:cubicBezTo>
                <a:cubicBezTo>
                  <a:pt x="4518412" y="1610647"/>
                  <a:pt x="4525476" y="1603585"/>
                  <a:pt x="4534213" y="1603585"/>
                </a:cubicBezTo>
                <a:close/>
                <a:moveTo>
                  <a:pt x="1248574" y="1602335"/>
                </a:moveTo>
                <a:cubicBezTo>
                  <a:pt x="1255240" y="1602335"/>
                  <a:pt x="1260151" y="1607736"/>
                  <a:pt x="1260151" y="1614398"/>
                </a:cubicBezTo>
                <a:cubicBezTo>
                  <a:pt x="1260151" y="1620629"/>
                  <a:pt x="1255240" y="1626031"/>
                  <a:pt x="1248574" y="1626031"/>
                </a:cubicBezTo>
                <a:cubicBezTo>
                  <a:pt x="1242260" y="1626031"/>
                  <a:pt x="1236879" y="1620629"/>
                  <a:pt x="1236879" y="1614398"/>
                </a:cubicBezTo>
                <a:cubicBezTo>
                  <a:pt x="1236879" y="1607736"/>
                  <a:pt x="1242260" y="1602335"/>
                  <a:pt x="1248574" y="1602335"/>
                </a:cubicBezTo>
                <a:close/>
                <a:moveTo>
                  <a:pt x="6964679" y="1601926"/>
                </a:moveTo>
                <a:cubicBezTo>
                  <a:pt x="6976736" y="1601926"/>
                  <a:pt x="6987133" y="1611897"/>
                  <a:pt x="6987133" y="1624370"/>
                </a:cubicBezTo>
                <a:cubicBezTo>
                  <a:pt x="6987133" y="1636842"/>
                  <a:pt x="6976736" y="1646814"/>
                  <a:pt x="6964679" y="1646814"/>
                </a:cubicBezTo>
                <a:cubicBezTo>
                  <a:pt x="6952214" y="1646814"/>
                  <a:pt x="6941816" y="1636842"/>
                  <a:pt x="6941816" y="1624370"/>
                </a:cubicBezTo>
                <a:cubicBezTo>
                  <a:pt x="6941816" y="1611897"/>
                  <a:pt x="6952214" y="1601926"/>
                  <a:pt x="6964679" y="1601926"/>
                </a:cubicBezTo>
                <a:close/>
                <a:moveTo>
                  <a:pt x="2228462" y="1594853"/>
                </a:moveTo>
                <a:cubicBezTo>
                  <a:pt x="2235537" y="1594853"/>
                  <a:pt x="2241360" y="1600255"/>
                  <a:pt x="2241360" y="1607315"/>
                </a:cubicBezTo>
                <a:cubicBezTo>
                  <a:pt x="2241360" y="1614808"/>
                  <a:pt x="2235537" y="1620219"/>
                  <a:pt x="2228462" y="1620219"/>
                </a:cubicBezTo>
                <a:cubicBezTo>
                  <a:pt x="2221398" y="1620219"/>
                  <a:pt x="2215576" y="1614796"/>
                  <a:pt x="2215576" y="1607315"/>
                </a:cubicBezTo>
                <a:cubicBezTo>
                  <a:pt x="2215576" y="1600255"/>
                  <a:pt x="2221398" y="1594853"/>
                  <a:pt x="2228462" y="1594853"/>
                </a:cubicBezTo>
                <a:close/>
                <a:moveTo>
                  <a:pt x="5127486" y="1594024"/>
                </a:moveTo>
                <a:cubicBezTo>
                  <a:pt x="5134474" y="1594053"/>
                  <a:pt x="5140800" y="1596897"/>
                  <a:pt x="5145387" y="1601479"/>
                </a:cubicBezTo>
                <a:lnTo>
                  <a:pt x="5150042" y="1612633"/>
                </a:lnTo>
                <a:lnTo>
                  <a:pt x="5156590" y="1606076"/>
                </a:lnTo>
                <a:cubicBezTo>
                  <a:pt x="5161187" y="1606087"/>
                  <a:pt x="5164895" y="1609804"/>
                  <a:pt x="5164907" y="1614398"/>
                </a:cubicBezTo>
                <a:cubicBezTo>
                  <a:pt x="5164907" y="1618969"/>
                  <a:pt x="5161164" y="1622710"/>
                  <a:pt x="5156590" y="1622710"/>
                </a:cubicBezTo>
                <a:lnTo>
                  <a:pt x="5156590" y="1622699"/>
                </a:lnTo>
                <a:lnTo>
                  <a:pt x="5152565" y="1618679"/>
                </a:lnTo>
                <a:lnTo>
                  <a:pt x="5152851" y="1619367"/>
                </a:lnTo>
                <a:cubicBezTo>
                  <a:pt x="5152851" y="1633510"/>
                  <a:pt x="5141203" y="1644733"/>
                  <a:pt x="5127486" y="1644733"/>
                </a:cubicBezTo>
                <a:cubicBezTo>
                  <a:pt x="5113347" y="1644733"/>
                  <a:pt x="5101713" y="1633510"/>
                  <a:pt x="5101713" y="1619378"/>
                </a:cubicBezTo>
                <a:cubicBezTo>
                  <a:pt x="5101713" y="1605245"/>
                  <a:pt x="5113347" y="1594024"/>
                  <a:pt x="5127486" y="1594024"/>
                </a:cubicBezTo>
                <a:close/>
                <a:moveTo>
                  <a:pt x="4379554" y="1592774"/>
                </a:moveTo>
                <a:cubicBezTo>
                  <a:pt x="4387540" y="1592878"/>
                  <a:pt x="4393997" y="1599331"/>
                  <a:pt x="4394103" y="1607315"/>
                </a:cubicBezTo>
                <a:cubicBezTo>
                  <a:pt x="4394103" y="1615229"/>
                  <a:pt x="4387449" y="1621460"/>
                  <a:pt x="4379554" y="1621460"/>
                </a:cubicBezTo>
                <a:cubicBezTo>
                  <a:pt x="4371648" y="1621460"/>
                  <a:pt x="4365008" y="1615229"/>
                  <a:pt x="4365008" y="1607315"/>
                </a:cubicBezTo>
                <a:cubicBezTo>
                  <a:pt x="4365111" y="1599331"/>
                  <a:pt x="4371565" y="1592878"/>
                  <a:pt x="4379554" y="1592774"/>
                </a:cubicBezTo>
                <a:close/>
                <a:moveTo>
                  <a:pt x="2992191" y="1592364"/>
                </a:moveTo>
                <a:cubicBezTo>
                  <a:pt x="2999266" y="1592364"/>
                  <a:pt x="3005089" y="1598174"/>
                  <a:pt x="3005089" y="1605246"/>
                </a:cubicBezTo>
                <a:cubicBezTo>
                  <a:pt x="3005089" y="1612307"/>
                  <a:pt x="2999266" y="1618140"/>
                  <a:pt x="2992191" y="1618140"/>
                </a:cubicBezTo>
                <a:cubicBezTo>
                  <a:pt x="2985127" y="1618140"/>
                  <a:pt x="2979303" y="1612307"/>
                  <a:pt x="2979303" y="1605246"/>
                </a:cubicBezTo>
                <a:cubicBezTo>
                  <a:pt x="2979303" y="1598174"/>
                  <a:pt x="2985127" y="1592364"/>
                  <a:pt x="2992191" y="1592364"/>
                </a:cubicBezTo>
                <a:close/>
                <a:moveTo>
                  <a:pt x="9228855" y="1591521"/>
                </a:moveTo>
                <a:cubicBezTo>
                  <a:pt x="9237999" y="1591521"/>
                  <a:pt x="9245484" y="1599003"/>
                  <a:pt x="9245484" y="1608155"/>
                </a:cubicBezTo>
                <a:cubicBezTo>
                  <a:pt x="9245484" y="1617718"/>
                  <a:pt x="9237999" y="1625199"/>
                  <a:pt x="9228855" y="1625199"/>
                </a:cubicBezTo>
                <a:cubicBezTo>
                  <a:pt x="9219697" y="1625199"/>
                  <a:pt x="9211804" y="1617718"/>
                  <a:pt x="9211804" y="1608155"/>
                </a:cubicBezTo>
                <a:cubicBezTo>
                  <a:pt x="9211804" y="1599003"/>
                  <a:pt x="9219697" y="1591521"/>
                  <a:pt x="9228855" y="1591521"/>
                </a:cubicBezTo>
                <a:close/>
                <a:moveTo>
                  <a:pt x="3772562" y="1591521"/>
                </a:moveTo>
                <a:cubicBezTo>
                  <a:pt x="3779217" y="1591521"/>
                  <a:pt x="3785028" y="1597343"/>
                  <a:pt x="3785028" y="1603994"/>
                </a:cubicBezTo>
                <a:cubicBezTo>
                  <a:pt x="3785028" y="1610646"/>
                  <a:pt x="3779217" y="1616479"/>
                  <a:pt x="3772562" y="1616479"/>
                </a:cubicBezTo>
                <a:cubicBezTo>
                  <a:pt x="3765907" y="1616479"/>
                  <a:pt x="3760084" y="1610658"/>
                  <a:pt x="3760084" y="1603994"/>
                </a:cubicBezTo>
                <a:cubicBezTo>
                  <a:pt x="3760084" y="1597343"/>
                  <a:pt x="3765907" y="1591521"/>
                  <a:pt x="3772562" y="1591521"/>
                </a:cubicBezTo>
                <a:close/>
                <a:moveTo>
                  <a:pt x="4709660" y="1591113"/>
                </a:moveTo>
                <a:cubicBezTo>
                  <a:pt x="4712981" y="1591113"/>
                  <a:pt x="4715893" y="1594432"/>
                  <a:pt x="4715893" y="1597764"/>
                </a:cubicBezTo>
                <a:lnTo>
                  <a:pt x="4711905" y="1602020"/>
                </a:lnTo>
                <a:lnTo>
                  <a:pt x="4716725" y="1613557"/>
                </a:lnTo>
                <a:cubicBezTo>
                  <a:pt x="4716725" y="1623540"/>
                  <a:pt x="4708829" y="1631431"/>
                  <a:pt x="4699265" y="1631431"/>
                </a:cubicBezTo>
                <a:cubicBezTo>
                  <a:pt x="4689701" y="1631431"/>
                  <a:pt x="4681806" y="1623540"/>
                  <a:pt x="4681806" y="1613557"/>
                </a:cubicBezTo>
                <a:cubicBezTo>
                  <a:pt x="4681806" y="1603995"/>
                  <a:pt x="4689701" y="1596104"/>
                  <a:pt x="4699265" y="1596104"/>
                </a:cubicBezTo>
                <a:lnTo>
                  <a:pt x="4703083" y="1597698"/>
                </a:lnTo>
                <a:close/>
                <a:moveTo>
                  <a:pt x="1132919" y="1590283"/>
                </a:moveTo>
                <a:cubicBezTo>
                  <a:pt x="1139233" y="1590283"/>
                  <a:pt x="1144612" y="1595263"/>
                  <a:pt x="1144612" y="1601505"/>
                </a:cubicBezTo>
                <a:cubicBezTo>
                  <a:pt x="1144612" y="1607736"/>
                  <a:pt x="1139233" y="1613136"/>
                  <a:pt x="1132919" y="1613136"/>
                </a:cubicBezTo>
                <a:cubicBezTo>
                  <a:pt x="1126720" y="1613136"/>
                  <a:pt x="1121693" y="1607736"/>
                  <a:pt x="1121693" y="1601505"/>
                </a:cubicBezTo>
                <a:cubicBezTo>
                  <a:pt x="1121693" y="1595263"/>
                  <a:pt x="1126720" y="1590283"/>
                  <a:pt x="1132919" y="1590283"/>
                </a:cubicBezTo>
                <a:close/>
                <a:moveTo>
                  <a:pt x="7151764" y="1589453"/>
                </a:moveTo>
                <a:cubicBezTo>
                  <a:pt x="7153436" y="1589453"/>
                  <a:pt x="7155097" y="1591113"/>
                  <a:pt x="7155097" y="1593193"/>
                </a:cubicBezTo>
                <a:cubicBezTo>
                  <a:pt x="7155097" y="1594853"/>
                  <a:pt x="7153436" y="1596513"/>
                  <a:pt x="7151764" y="1596513"/>
                </a:cubicBezTo>
                <a:cubicBezTo>
                  <a:pt x="7149694" y="1596513"/>
                  <a:pt x="7148022" y="1594853"/>
                  <a:pt x="7148022" y="1593193"/>
                </a:cubicBezTo>
                <a:cubicBezTo>
                  <a:pt x="7148022" y="1593182"/>
                  <a:pt x="7148022" y="1593182"/>
                  <a:pt x="7148022" y="1593170"/>
                </a:cubicBezTo>
                <a:cubicBezTo>
                  <a:pt x="7148033" y="1591113"/>
                  <a:pt x="7149705" y="1589442"/>
                  <a:pt x="7151764" y="1589453"/>
                </a:cubicBezTo>
                <a:close/>
                <a:moveTo>
                  <a:pt x="5728653" y="1589044"/>
                </a:moveTo>
                <a:cubicBezTo>
                  <a:pt x="5735306" y="1589044"/>
                  <a:pt x="5740298" y="1594434"/>
                  <a:pt x="5740298" y="1601085"/>
                </a:cubicBezTo>
                <a:cubicBezTo>
                  <a:pt x="5740298" y="1601096"/>
                  <a:pt x="5740298" y="1601096"/>
                  <a:pt x="5740298" y="1601108"/>
                </a:cubicBezTo>
                <a:cubicBezTo>
                  <a:pt x="5740289" y="1607537"/>
                  <a:pt x="5735072" y="1612738"/>
                  <a:pt x="5728653" y="1612727"/>
                </a:cubicBezTo>
                <a:cubicBezTo>
                  <a:pt x="5722009" y="1612727"/>
                  <a:pt x="5717018" y="1607315"/>
                  <a:pt x="5717018" y="1601085"/>
                </a:cubicBezTo>
                <a:cubicBezTo>
                  <a:pt x="5717018" y="1594434"/>
                  <a:pt x="5722009" y="1589044"/>
                  <a:pt x="5728653" y="1589044"/>
                </a:cubicBezTo>
                <a:close/>
                <a:moveTo>
                  <a:pt x="3888556" y="1589032"/>
                </a:moveTo>
                <a:cubicBezTo>
                  <a:pt x="3895620" y="1589032"/>
                  <a:pt x="3901024" y="1594432"/>
                  <a:pt x="3901024" y="1601505"/>
                </a:cubicBezTo>
                <a:cubicBezTo>
                  <a:pt x="3901000" y="1608378"/>
                  <a:pt x="3895434" y="1613954"/>
                  <a:pt x="3888556" y="1613977"/>
                </a:cubicBezTo>
                <a:cubicBezTo>
                  <a:pt x="3881903" y="1613977"/>
                  <a:pt x="3876499" y="1608167"/>
                  <a:pt x="3876499" y="1601505"/>
                </a:cubicBezTo>
                <a:cubicBezTo>
                  <a:pt x="3876499" y="1594432"/>
                  <a:pt x="3881903" y="1589032"/>
                  <a:pt x="3888556" y="1589032"/>
                </a:cubicBezTo>
                <a:close/>
                <a:moveTo>
                  <a:pt x="6211755" y="1588623"/>
                </a:moveTo>
                <a:cubicBezTo>
                  <a:pt x="6220069" y="1588623"/>
                  <a:pt x="6226722" y="1595263"/>
                  <a:pt x="6226722" y="1603587"/>
                </a:cubicBezTo>
                <a:cubicBezTo>
                  <a:pt x="6226722" y="1611897"/>
                  <a:pt x="6220069" y="1618548"/>
                  <a:pt x="6211755" y="1618548"/>
                </a:cubicBezTo>
                <a:cubicBezTo>
                  <a:pt x="6203440" y="1618548"/>
                  <a:pt x="6196785" y="1611897"/>
                  <a:pt x="6196785" y="1603587"/>
                </a:cubicBezTo>
                <a:cubicBezTo>
                  <a:pt x="6196785" y="1595263"/>
                  <a:pt x="6203440" y="1588623"/>
                  <a:pt x="6211755" y="1588623"/>
                </a:cubicBezTo>
                <a:close/>
                <a:moveTo>
                  <a:pt x="4357099" y="1588623"/>
                </a:moveTo>
                <a:cubicBezTo>
                  <a:pt x="4357988" y="1588681"/>
                  <a:pt x="4358702" y="1589394"/>
                  <a:pt x="4358760" y="1590283"/>
                </a:cubicBezTo>
                <a:cubicBezTo>
                  <a:pt x="4358760" y="1591521"/>
                  <a:pt x="4357931" y="1592364"/>
                  <a:pt x="4357099" y="1592364"/>
                </a:cubicBezTo>
                <a:cubicBezTo>
                  <a:pt x="4355850" y="1592364"/>
                  <a:pt x="4355019" y="1591521"/>
                  <a:pt x="4355019" y="1590283"/>
                </a:cubicBezTo>
                <a:cubicBezTo>
                  <a:pt x="4355019" y="1589453"/>
                  <a:pt x="4355850" y="1588623"/>
                  <a:pt x="4357099" y="1588623"/>
                </a:cubicBezTo>
                <a:close/>
                <a:moveTo>
                  <a:pt x="10274453" y="1588622"/>
                </a:moveTo>
                <a:cubicBezTo>
                  <a:pt x="10274569" y="1588622"/>
                  <a:pt x="10274569" y="1588622"/>
                  <a:pt x="10274686" y="1588622"/>
                </a:cubicBezTo>
                <a:cubicBezTo>
                  <a:pt x="10286965" y="1588669"/>
                  <a:pt x="10296905" y="1598722"/>
                  <a:pt x="10296905" y="1611055"/>
                </a:cubicBezTo>
                <a:cubicBezTo>
                  <a:pt x="10296905" y="1623528"/>
                  <a:pt x="10286965" y="1633931"/>
                  <a:pt x="10274453" y="1633931"/>
                </a:cubicBezTo>
                <a:cubicBezTo>
                  <a:pt x="10261940" y="1633931"/>
                  <a:pt x="10251532" y="1623539"/>
                  <a:pt x="10251532" y="1611066"/>
                </a:cubicBezTo>
                <a:cubicBezTo>
                  <a:pt x="10251532" y="1598594"/>
                  <a:pt x="10261940" y="1588622"/>
                  <a:pt x="10274453" y="1588622"/>
                </a:cubicBezTo>
                <a:close/>
                <a:moveTo>
                  <a:pt x="9774733" y="1588214"/>
                </a:moveTo>
                <a:cubicBezTo>
                  <a:pt x="9774733" y="1588214"/>
                  <a:pt x="9774744" y="1588214"/>
                  <a:pt x="9774744" y="1588214"/>
                </a:cubicBezTo>
                <a:cubicBezTo>
                  <a:pt x="9785526" y="1588214"/>
                  <a:pt x="9794273" y="1596958"/>
                  <a:pt x="9794273" y="1607736"/>
                </a:cubicBezTo>
                <a:cubicBezTo>
                  <a:pt x="9794273" y="1618139"/>
                  <a:pt x="9785538" y="1626848"/>
                  <a:pt x="9774733" y="1626848"/>
                </a:cubicBezTo>
                <a:lnTo>
                  <a:pt x="9774733" y="1626860"/>
                </a:lnTo>
                <a:cubicBezTo>
                  <a:pt x="9763915" y="1626860"/>
                  <a:pt x="9755191" y="1618139"/>
                  <a:pt x="9755191" y="1607736"/>
                </a:cubicBezTo>
                <a:cubicBezTo>
                  <a:pt x="9755191" y="1607736"/>
                  <a:pt x="9755191" y="1607725"/>
                  <a:pt x="9755191" y="1607725"/>
                </a:cubicBezTo>
                <a:cubicBezTo>
                  <a:pt x="9755204" y="1596946"/>
                  <a:pt x="9763951" y="1588203"/>
                  <a:pt x="9774733" y="1588214"/>
                </a:cubicBezTo>
                <a:close/>
                <a:moveTo>
                  <a:pt x="3656565" y="1586962"/>
                </a:moveTo>
                <a:cubicBezTo>
                  <a:pt x="3663220" y="1586962"/>
                  <a:pt x="3668623" y="1592364"/>
                  <a:pt x="3668623" y="1599003"/>
                </a:cubicBezTo>
                <a:cubicBezTo>
                  <a:pt x="3668623" y="1605654"/>
                  <a:pt x="3663220" y="1611476"/>
                  <a:pt x="3656565" y="1611476"/>
                </a:cubicBezTo>
                <a:cubicBezTo>
                  <a:pt x="3649912" y="1611476"/>
                  <a:pt x="3644087" y="1605666"/>
                  <a:pt x="3644087" y="1599003"/>
                </a:cubicBezTo>
                <a:cubicBezTo>
                  <a:pt x="3644087" y="1592364"/>
                  <a:pt x="3649912" y="1586962"/>
                  <a:pt x="3656565" y="1586962"/>
                </a:cubicBezTo>
                <a:close/>
                <a:moveTo>
                  <a:pt x="7677269" y="1586543"/>
                </a:moveTo>
                <a:cubicBezTo>
                  <a:pt x="7677446" y="1586543"/>
                  <a:pt x="7677609" y="1586543"/>
                  <a:pt x="7677785" y="1586543"/>
                </a:cubicBezTo>
                <a:lnTo>
                  <a:pt x="7684699" y="1593923"/>
                </a:lnTo>
                <a:lnTo>
                  <a:pt x="7688496" y="1592364"/>
                </a:lnTo>
                <a:cubicBezTo>
                  <a:pt x="7707289" y="1592457"/>
                  <a:pt x="7722504" y="1607666"/>
                  <a:pt x="7722597" y="1626450"/>
                </a:cubicBezTo>
                <a:cubicBezTo>
                  <a:pt x="7722597" y="1645564"/>
                  <a:pt x="7707207" y="1660947"/>
                  <a:pt x="7688496" y="1660947"/>
                </a:cubicBezTo>
                <a:lnTo>
                  <a:pt x="7688477" y="1660947"/>
                </a:lnTo>
                <a:lnTo>
                  <a:pt x="7694740" y="1676318"/>
                </a:lnTo>
                <a:cubicBezTo>
                  <a:pt x="7694723" y="1685378"/>
                  <a:pt x="7691043" y="1693580"/>
                  <a:pt x="7685100" y="1699524"/>
                </a:cubicBezTo>
                <a:lnTo>
                  <a:pt x="7683963" y="1699996"/>
                </a:lnTo>
                <a:lnTo>
                  <a:pt x="7689326" y="1705413"/>
                </a:lnTo>
                <a:cubicBezTo>
                  <a:pt x="7689326" y="1711657"/>
                  <a:pt x="7684344" y="1716636"/>
                  <a:pt x="7678100" y="1716636"/>
                </a:cubicBezTo>
                <a:lnTo>
                  <a:pt x="7667807" y="1706709"/>
                </a:lnTo>
                <a:lnTo>
                  <a:pt x="7666416" y="1707287"/>
                </a:lnTo>
                <a:lnTo>
                  <a:pt x="7667206" y="1707614"/>
                </a:lnTo>
                <a:cubicBezTo>
                  <a:pt x="7672917" y="1713331"/>
                  <a:pt x="7676445" y="1721224"/>
                  <a:pt x="7676439" y="1729938"/>
                </a:cubicBezTo>
                <a:cubicBezTo>
                  <a:pt x="7676439" y="1729963"/>
                  <a:pt x="7676439" y="1729974"/>
                  <a:pt x="7676439" y="1729997"/>
                </a:cubicBezTo>
                <a:cubicBezTo>
                  <a:pt x="7676434" y="1738712"/>
                  <a:pt x="7672894" y="1746599"/>
                  <a:pt x="7667174" y="1752307"/>
                </a:cubicBezTo>
                <a:lnTo>
                  <a:pt x="7647935" y="1760257"/>
                </a:lnTo>
                <a:lnTo>
                  <a:pt x="7660150" y="1765352"/>
                </a:lnTo>
                <a:cubicBezTo>
                  <a:pt x="7665559" y="1770761"/>
                  <a:pt x="7668914" y="1778222"/>
                  <a:pt x="7668954" y="1786468"/>
                </a:cubicBezTo>
                <a:cubicBezTo>
                  <a:pt x="7668873" y="1802963"/>
                  <a:pt x="7655530" y="1816312"/>
                  <a:pt x="7639029" y="1816393"/>
                </a:cubicBezTo>
                <a:cubicBezTo>
                  <a:pt x="7638947" y="1816393"/>
                  <a:pt x="7638877" y="1816393"/>
                  <a:pt x="7638795" y="1816393"/>
                </a:cubicBezTo>
                <a:cubicBezTo>
                  <a:pt x="7622329" y="1816323"/>
                  <a:pt x="7609021" y="1802927"/>
                  <a:pt x="7609092" y="1786468"/>
                </a:cubicBezTo>
                <a:cubicBezTo>
                  <a:pt x="7609092" y="1786386"/>
                  <a:pt x="7609092" y="1786316"/>
                  <a:pt x="7609092" y="1786234"/>
                </a:cubicBezTo>
                <a:cubicBezTo>
                  <a:pt x="7609128" y="1778005"/>
                  <a:pt x="7612495" y="1770564"/>
                  <a:pt x="7617913" y="1765191"/>
                </a:cubicBezTo>
                <a:lnTo>
                  <a:pt x="7635933" y="1757812"/>
                </a:lnTo>
                <a:lnTo>
                  <a:pt x="7622706" y="1752282"/>
                </a:lnTo>
                <a:cubicBezTo>
                  <a:pt x="7617094" y="1746565"/>
                  <a:pt x="7613664" y="1738665"/>
                  <a:pt x="7613664" y="1729938"/>
                </a:cubicBezTo>
                <a:cubicBezTo>
                  <a:pt x="7613664" y="1721212"/>
                  <a:pt x="7617093" y="1713316"/>
                  <a:pt x="7622706" y="1707601"/>
                </a:cubicBezTo>
                <a:lnTo>
                  <a:pt x="7640320" y="1700243"/>
                </a:lnTo>
                <a:lnTo>
                  <a:pt x="7638404" y="1699449"/>
                </a:lnTo>
                <a:cubicBezTo>
                  <a:pt x="7632375" y="1693473"/>
                  <a:pt x="7628632" y="1685261"/>
                  <a:pt x="7628632" y="1676318"/>
                </a:cubicBezTo>
                <a:cubicBezTo>
                  <a:pt x="7628662" y="1667148"/>
                  <a:pt x="7632390" y="1658851"/>
                  <a:pt x="7638404" y="1652840"/>
                </a:cubicBezTo>
                <a:lnTo>
                  <a:pt x="7660992" y="1643446"/>
                </a:lnTo>
                <a:lnTo>
                  <a:pt x="7653997" y="1626450"/>
                </a:lnTo>
                <a:cubicBezTo>
                  <a:pt x="7653997" y="1617093"/>
                  <a:pt x="7657842" y="1608571"/>
                  <a:pt x="7664077" y="1602389"/>
                </a:cubicBezTo>
                <a:lnTo>
                  <a:pt x="7673471" y="1598532"/>
                </a:lnTo>
                <a:lnTo>
                  <a:pt x="7669376" y="1594434"/>
                </a:lnTo>
                <a:cubicBezTo>
                  <a:pt x="7669376" y="1590072"/>
                  <a:pt x="7672908" y="1586543"/>
                  <a:pt x="7677269" y="1586543"/>
                </a:cubicBezTo>
                <a:close/>
                <a:moveTo>
                  <a:pt x="9923565" y="1585292"/>
                </a:moveTo>
                <a:cubicBezTo>
                  <a:pt x="9934792" y="1585292"/>
                  <a:pt x="9943937" y="1594432"/>
                  <a:pt x="9943937" y="1605655"/>
                </a:cubicBezTo>
                <a:cubicBezTo>
                  <a:pt x="9943937" y="1616479"/>
                  <a:pt x="9934792" y="1625621"/>
                  <a:pt x="9923565" y="1625621"/>
                </a:cubicBezTo>
                <a:cubicBezTo>
                  <a:pt x="9912339" y="1625621"/>
                  <a:pt x="9903615" y="1616479"/>
                  <a:pt x="9903615" y="1605655"/>
                </a:cubicBezTo>
                <a:cubicBezTo>
                  <a:pt x="9903615" y="1594432"/>
                  <a:pt x="9912339" y="1585292"/>
                  <a:pt x="9923565" y="1585292"/>
                </a:cubicBezTo>
                <a:close/>
                <a:moveTo>
                  <a:pt x="5967718" y="1582801"/>
                </a:moveTo>
                <a:cubicBezTo>
                  <a:pt x="5974781" y="1582801"/>
                  <a:pt x="5981014" y="1588622"/>
                  <a:pt x="5981014" y="1596103"/>
                </a:cubicBezTo>
                <a:cubicBezTo>
                  <a:pt x="5981014" y="1603585"/>
                  <a:pt x="5974781" y="1609395"/>
                  <a:pt x="5967718" y="1609395"/>
                </a:cubicBezTo>
                <a:cubicBezTo>
                  <a:pt x="5960234" y="1609395"/>
                  <a:pt x="5953989" y="1603585"/>
                  <a:pt x="5953989" y="1596103"/>
                </a:cubicBezTo>
                <a:cubicBezTo>
                  <a:pt x="5953989" y="1588622"/>
                  <a:pt x="5960234" y="1582801"/>
                  <a:pt x="5967718" y="1582801"/>
                </a:cubicBezTo>
                <a:close/>
                <a:moveTo>
                  <a:pt x="4424869" y="1582801"/>
                </a:moveTo>
                <a:cubicBezTo>
                  <a:pt x="4424904" y="1582801"/>
                  <a:pt x="4424926" y="1582801"/>
                  <a:pt x="4424963" y="1582801"/>
                </a:cubicBezTo>
                <a:cubicBezTo>
                  <a:pt x="4426775" y="1582824"/>
                  <a:pt x="4428213" y="1584310"/>
                  <a:pt x="4428190" y="1586121"/>
                </a:cubicBezTo>
                <a:cubicBezTo>
                  <a:pt x="4428190" y="1588201"/>
                  <a:pt x="4426951" y="1589453"/>
                  <a:pt x="4424869" y="1589453"/>
                </a:cubicBezTo>
                <a:cubicBezTo>
                  <a:pt x="4423207" y="1589453"/>
                  <a:pt x="4421957" y="1588201"/>
                  <a:pt x="4421957" y="1586121"/>
                </a:cubicBezTo>
                <a:cubicBezTo>
                  <a:pt x="4421957" y="1584461"/>
                  <a:pt x="4423207" y="1582801"/>
                  <a:pt x="4424869" y="1582801"/>
                </a:cubicBezTo>
                <a:close/>
                <a:moveTo>
                  <a:pt x="9626309" y="1581550"/>
                </a:moveTo>
                <a:cubicBezTo>
                  <a:pt x="9636705" y="1581550"/>
                  <a:pt x="9645020" y="1589861"/>
                  <a:pt x="9645020" y="1600253"/>
                </a:cubicBezTo>
                <a:cubicBezTo>
                  <a:pt x="9645020" y="1610225"/>
                  <a:pt x="9636705" y="1618548"/>
                  <a:pt x="9626309" y="1618548"/>
                </a:cubicBezTo>
                <a:cubicBezTo>
                  <a:pt x="9615913" y="1618548"/>
                  <a:pt x="9607598" y="1610225"/>
                  <a:pt x="9607598" y="1600253"/>
                </a:cubicBezTo>
                <a:cubicBezTo>
                  <a:pt x="9607598" y="1589861"/>
                  <a:pt x="9615913" y="1581550"/>
                  <a:pt x="9626309" y="1581550"/>
                </a:cubicBezTo>
                <a:close/>
                <a:moveTo>
                  <a:pt x="7899694" y="1581143"/>
                </a:moveTo>
                <a:cubicBezTo>
                  <a:pt x="7905109" y="1581143"/>
                  <a:pt x="7909261" y="1585292"/>
                  <a:pt x="7909261" y="1590283"/>
                </a:cubicBezTo>
                <a:cubicBezTo>
                  <a:pt x="7909261" y="1590389"/>
                  <a:pt x="7909261" y="1590482"/>
                  <a:pt x="7909261" y="1590588"/>
                </a:cubicBezTo>
                <a:cubicBezTo>
                  <a:pt x="7909179" y="1595789"/>
                  <a:pt x="7904898" y="1599927"/>
                  <a:pt x="7899694" y="1599845"/>
                </a:cubicBezTo>
                <a:cubicBezTo>
                  <a:pt x="7894712" y="1599845"/>
                  <a:pt x="7890550" y="1595684"/>
                  <a:pt x="7890550" y="1590283"/>
                </a:cubicBezTo>
                <a:cubicBezTo>
                  <a:pt x="7890596" y="1585257"/>
                  <a:pt x="7894666" y="1581189"/>
                  <a:pt x="7899694" y="1581143"/>
                </a:cubicBezTo>
                <a:close/>
                <a:moveTo>
                  <a:pt x="2113308" y="1580312"/>
                </a:moveTo>
                <a:cubicBezTo>
                  <a:pt x="2119950" y="1580312"/>
                  <a:pt x="2125774" y="1586122"/>
                  <a:pt x="2125774" y="1592772"/>
                </a:cubicBezTo>
                <a:cubicBezTo>
                  <a:pt x="2125774" y="1599845"/>
                  <a:pt x="2119950" y="1605655"/>
                  <a:pt x="2113308" y="1605655"/>
                </a:cubicBezTo>
                <a:cubicBezTo>
                  <a:pt x="2106232" y="1605655"/>
                  <a:pt x="2100421" y="1599845"/>
                  <a:pt x="2100421" y="1592772"/>
                </a:cubicBezTo>
                <a:cubicBezTo>
                  <a:pt x="2100421" y="1586122"/>
                  <a:pt x="2106232" y="1580312"/>
                  <a:pt x="2113308" y="1580312"/>
                </a:cubicBezTo>
                <a:close/>
                <a:moveTo>
                  <a:pt x="4004541" y="1579890"/>
                </a:moveTo>
                <a:cubicBezTo>
                  <a:pt x="4011430" y="1579915"/>
                  <a:pt x="4016996" y="1585478"/>
                  <a:pt x="4017018" y="1592364"/>
                </a:cubicBezTo>
                <a:cubicBezTo>
                  <a:pt x="4017018" y="1599424"/>
                  <a:pt x="4011616" y="1604824"/>
                  <a:pt x="4004541" y="1604824"/>
                </a:cubicBezTo>
                <a:cubicBezTo>
                  <a:pt x="3997664" y="1604801"/>
                  <a:pt x="3992098" y="1599236"/>
                  <a:pt x="3992074" y="1592364"/>
                </a:cubicBezTo>
                <a:cubicBezTo>
                  <a:pt x="3992074" y="1585712"/>
                  <a:pt x="3997898" y="1579890"/>
                  <a:pt x="4004541" y="1579890"/>
                </a:cubicBezTo>
                <a:close/>
                <a:moveTo>
                  <a:pt x="6802959" y="1579470"/>
                </a:moveTo>
                <a:cubicBezTo>
                  <a:pt x="6814594" y="1579470"/>
                  <a:pt x="6824161" y="1588623"/>
                  <a:pt x="6824161" y="1600255"/>
                </a:cubicBezTo>
                <a:cubicBezTo>
                  <a:pt x="6824126" y="1611943"/>
                  <a:pt x="6814654" y="1621412"/>
                  <a:pt x="6802959" y="1621460"/>
                </a:cubicBezTo>
                <a:cubicBezTo>
                  <a:pt x="6791733" y="1621460"/>
                  <a:pt x="6782168" y="1611897"/>
                  <a:pt x="6782168" y="1600255"/>
                </a:cubicBezTo>
                <a:cubicBezTo>
                  <a:pt x="6782168" y="1588623"/>
                  <a:pt x="6791733" y="1579470"/>
                  <a:pt x="6802959" y="1579470"/>
                </a:cubicBezTo>
                <a:close/>
                <a:moveTo>
                  <a:pt x="4647717" y="1578640"/>
                </a:moveTo>
                <a:cubicBezTo>
                  <a:pt x="4656675" y="1578640"/>
                  <a:pt x="4663935" y="1585899"/>
                  <a:pt x="4663935" y="1594853"/>
                </a:cubicBezTo>
                <a:cubicBezTo>
                  <a:pt x="4663935" y="1603807"/>
                  <a:pt x="4656675" y="1611066"/>
                  <a:pt x="4647717" y="1611066"/>
                </a:cubicBezTo>
                <a:lnTo>
                  <a:pt x="4647717" y="1611055"/>
                </a:lnTo>
                <a:cubicBezTo>
                  <a:pt x="4638980" y="1611055"/>
                  <a:pt x="4631919" y="1603585"/>
                  <a:pt x="4631919" y="1594853"/>
                </a:cubicBezTo>
                <a:cubicBezTo>
                  <a:pt x="4631919" y="1586122"/>
                  <a:pt x="4638980" y="1578640"/>
                  <a:pt x="4647717" y="1578640"/>
                </a:cubicBezTo>
                <a:close/>
                <a:moveTo>
                  <a:pt x="8127944" y="1578231"/>
                </a:moveTo>
                <a:cubicBezTo>
                  <a:pt x="8128166" y="1578219"/>
                  <a:pt x="8128376" y="1578219"/>
                  <a:pt x="8128598" y="1578231"/>
                </a:cubicBezTo>
                <a:cubicBezTo>
                  <a:pt x="8134387" y="1578407"/>
                  <a:pt x="8138936" y="1583246"/>
                  <a:pt x="8138760" y="1589033"/>
                </a:cubicBezTo>
                <a:cubicBezTo>
                  <a:pt x="8138771" y="1589243"/>
                  <a:pt x="8138771" y="1589465"/>
                  <a:pt x="8138760" y="1589676"/>
                </a:cubicBezTo>
                <a:cubicBezTo>
                  <a:pt x="8138585" y="1595474"/>
                  <a:pt x="8133743" y="1600022"/>
                  <a:pt x="8127944" y="1599845"/>
                </a:cubicBezTo>
                <a:cubicBezTo>
                  <a:pt x="8121711" y="1599845"/>
                  <a:pt x="8117138" y="1595263"/>
                  <a:pt x="8117138" y="1589033"/>
                </a:cubicBezTo>
                <a:cubicBezTo>
                  <a:pt x="8117126" y="1588822"/>
                  <a:pt x="8117126" y="1588600"/>
                  <a:pt x="8117138" y="1588390"/>
                </a:cubicBezTo>
                <a:cubicBezTo>
                  <a:pt x="8117314" y="1582604"/>
                  <a:pt x="8122155" y="1578056"/>
                  <a:pt x="8127944" y="1578231"/>
                </a:cubicBezTo>
                <a:close/>
                <a:moveTo>
                  <a:pt x="4494717" y="1578231"/>
                </a:moveTo>
                <a:lnTo>
                  <a:pt x="4502308" y="1581227"/>
                </a:lnTo>
                <a:lnTo>
                  <a:pt x="4504694" y="1578640"/>
                </a:lnTo>
                <a:cubicBezTo>
                  <a:pt x="4507185" y="1578640"/>
                  <a:pt x="4509675" y="1581141"/>
                  <a:pt x="4509675" y="1584052"/>
                </a:cubicBezTo>
                <a:lnTo>
                  <a:pt x="4506951" y="1586776"/>
                </a:lnTo>
                <a:lnTo>
                  <a:pt x="4509268" y="1592364"/>
                </a:lnTo>
                <a:cubicBezTo>
                  <a:pt x="4509268" y="1600675"/>
                  <a:pt x="4503032" y="1606906"/>
                  <a:pt x="4494717" y="1606906"/>
                </a:cubicBezTo>
                <a:cubicBezTo>
                  <a:pt x="4486814" y="1606906"/>
                  <a:pt x="4480581" y="1600675"/>
                  <a:pt x="4480581" y="1592375"/>
                </a:cubicBezTo>
                <a:cubicBezTo>
                  <a:pt x="4480581" y="1584462"/>
                  <a:pt x="4486814" y="1578231"/>
                  <a:pt x="4494717" y="1578231"/>
                </a:cubicBezTo>
                <a:close/>
                <a:moveTo>
                  <a:pt x="1017378" y="1578231"/>
                </a:moveTo>
                <a:cubicBezTo>
                  <a:pt x="1023577" y="1578231"/>
                  <a:pt x="1028605" y="1582802"/>
                  <a:pt x="1028605" y="1589032"/>
                </a:cubicBezTo>
                <a:cubicBezTo>
                  <a:pt x="1028605" y="1595263"/>
                  <a:pt x="1023577" y="1599845"/>
                  <a:pt x="1017378" y="1599845"/>
                </a:cubicBezTo>
                <a:cubicBezTo>
                  <a:pt x="1011532" y="1599845"/>
                  <a:pt x="1006619" y="1595263"/>
                  <a:pt x="1006619" y="1589032"/>
                </a:cubicBezTo>
                <a:cubicBezTo>
                  <a:pt x="1006619" y="1582802"/>
                  <a:pt x="1011532" y="1578231"/>
                  <a:pt x="1017378" y="1578231"/>
                </a:cubicBezTo>
                <a:close/>
                <a:moveTo>
                  <a:pt x="7029535" y="1577811"/>
                </a:moveTo>
                <a:cubicBezTo>
                  <a:pt x="7042844" y="1577811"/>
                  <a:pt x="7053239" y="1588623"/>
                  <a:pt x="7053239" y="1601914"/>
                </a:cubicBezTo>
                <a:cubicBezTo>
                  <a:pt x="7053239" y="1615217"/>
                  <a:pt x="7042844" y="1625621"/>
                  <a:pt x="7029535" y="1625621"/>
                </a:cubicBezTo>
                <a:cubicBezTo>
                  <a:pt x="7016238" y="1625621"/>
                  <a:pt x="7005422" y="1615229"/>
                  <a:pt x="7005422" y="1601914"/>
                </a:cubicBezTo>
                <a:cubicBezTo>
                  <a:pt x="7005434" y="1588611"/>
                  <a:pt x="7016227" y="1577822"/>
                  <a:pt x="7029535" y="1577811"/>
                </a:cubicBezTo>
                <a:close/>
                <a:moveTo>
                  <a:pt x="3540559" y="1577798"/>
                </a:moveTo>
                <a:cubicBezTo>
                  <a:pt x="3540804" y="1577786"/>
                  <a:pt x="3541062" y="1577786"/>
                  <a:pt x="3541307" y="1577798"/>
                </a:cubicBezTo>
                <a:cubicBezTo>
                  <a:pt x="3547974" y="1577997"/>
                  <a:pt x="3553212" y="1583561"/>
                  <a:pt x="3553002" y="1590224"/>
                </a:cubicBezTo>
                <a:cubicBezTo>
                  <a:pt x="3552803" y="1596887"/>
                  <a:pt x="3547236" y="1602112"/>
                  <a:pt x="3540571" y="1601913"/>
                </a:cubicBezTo>
                <a:cubicBezTo>
                  <a:pt x="3534197" y="1601715"/>
                  <a:pt x="3529075" y="1596606"/>
                  <a:pt x="3528876" y="1590235"/>
                </a:cubicBezTo>
                <a:cubicBezTo>
                  <a:pt x="3528666" y="1583573"/>
                  <a:pt x="3533894" y="1578008"/>
                  <a:pt x="3540559" y="1577798"/>
                </a:cubicBezTo>
                <a:close/>
                <a:moveTo>
                  <a:pt x="2877037" y="1577402"/>
                </a:moveTo>
                <a:cubicBezTo>
                  <a:pt x="2884100" y="1577402"/>
                  <a:pt x="2889925" y="1582802"/>
                  <a:pt x="2889925" y="1589863"/>
                </a:cubicBezTo>
                <a:cubicBezTo>
                  <a:pt x="2889925" y="1596935"/>
                  <a:pt x="2884100" y="1602745"/>
                  <a:pt x="2877037" y="1602745"/>
                </a:cubicBezTo>
                <a:cubicBezTo>
                  <a:pt x="2869962" y="1602745"/>
                  <a:pt x="2864150" y="1596935"/>
                  <a:pt x="2864150" y="1589863"/>
                </a:cubicBezTo>
                <a:cubicBezTo>
                  <a:pt x="2864150" y="1582802"/>
                  <a:pt x="2869962" y="1577402"/>
                  <a:pt x="2877037" y="1577402"/>
                </a:cubicBezTo>
                <a:close/>
                <a:moveTo>
                  <a:pt x="8361186" y="1576980"/>
                </a:moveTo>
                <a:cubicBezTo>
                  <a:pt x="8367828" y="1576980"/>
                  <a:pt x="8373243" y="1582380"/>
                  <a:pt x="8373243" y="1589032"/>
                </a:cubicBezTo>
                <a:cubicBezTo>
                  <a:pt x="8373243" y="1596103"/>
                  <a:pt x="8367828" y="1601505"/>
                  <a:pt x="8361186" y="1601505"/>
                </a:cubicBezTo>
                <a:cubicBezTo>
                  <a:pt x="8354299" y="1601481"/>
                  <a:pt x="8348732" y="1595917"/>
                  <a:pt x="8348709" y="1589032"/>
                </a:cubicBezTo>
                <a:cubicBezTo>
                  <a:pt x="8348709" y="1582380"/>
                  <a:pt x="8354532" y="1576980"/>
                  <a:pt x="8361186" y="1576980"/>
                </a:cubicBezTo>
                <a:close/>
                <a:moveTo>
                  <a:pt x="10475711" y="1576547"/>
                </a:moveTo>
                <a:cubicBezTo>
                  <a:pt x="10489042" y="1576559"/>
                  <a:pt x="10499800" y="1587360"/>
                  <a:pt x="10499800" y="1600674"/>
                </a:cubicBezTo>
                <a:cubicBezTo>
                  <a:pt x="10499800" y="1613988"/>
                  <a:pt x="10489042" y="1624778"/>
                  <a:pt x="10475711" y="1624790"/>
                </a:cubicBezTo>
                <a:lnTo>
                  <a:pt x="10475711" y="1624778"/>
                </a:lnTo>
                <a:cubicBezTo>
                  <a:pt x="10462379" y="1624767"/>
                  <a:pt x="10451503" y="1613965"/>
                  <a:pt x="10451503" y="1600651"/>
                </a:cubicBezTo>
                <a:cubicBezTo>
                  <a:pt x="10451503" y="1587337"/>
                  <a:pt x="10462379" y="1576536"/>
                  <a:pt x="10475711" y="1576547"/>
                </a:cubicBezTo>
                <a:close/>
                <a:moveTo>
                  <a:pt x="8599411" y="1575742"/>
                </a:moveTo>
                <a:cubicBezTo>
                  <a:pt x="8606474" y="1575742"/>
                  <a:pt x="8612707" y="1581972"/>
                  <a:pt x="8612707" y="1589453"/>
                </a:cubicBezTo>
                <a:cubicBezTo>
                  <a:pt x="8612707" y="1596935"/>
                  <a:pt x="8606474" y="1602745"/>
                  <a:pt x="8599411" y="1602745"/>
                </a:cubicBezTo>
                <a:cubicBezTo>
                  <a:pt x="8591926" y="1602745"/>
                  <a:pt x="8585681" y="1596935"/>
                  <a:pt x="8585681" y="1589453"/>
                </a:cubicBezTo>
                <a:cubicBezTo>
                  <a:pt x="8585681" y="1581972"/>
                  <a:pt x="8591926" y="1575742"/>
                  <a:pt x="8599411" y="1575742"/>
                </a:cubicBezTo>
                <a:close/>
                <a:moveTo>
                  <a:pt x="6350203" y="1573660"/>
                </a:moveTo>
                <a:cubicBezTo>
                  <a:pt x="6358940" y="1573660"/>
                  <a:pt x="6366424" y="1581141"/>
                  <a:pt x="6366424" y="1590283"/>
                </a:cubicBezTo>
                <a:cubicBezTo>
                  <a:pt x="6366424" y="1599424"/>
                  <a:pt x="6358940" y="1606905"/>
                  <a:pt x="6350203" y="1606905"/>
                </a:cubicBezTo>
                <a:cubicBezTo>
                  <a:pt x="6341059" y="1606905"/>
                  <a:pt x="6333574" y="1599424"/>
                  <a:pt x="6333574" y="1590283"/>
                </a:cubicBezTo>
                <a:cubicBezTo>
                  <a:pt x="6333574" y="1581141"/>
                  <a:pt x="6341059" y="1573660"/>
                  <a:pt x="6350203" y="1573660"/>
                </a:cubicBezTo>
                <a:close/>
                <a:moveTo>
                  <a:pt x="8841787" y="1572830"/>
                </a:moveTo>
                <a:cubicBezTo>
                  <a:pt x="8849692" y="1572830"/>
                  <a:pt x="8856334" y="1579061"/>
                  <a:pt x="8856334" y="1587372"/>
                </a:cubicBezTo>
                <a:cubicBezTo>
                  <a:pt x="8856229" y="1595356"/>
                  <a:pt x="8849773" y="1601809"/>
                  <a:pt x="8841787" y="1601914"/>
                </a:cubicBezTo>
                <a:cubicBezTo>
                  <a:pt x="8833472" y="1601914"/>
                  <a:pt x="8827239" y="1595263"/>
                  <a:pt x="8827239" y="1587372"/>
                </a:cubicBezTo>
                <a:cubicBezTo>
                  <a:pt x="8827239" y="1579061"/>
                  <a:pt x="8833472" y="1572830"/>
                  <a:pt x="8841787" y="1572830"/>
                </a:cubicBezTo>
                <a:close/>
                <a:moveTo>
                  <a:pt x="4120538" y="1572830"/>
                </a:moveTo>
                <a:cubicBezTo>
                  <a:pt x="4127611" y="1572830"/>
                  <a:pt x="4133423" y="1578640"/>
                  <a:pt x="4133423" y="1585712"/>
                </a:cubicBezTo>
                <a:cubicBezTo>
                  <a:pt x="4133423" y="1592772"/>
                  <a:pt x="4127611" y="1598173"/>
                  <a:pt x="4120538" y="1598173"/>
                </a:cubicBezTo>
                <a:cubicBezTo>
                  <a:pt x="4113473" y="1598173"/>
                  <a:pt x="4108070" y="1592772"/>
                  <a:pt x="4108070" y="1585712"/>
                </a:cubicBezTo>
                <a:cubicBezTo>
                  <a:pt x="4108070" y="1578640"/>
                  <a:pt x="4113473" y="1572830"/>
                  <a:pt x="4120538" y="1572830"/>
                </a:cubicBezTo>
                <a:close/>
                <a:moveTo>
                  <a:pt x="10071579" y="1571580"/>
                </a:moveTo>
                <a:cubicBezTo>
                  <a:pt x="10071720" y="1571580"/>
                  <a:pt x="10071848" y="1571580"/>
                  <a:pt x="10071989" y="1571580"/>
                </a:cubicBezTo>
                <a:cubicBezTo>
                  <a:pt x="10083355" y="1571698"/>
                  <a:pt x="10092476" y="1581001"/>
                  <a:pt x="10092361" y="1592364"/>
                </a:cubicBezTo>
                <a:cubicBezTo>
                  <a:pt x="10092361" y="1592493"/>
                  <a:pt x="10092361" y="1592633"/>
                  <a:pt x="10092361" y="1592761"/>
                </a:cubicBezTo>
                <a:cubicBezTo>
                  <a:pt x="10092254" y="1604124"/>
                  <a:pt x="10082945" y="1613241"/>
                  <a:pt x="10071579" y="1613136"/>
                </a:cubicBezTo>
                <a:cubicBezTo>
                  <a:pt x="10071439" y="1613136"/>
                  <a:pt x="10071298" y="1613136"/>
                  <a:pt x="10071171" y="1613136"/>
                </a:cubicBezTo>
                <a:cubicBezTo>
                  <a:pt x="10059803" y="1613032"/>
                  <a:pt x="10050682" y="1603726"/>
                  <a:pt x="10050787" y="1592364"/>
                </a:cubicBezTo>
                <a:cubicBezTo>
                  <a:pt x="10050787" y="1592224"/>
                  <a:pt x="10050787" y="1592083"/>
                  <a:pt x="10050787" y="1591943"/>
                </a:cubicBezTo>
                <a:cubicBezTo>
                  <a:pt x="10050904" y="1580581"/>
                  <a:pt x="10060213" y="1571463"/>
                  <a:pt x="10071579" y="1571580"/>
                </a:cubicBezTo>
                <a:close/>
                <a:moveTo>
                  <a:pt x="4944144" y="1569091"/>
                </a:moveTo>
                <a:cubicBezTo>
                  <a:pt x="4955369" y="1569091"/>
                  <a:pt x="4964514" y="1578231"/>
                  <a:pt x="4964514" y="1589453"/>
                </a:cubicBezTo>
                <a:cubicBezTo>
                  <a:pt x="4964514" y="1601084"/>
                  <a:pt x="4955369" y="1610226"/>
                  <a:pt x="4944144" y="1610226"/>
                </a:cubicBezTo>
                <a:cubicBezTo>
                  <a:pt x="4944004" y="1610226"/>
                  <a:pt x="4943873" y="1610226"/>
                  <a:pt x="4943734" y="1610226"/>
                </a:cubicBezTo>
                <a:cubicBezTo>
                  <a:pt x="4938051" y="1610173"/>
                  <a:pt x="4932928" y="1607820"/>
                  <a:pt x="4929239" y="1604061"/>
                </a:cubicBezTo>
                <a:lnTo>
                  <a:pt x="4926216" y="1596561"/>
                </a:lnTo>
                <a:lnTo>
                  <a:pt x="4925432" y="1597343"/>
                </a:lnTo>
                <a:cubicBezTo>
                  <a:pt x="4920857" y="1597343"/>
                  <a:pt x="4917536" y="1593603"/>
                  <a:pt x="4917536" y="1589032"/>
                </a:cubicBezTo>
                <a:cubicBezTo>
                  <a:pt x="4917536" y="1584461"/>
                  <a:pt x="4920857" y="1580721"/>
                  <a:pt x="4925432" y="1580721"/>
                </a:cubicBezTo>
                <a:lnTo>
                  <a:pt x="4926543" y="1581833"/>
                </a:lnTo>
                <a:lnTo>
                  <a:pt x="4929380" y="1575064"/>
                </a:lnTo>
                <a:cubicBezTo>
                  <a:pt x="4933120" y="1571376"/>
                  <a:pt x="4938319" y="1569091"/>
                  <a:pt x="4944144" y="1569091"/>
                </a:cubicBezTo>
                <a:close/>
                <a:moveTo>
                  <a:pt x="7061132" y="1569089"/>
                </a:moveTo>
                <a:cubicBezTo>
                  <a:pt x="7062384" y="1569089"/>
                  <a:pt x="7063214" y="1569920"/>
                  <a:pt x="7063214" y="1571159"/>
                </a:cubicBezTo>
                <a:cubicBezTo>
                  <a:pt x="7063214" y="1572001"/>
                  <a:pt x="7062384" y="1573240"/>
                  <a:pt x="7061132" y="1573240"/>
                </a:cubicBezTo>
                <a:cubicBezTo>
                  <a:pt x="7059881" y="1573240"/>
                  <a:pt x="7059051" y="1572001"/>
                  <a:pt x="7059051" y="1571159"/>
                </a:cubicBezTo>
                <a:cubicBezTo>
                  <a:pt x="7059051" y="1569908"/>
                  <a:pt x="7059881" y="1569089"/>
                  <a:pt x="7061132" y="1569089"/>
                </a:cubicBezTo>
                <a:close/>
                <a:moveTo>
                  <a:pt x="5614330" y="1568670"/>
                </a:moveTo>
                <a:cubicBezTo>
                  <a:pt x="5614517" y="1568670"/>
                  <a:pt x="5614703" y="1568670"/>
                  <a:pt x="5614891" y="1568670"/>
                </a:cubicBezTo>
                <a:cubicBezTo>
                  <a:pt x="5621158" y="1568822"/>
                  <a:pt x="5626117" y="1574035"/>
                  <a:pt x="5625963" y="1580312"/>
                </a:cubicBezTo>
                <a:cubicBezTo>
                  <a:pt x="5625963" y="1580324"/>
                  <a:pt x="5625963" y="1580348"/>
                  <a:pt x="5625963" y="1580359"/>
                </a:cubicBezTo>
                <a:cubicBezTo>
                  <a:pt x="5625953" y="1586765"/>
                  <a:pt x="5620739" y="1591955"/>
                  <a:pt x="5614330" y="1591943"/>
                </a:cubicBezTo>
                <a:cubicBezTo>
                  <a:pt x="5607674" y="1591943"/>
                  <a:pt x="5602682" y="1586543"/>
                  <a:pt x="5602682" y="1580312"/>
                </a:cubicBezTo>
                <a:cubicBezTo>
                  <a:pt x="5602682" y="1580126"/>
                  <a:pt x="5602682" y="1579950"/>
                  <a:pt x="5602682" y="1579762"/>
                </a:cubicBezTo>
                <a:cubicBezTo>
                  <a:pt x="5602832" y="1573485"/>
                  <a:pt x="5608048" y="1568518"/>
                  <a:pt x="5614330" y="1568670"/>
                </a:cubicBezTo>
                <a:close/>
                <a:moveTo>
                  <a:pt x="6646629" y="1567838"/>
                </a:moveTo>
                <a:cubicBezTo>
                  <a:pt x="6646641" y="1567838"/>
                  <a:pt x="6646652" y="1567838"/>
                  <a:pt x="6646664" y="1567838"/>
                </a:cubicBezTo>
                <a:cubicBezTo>
                  <a:pt x="6657448" y="1567850"/>
                  <a:pt x="6666183" y="1576606"/>
                  <a:pt x="6666170" y="1587383"/>
                </a:cubicBezTo>
                <a:cubicBezTo>
                  <a:pt x="6666170" y="1587383"/>
                  <a:pt x="6666170" y="1587395"/>
                  <a:pt x="6666170" y="1587395"/>
                </a:cubicBezTo>
                <a:cubicBezTo>
                  <a:pt x="6666159" y="1598173"/>
                  <a:pt x="6657411" y="1606916"/>
                  <a:pt x="6646629" y="1606905"/>
                </a:cubicBezTo>
                <a:cubicBezTo>
                  <a:pt x="6646617" y="1606905"/>
                  <a:pt x="6646617" y="1606905"/>
                  <a:pt x="6646606" y="1606905"/>
                </a:cubicBezTo>
                <a:cubicBezTo>
                  <a:pt x="6635824" y="1606893"/>
                  <a:pt x="6627087" y="1598149"/>
                  <a:pt x="6627087" y="1587372"/>
                </a:cubicBezTo>
                <a:cubicBezTo>
                  <a:pt x="6627087" y="1587360"/>
                  <a:pt x="6627087" y="1587360"/>
                  <a:pt x="6627087" y="1587348"/>
                </a:cubicBezTo>
                <a:cubicBezTo>
                  <a:pt x="6627100" y="1576570"/>
                  <a:pt x="6635847" y="1567827"/>
                  <a:pt x="6646629" y="1567838"/>
                </a:cubicBezTo>
                <a:close/>
                <a:moveTo>
                  <a:pt x="9479545" y="1567430"/>
                </a:moveTo>
                <a:cubicBezTo>
                  <a:pt x="9489520" y="1567430"/>
                  <a:pt x="9497425" y="1575320"/>
                  <a:pt x="9497425" y="1584883"/>
                </a:cubicBezTo>
                <a:cubicBezTo>
                  <a:pt x="9497425" y="1594434"/>
                  <a:pt x="9489520" y="1602335"/>
                  <a:pt x="9479545" y="1602335"/>
                </a:cubicBezTo>
                <a:cubicBezTo>
                  <a:pt x="9469980" y="1602335"/>
                  <a:pt x="9462087" y="1594434"/>
                  <a:pt x="9462087" y="1584883"/>
                </a:cubicBezTo>
                <a:cubicBezTo>
                  <a:pt x="9462087" y="1575320"/>
                  <a:pt x="9469980" y="1567430"/>
                  <a:pt x="9479545" y="1567430"/>
                </a:cubicBezTo>
                <a:close/>
                <a:moveTo>
                  <a:pt x="4871379" y="1567430"/>
                </a:moveTo>
                <a:cubicBezTo>
                  <a:pt x="4881779" y="1567430"/>
                  <a:pt x="4890512" y="1575741"/>
                  <a:pt x="4890512" y="1586542"/>
                </a:cubicBezTo>
                <a:cubicBezTo>
                  <a:pt x="4890512" y="1596934"/>
                  <a:pt x="4881779" y="1605654"/>
                  <a:pt x="4871379" y="1605654"/>
                </a:cubicBezTo>
                <a:cubicBezTo>
                  <a:pt x="4860575" y="1605654"/>
                  <a:pt x="4852261" y="1596946"/>
                  <a:pt x="4852261" y="1586542"/>
                </a:cubicBezTo>
                <a:cubicBezTo>
                  <a:pt x="4852261" y="1575729"/>
                  <a:pt x="4860575" y="1567430"/>
                  <a:pt x="4871379" y="1567430"/>
                </a:cubicBezTo>
                <a:close/>
                <a:moveTo>
                  <a:pt x="4236952" y="1567430"/>
                </a:moveTo>
                <a:cubicBezTo>
                  <a:pt x="4244018" y="1567430"/>
                  <a:pt x="4249420" y="1573240"/>
                  <a:pt x="4249420" y="1580311"/>
                </a:cubicBezTo>
                <a:cubicBezTo>
                  <a:pt x="4249420" y="1587372"/>
                  <a:pt x="4244018" y="1593193"/>
                  <a:pt x="4236952" y="1593193"/>
                </a:cubicBezTo>
                <a:cubicBezTo>
                  <a:pt x="4229878" y="1593193"/>
                  <a:pt x="4224066" y="1587372"/>
                  <a:pt x="4224066" y="1580311"/>
                </a:cubicBezTo>
                <a:cubicBezTo>
                  <a:pt x="4224066" y="1573240"/>
                  <a:pt x="4229878" y="1567430"/>
                  <a:pt x="4236952" y="1567430"/>
                </a:cubicBezTo>
                <a:close/>
                <a:moveTo>
                  <a:pt x="6495295" y="1566577"/>
                </a:moveTo>
                <a:cubicBezTo>
                  <a:pt x="6505281" y="1566577"/>
                  <a:pt x="6513175" y="1574491"/>
                  <a:pt x="6513175" y="1584462"/>
                </a:cubicBezTo>
                <a:cubicBezTo>
                  <a:pt x="6513175" y="1594434"/>
                  <a:pt x="6505281" y="1602335"/>
                  <a:pt x="6495295" y="1602335"/>
                </a:cubicBezTo>
                <a:lnTo>
                  <a:pt x="6495295" y="1602348"/>
                </a:lnTo>
                <a:cubicBezTo>
                  <a:pt x="6485319" y="1602348"/>
                  <a:pt x="6477426" y="1594434"/>
                  <a:pt x="6477426" y="1584462"/>
                </a:cubicBezTo>
                <a:cubicBezTo>
                  <a:pt x="6477426" y="1574491"/>
                  <a:pt x="6485319" y="1566577"/>
                  <a:pt x="6495295" y="1566577"/>
                </a:cubicBezTo>
                <a:close/>
                <a:moveTo>
                  <a:pt x="902189" y="1566168"/>
                </a:moveTo>
                <a:cubicBezTo>
                  <a:pt x="902271" y="1566168"/>
                  <a:pt x="902341" y="1566168"/>
                  <a:pt x="902423" y="1566168"/>
                </a:cubicBezTo>
                <a:cubicBezTo>
                  <a:pt x="908107" y="1566238"/>
                  <a:pt x="912667" y="1570890"/>
                  <a:pt x="912597" y="1576572"/>
                </a:cubicBezTo>
                <a:cubicBezTo>
                  <a:pt x="912597" y="1582382"/>
                  <a:pt x="908037" y="1587372"/>
                  <a:pt x="902189" y="1587372"/>
                </a:cubicBezTo>
                <a:cubicBezTo>
                  <a:pt x="895991" y="1587372"/>
                  <a:pt x="891430" y="1582382"/>
                  <a:pt x="891430" y="1576572"/>
                </a:cubicBezTo>
                <a:cubicBezTo>
                  <a:pt x="891430" y="1570750"/>
                  <a:pt x="895991" y="1566168"/>
                  <a:pt x="902189" y="1566168"/>
                </a:cubicBezTo>
                <a:close/>
                <a:moveTo>
                  <a:pt x="1997723" y="1565759"/>
                </a:moveTo>
                <a:cubicBezTo>
                  <a:pt x="2004798" y="1565759"/>
                  <a:pt x="2010199" y="1571159"/>
                  <a:pt x="2010199" y="1578231"/>
                </a:cubicBezTo>
                <a:cubicBezTo>
                  <a:pt x="2010176" y="1585105"/>
                  <a:pt x="2004598" y="1590669"/>
                  <a:pt x="1997723" y="1590692"/>
                </a:cubicBezTo>
                <a:cubicBezTo>
                  <a:pt x="1991079" y="1590692"/>
                  <a:pt x="1985255" y="1584894"/>
                  <a:pt x="1985255" y="1578231"/>
                </a:cubicBezTo>
                <a:cubicBezTo>
                  <a:pt x="1985278" y="1571358"/>
                  <a:pt x="1990845" y="1565782"/>
                  <a:pt x="1997723" y="1565759"/>
                </a:cubicBezTo>
                <a:close/>
                <a:moveTo>
                  <a:pt x="4693440" y="1565349"/>
                </a:moveTo>
                <a:cubicBezTo>
                  <a:pt x="4698023" y="1565361"/>
                  <a:pt x="4701742" y="1569078"/>
                  <a:pt x="4701754" y="1573660"/>
                </a:cubicBezTo>
                <a:cubicBezTo>
                  <a:pt x="4701754" y="1578231"/>
                  <a:pt x="4698011" y="1581551"/>
                  <a:pt x="4693440" y="1581551"/>
                </a:cubicBezTo>
                <a:cubicBezTo>
                  <a:pt x="4689288" y="1581551"/>
                  <a:pt x="4685545" y="1578231"/>
                  <a:pt x="4685545" y="1573648"/>
                </a:cubicBezTo>
                <a:cubicBezTo>
                  <a:pt x="4685545" y="1569089"/>
                  <a:pt x="4689288" y="1565349"/>
                  <a:pt x="4693440" y="1565349"/>
                </a:cubicBezTo>
                <a:close/>
                <a:moveTo>
                  <a:pt x="3424985" y="1565337"/>
                </a:moveTo>
                <a:cubicBezTo>
                  <a:pt x="3425230" y="1565326"/>
                  <a:pt x="3425488" y="1565326"/>
                  <a:pt x="3425733" y="1565337"/>
                </a:cubicBezTo>
                <a:cubicBezTo>
                  <a:pt x="3432398" y="1565535"/>
                  <a:pt x="3437638" y="1571100"/>
                  <a:pt x="3437427" y="1577763"/>
                </a:cubicBezTo>
                <a:cubicBezTo>
                  <a:pt x="3437228" y="1584425"/>
                  <a:pt x="3431662" y="1589652"/>
                  <a:pt x="3424996" y="1589453"/>
                </a:cubicBezTo>
                <a:cubicBezTo>
                  <a:pt x="3418623" y="1589254"/>
                  <a:pt x="3413501" y="1584146"/>
                  <a:pt x="3413302" y="1577775"/>
                </a:cubicBezTo>
                <a:cubicBezTo>
                  <a:pt x="3413091" y="1571111"/>
                  <a:pt x="3418318" y="1565548"/>
                  <a:pt x="3424985" y="1565337"/>
                </a:cubicBezTo>
                <a:close/>
                <a:moveTo>
                  <a:pt x="9087916" y="1564110"/>
                </a:moveTo>
                <a:cubicBezTo>
                  <a:pt x="9096641" y="1564110"/>
                  <a:pt x="9103716" y="1571182"/>
                  <a:pt x="9103716" y="1579903"/>
                </a:cubicBezTo>
                <a:cubicBezTo>
                  <a:pt x="9103716" y="1588611"/>
                  <a:pt x="9096641" y="1595684"/>
                  <a:pt x="9087916" y="1595684"/>
                </a:cubicBezTo>
                <a:cubicBezTo>
                  <a:pt x="9079192" y="1595684"/>
                  <a:pt x="9072117" y="1588611"/>
                  <a:pt x="9072117" y="1579903"/>
                </a:cubicBezTo>
                <a:cubicBezTo>
                  <a:pt x="9072117" y="1571182"/>
                  <a:pt x="9079192" y="1564110"/>
                  <a:pt x="9087916" y="1564110"/>
                </a:cubicBezTo>
                <a:close/>
                <a:moveTo>
                  <a:pt x="4352950" y="1562438"/>
                </a:moveTo>
                <a:cubicBezTo>
                  <a:pt x="4360012" y="1562438"/>
                  <a:pt x="4365837" y="1568259"/>
                  <a:pt x="4365837" y="1575320"/>
                </a:cubicBezTo>
                <a:cubicBezTo>
                  <a:pt x="4365837" y="1582380"/>
                  <a:pt x="4360012" y="1588201"/>
                  <a:pt x="4352950" y="1588201"/>
                </a:cubicBezTo>
                <a:cubicBezTo>
                  <a:pt x="4345873" y="1588201"/>
                  <a:pt x="4340049" y="1582380"/>
                  <a:pt x="4340049" y="1575320"/>
                </a:cubicBezTo>
                <a:cubicBezTo>
                  <a:pt x="4340049" y="1568259"/>
                  <a:pt x="4345873" y="1562438"/>
                  <a:pt x="4352950" y="1562438"/>
                </a:cubicBezTo>
                <a:close/>
                <a:moveTo>
                  <a:pt x="4609873" y="1562427"/>
                </a:moveTo>
                <a:cubicBezTo>
                  <a:pt x="4618189" y="1562427"/>
                  <a:pt x="4624431" y="1568670"/>
                  <a:pt x="4624431" y="1576572"/>
                </a:cubicBezTo>
                <a:cubicBezTo>
                  <a:pt x="4624431" y="1584883"/>
                  <a:pt x="4618189" y="1591114"/>
                  <a:pt x="4609873" y="1591114"/>
                </a:cubicBezTo>
                <a:cubicBezTo>
                  <a:pt x="4605925" y="1591114"/>
                  <a:pt x="4602395" y="1589556"/>
                  <a:pt x="4599850" y="1586960"/>
                </a:cubicBezTo>
                <a:lnTo>
                  <a:pt x="4598402" y="1583293"/>
                </a:lnTo>
                <a:lnTo>
                  <a:pt x="4594493" y="1586951"/>
                </a:lnTo>
                <a:cubicBezTo>
                  <a:pt x="4590752" y="1586951"/>
                  <a:pt x="4587841" y="1584052"/>
                  <a:pt x="4587841" y="1580721"/>
                </a:cubicBezTo>
                <a:cubicBezTo>
                  <a:pt x="4587841" y="1580663"/>
                  <a:pt x="4587841" y="1580604"/>
                  <a:pt x="4587841" y="1580545"/>
                </a:cubicBezTo>
                <a:cubicBezTo>
                  <a:pt x="4587887" y="1576921"/>
                  <a:pt x="4590870" y="1574011"/>
                  <a:pt x="4594493" y="1574058"/>
                </a:cubicBezTo>
                <a:lnTo>
                  <a:pt x="4596057" y="1575623"/>
                </a:lnTo>
                <a:lnTo>
                  <a:pt x="4599920" y="1566470"/>
                </a:lnTo>
                <a:cubicBezTo>
                  <a:pt x="4602477" y="1563949"/>
                  <a:pt x="4605997" y="1562403"/>
                  <a:pt x="4609873" y="1562427"/>
                </a:cubicBezTo>
                <a:close/>
                <a:moveTo>
                  <a:pt x="2761872" y="1561608"/>
                </a:moveTo>
                <a:cubicBezTo>
                  <a:pt x="2768748" y="1561632"/>
                  <a:pt x="2774326" y="1567196"/>
                  <a:pt x="2774349" y="1574070"/>
                </a:cubicBezTo>
                <a:cubicBezTo>
                  <a:pt x="2774349" y="1581141"/>
                  <a:pt x="2768935" y="1586951"/>
                  <a:pt x="2761872" y="1586951"/>
                </a:cubicBezTo>
                <a:cubicBezTo>
                  <a:pt x="2754809" y="1586951"/>
                  <a:pt x="2748985" y="1581141"/>
                  <a:pt x="2748985" y="1574070"/>
                </a:cubicBezTo>
                <a:cubicBezTo>
                  <a:pt x="2748985" y="1567431"/>
                  <a:pt x="2754809" y="1561608"/>
                  <a:pt x="2761872" y="1561608"/>
                </a:cubicBezTo>
                <a:close/>
                <a:moveTo>
                  <a:pt x="6099501" y="1558278"/>
                </a:moveTo>
                <a:cubicBezTo>
                  <a:pt x="6107816" y="1558278"/>
                  <a:pt x="6114469" y="1564928"/>
                  <a:pt x="6114469" y="1573240"/>
                </a:cubicBezTo>
                <a:cubicBezTo>
                  <a:pt x="6114469" y="1581551"/>
                  <a:pt x="6107816" y="1588203"/>
                  <a:pt x="6099501" y="1588203"/>
                </a:cubicBezTo>
                <a:cubicBezTo>
                  <a:pt x="6091609" y="1588203"/>
                  <a:pt x="6084545" y="1581551"/>
                  <a:pt x="6084545" y="1573240"/>
                </a:cubicBezTo>
                <a:cubicBezTo>
                  <a:pt x="6084545" y="1564928"/>
                  <a:pt x="6091609" y="1558278"/>
                  <a:pt x="6099501" y="1558278"/>
                </a:cubicBezTo>
                <a:close/>
                <a:moveTo>
                  <a:pt x="7102706" y="1558276"/>
                </a:moveTo>
                <a:cubicBezTo>
                  <a:pt x="7116844" y="1558276"/>
                  <a:pt x="7128071" y="1569908"/>
                  <a:pt x="7128071" y="1584052"/>
                </a:cubicBezTo>
                <a:cubicBezTo>
                  <a:pt x="7128013" y="1598033"/>
                  <a:pt x="7116692" y="1609349"/>
                  <a:pt x="7102706" y="1609395"/>
                </a:cubicBezTo>
                <a:cubicBezTo>
                  <a:pt x="7088567" y="1609395"/>
                  <a:pt x="7076932" y="1597764"/>
                  <a:pt x="7076932" y="1584052"/>
                </a:cubicBezTo>
                <a:cubicBezTo>
                  <a:pt x="7077002" y="1569850"/>
                  <a:pt x="7088497" y="1558359"/>
                  <a:pt x="7102706" y="1558276"/>
                </a:cubicBezTo>
                <a:close/>
                <a:moveTo>
                  <a:pt x="5854213" y="1557867"/>
                </a:moveTo>
                <a:cubicBezTo>
                  <a:pt x="5861276" y="1557867"/>
                  <a:pt x="5867522" y="1563677"/>
                  <a:pt x="5867522" y="1571159"/>
                </a:cubicBezTo>
                <a:cubicBezTo>
                  <a:pt x="5867522" y="1578230"/>
                  <a:pt x="5861276" y="1584461"/>
                  <a:pt x="5854213" y="1584461"/>
                </a:cubicBezTo>
                <a:cubicBezTo>
                  <a:pt x="5846729" y="1584461"/>
                  <a:pt x="5840496" y="1578230"/>
                  <a:pt x="5840496" y="1571159"/>
                </a:cubicBezTo>
                <a:cubicBezTo>
                  <a:pt x="5840496" y="1563689"/>
                  <a:pt x="5846729" y="1557867"/>
                  <a:pt x="5854213" y="1557867"/>
                </a:cubicBezTo>
                <a:close/>
                <a:moveTo>
                  <a:pt x="4468933" y="1556617"/>
                </a:moveTo>
                <a:lnTo>
                  <a:pt x="4474404" y="1558896"/>
                </a:lnTo>
                <a:lnTo>
                  <a:pt x="4473506" y="1559773"/>
                </a:lnTo>
                <a:cubicBezTo>
                  <a:pt x="4473506" y="1559831"/>
                  <a:pt x="4473506" y="1559890"/>
                  <a:pt x="4473506" y="1559949"/>
                </a:cubicBezTo>
                <a:cubicBezTo>
                  <a:pt x="4473506" y="1563689"/>
                  <a:pt x="4476416" y="1566588"/>
                  <a:pt x="4480159" y="1566588"/>
                </a:cubicBezTo>
                <a:lnTo>
                  <a:pt x="4480483" y="1566265"/>
                </a:lnTo>
                <a:lnTo>
                  <a:pt x="4481832" y="1569498"/>
                </a:lnTo>
                <a:cubicBezTo>
                  <a:pt x="4481832" y="1576570"/>
                  <a:pt x="4476011" y="1582380"/>
                  <a:pt x="4468933" y="1582380"/>
                </a:cubicBezTo>
                <a:cubicBezTo>
                  <a:pt x="4461871" y="1582380"/>
                  <a:pt x="4456046" y="1576570"/>
                  <a:pt x="4456046" y="1569498"/>
                </a:cubicBezTo>
                <a:lnTo>
                  <a:pt x="4458664" y="1563226"/>
                </a:lnTo>
                <a:lnTo>
                  <a:pt x="4463793" y="1561035"/>
                </a:lnTo>
                <a:lnTo>
                  <a:pt x="4464971" y="1558270"/>
                </a:lnTo>
                <a:close/>
                <a:moveTo>
                  <a:pt x="786650" y="1554128"/>
                </a:moveTo>
                <a:cubicBezTo>
                  <a:pt x="792110" y="1554221"/>
                  <a:pt x="796520" y="1558640"/>
                  <a:pt x="796590" y="1564099"/>
                </a:cubicBezTo>
                <a:cubicBezTo>
                  <a:pt x="796590" y="1569920"/>
                  <a:pt x="792029" y="1574479"/>
                  <a:pt x="786650" y="1574479"/>
                </a:cubicBezTo>
                <a:lnTo>
                  <a:pt x="786650" y="1574491"/>
                </a:lnTo>
                <a:cubicBezTo>
                  <a:pt x="780802" y="1574491"/>
                  <a:pt x="776242" y="1569920"/>
                  <a:pt x="776242" y="1564099"/>
                </a:cubicBezTo>
                <a:cubicBezTo>
                  <a:pt x="776242" y="1558686"/>
                  <a:pt x="780802" y="1554128"/>
                  <a:pt x="786650" y="1554128"/>
                </a:cubicBezTo>
                <a:close/>
                <a:moveTo>
                  <a:pt x="4480159" y="1553285"/>
                </a:moveTo>
                <a:cubicBezTo>
                  <a:pt x="4483902" y="1553285"/>
                  <a:pt x="4486814" y="1556208"/>
                  <a:pt x="4486814" y="1559949"/>
                </a:cubicBezTo>
                <a:lnTo>
                  <a:pt x="4480483" y="1566265"/>
                </a:lnTo>
                <a:lnTo>
                  <a:pt x="4478037" y="1560410"/>
                </a:lnTo>
                <a:lnTo>
                  <a:pt x="4474404" y="1558896"/>
                </a:lnTo>
                <a:close/>
                <a:moveTo>
                  <a:pt x="7788693" y="1552876"/>
                </a:moveTo>
                <a:cubicBezTo>
                  <a:pt x="7792997" y="1553017"/>
                  <a:pt x="7796458" y="1556477"/>
                  <a:pt x="7796599" y="1560779"/>
                </a:cubicBezTo>
                <a:cubicBezTo>
                  <a:pt x="7796599" y="1560779"/>
                  <a:pt x="7796599" y="1560790"/>
                  <a:pt x="7796599" y="1560790"/>
                </a:cubicBezTo>
                <a:cubicBezTo>
                  <a:pt x="7796587" y="1565150"/>
                  <a:pt x="7793055" y="1568681"/>
                  <a:pt x="7788693" y="1568670"/>
                </a:cubicBezTo>
                <a:cubicBezTo>
                  <a:pt x="7784121" y="1568670"/>
                  <a:pt x="7780800" y="1565338"/>
                  <a:pt x="7780800" y="1560779"/>
                </a:cubicBezTo>
                <a:cubicBezTo>
                  <a:pt x="7780800" y="1560779"/>
                  <a:pt x="7780800" y="1560767"/>
                  <a:pt x="7780800" y="1560767"/>
                </a:cubicBezTo>
                <a:cubicBezTo>
                  <a:pt x="7780800" y="1556407"/>
                  <a:pt x="7784331" y="1552876"/>
                  <a:pt x="7788693" y="1552876"/>
                </a:cubicBezTo>
                <a:close/>
                <a:moveTo>
                  <a:pt x="4761210" y="1552466"/>
                </a:moveTo>
                <a:cubicBezTo>
                  <a:pt x="4769944" y="1552466"/>
                  <a:pt x="4777008" y="1559528"/>
                  <a:pt x="4777008" y="1568669"/>
                </a:cubicBezTo>
                <a:cubicBezTo>
                  <a:pt x="4777008" y="1568681"/>
                  <a:pt x="4777008" y="1568681"/>
                  <a:pt x="4777008" y="1568692"/>
                </a:cubicBezTo>
                <a:cubicBezTo>
                  <a:pt x="4776995" y="1577413"/>
                  <a:pt x="4769933" y="1584473"/>
                  <a:pt x="4761210" y="1584462"/>
                </a:cubicBezTo>
                <a:cubicBezTo>
                  <a:pt x="4752065" y="1584462"/>
                  <a:pt x="4745000" y="1577401"/>
                  <a:pt x="4745000" y="1568669"/>
                </a:cubicBezTo>
                <a:cubicBezTo>
                  <a:pt x="4745000" y="1559528"/>
                  <a:pt x="4752065" y="1552466"/>
                  <a:pt x="4761210" y="1552466"/>
                </a:cubicBezTo>
                <a:close/>
                <a:moveTo>
                  <a:pt x="1882182" y="1551603"/>
                </a:moveTo>
                <a:cubicBezTo>
                  <a:pt x="1888848" y="1551392"/>
                  <a:pt x="1894404" y="1556617"/>
                  <a:pt x="1894614" y="1563268"/>
                </a:cubicBezTo>
                <a:cubicBezTo>
                  <a:pt x="1894614" y="1570328"/>
                  <a:pt x="1889210" y="1575741"/>
                  <a:pt x="1882567" y="1575741"/>
                </a:cubicBezTo>
                <a:cubicBezTo>
                  <a:pt x="1875915" y="1575741"/>
                  <a:pt x="1870511" y="1570328"/>
                  <a:pt x="1870511" y="1563268"/>
                </a:cubicBezTo>
                <a:cubicBezTo>
                  <a:pt x="1870710" y="1556909"/>
                  <a:pt x="1875820" y="1551802"/>
                  <a:pt x="1882182" y="1551603"/>
                </a:cubicBezTo>
                <a:close/>
                <a:moveTo>
                  <a:pt x="3309831" y="1551216"/>
                </a:moveTo>
                <a:cubicBezTo>
                  <a:pt x="3309842" y="1551216"/>
                  <a:pt x="3309866" y="1551216"/>
                  <a:pt x="3309878" y="1551216"/>
                </a:cubicBezTo>
                <a:cubicBezTo>
                  <a:pt x="3316287" y="1551227"/>
                  <a:pt x="3321478" y="1556441"/>
                  <a:pt x="3321466" y="1562847"/>
                </a:cubicBezTo>
                <a:cubicBezTo>
                  <a:pt x="3321466" y="1569498"/>
                  <a:pt x="3316485" y="1574899"/>
                  <a:pt x="3309831" y="1574899"/>
                </a:cubicBezTo>
                <a:lnTo>
                  <a:pt x="3309831" y="1574887"/>
                </a:lnTo>
                <a:cubicBezTo>
                  <a:pt x="3303177" y="1574887"/>
                  <a:pt x="3297774" y="1569498"/>
                  <a:pt x="3297774" y="1562847"/>
                </a:cubicBezTo>
                <a:cubicBezTo>
                  <a:pt x="3297774" y="1556617"/>
                  <a:pt x="3303177" y="1551216"/>
                  <a:pt x="3309831" y="1551216"/>
                </a:cubicBezTo>
                <a:close/>
                <a:moveTo>
                  <a:pt x="4392020" y="1549965"/>
                </a:moveTo>
                <a:cubicBezTo>
                  <a:pt x="4394756" y="1550001"/>
                  <a:pt x="4396977" y="1552221"/>
                  <a:pt x="4397013" y="1554957"/>
                </a:cubicBezTo>
                <a:cubicBezTo>
                  <a:pt x="4397013" y="1557868"/>
                  <a:pt x="4394932" y="1560357"/>
                  <a:pt x="4392020" y="1560357"/>
                </a:cubicBezTo>
                <a:cubicBezTo>
                  <a:pt x="4389118" y="1560357"/>
                  <a:pt x="4387038" y="1557868"/>
                  <a:pt x="4387038" y="1554957"/>
                </a:cubicBezTo>
                <a:cubicBezTo>
                  <a:pt x="4387072" y="1552221"/>
                  <a:pt x="4389283" y="1550012"/>
                  <a:pt x="4392020" y="1549965"/>
                </a:cubicBezTo>
                <a:close/>
                <a:moveTo>
                  <a:pt x="8011539" y="1548306"/>
                </a:moveTo>
                <a:cubicBezTo>
                  <a:pt x="8016568" y="1548353"/>
                  <a:pt x="8020637" y="1552421"/>
                  <a:pt x="8020684" y="1557447"/>
                </a:cubicBezTo>
                <a:cubicBezTo>
                  <a:pt x="8020637" y="1562475"/>
                  <a:pt x="8016568" y="1566541"/>
                  <a:pt x="8011539" y="1566589"/>
                </a:cubicBezTo>
                <a:cubicBezTo>
                  <a:pt x="8006135" y="1566589"/>
                  <a:pt x="8001973" y="1562439"/>
                  <a:pt x="8001973" y="1557447"/>
                </a:cubicBezTo>
                <a:cubicBezTo>
                  <a:pt x="8001973" y="1552468"/>
                  <a:pt x="8006135" y="1548306"/>
                  <a:pt x="8011539" y="1548306"/>
                </a:cubicBezTo>
                <a:close/>
                <a:moveTo>
                  <a:pt x="6861571" y="1547884"/>
                </a:moveTo>
                <a:cubicBezTo>
                  <a:pt x="6874048" y="1547884"/>
                  <a:pt x="6884024" y="1557867"/>
                  <a:pt x="6884024" y="1570328"/>
                </a:cubicBezTo>
                <a:cubicBezTo>
                  <a:pt x="6884024" y="1582801"/>
                  <a:pt x="6874048" y="1593193"/>
                  <a:pt x="6861571" y="1593193"/>
                </a:cubicBezTo>
                <a:cubicBezTo>
                  <a:pt x="6849105" y="1593193"/>
                  <a:pt x="6839130" y="1582801"/>
                  <a:pt x="6839130" y="1570328"/>
                </a:cubicBezTo>
                <a:cubicBezTo>
                  <a:pt x="6839130" y="1570259"/>
                  <a:pt x="6839130" y="1570200"/>
                  <a:pt x="6839130" y="1570130"/>
                </a:cubicBezTo>
                <a:cubicBezTo>
                  <a:pt x="6839177" y="1557797"/>
                  <a:pt x="6849233" y="1547838"/>
                  <a:pt x="6861571" y="1547884"/>
                </a:cubicBezTo>
                <a:close/>
                <a:moveTo>
                  <a:pt x="5118341" y="1547476"/>
                </a:moveTo>
                <a:cubicBezTo>
                  <a:pt x="5124995" y="1547476"/>
                  <a:pt x="5131023" y="1550176"/>
                  <a:pt x="5135388" y="1554487"/>
                </a:cubicBezTo>
                <a:lnTo>
                  <a:pt x="5141467" y="1568827"/>
                </a:lnTo>
                <a:lnTo>
                  <a:pt x="5150769" y="1559528"/>
                </a:lnTo>
                <a:cubicBezTo>
                  <a:pt x="5156170" y="1559528"/>
                  <a:pt x="5160337" y="1564099"/>
                  <a:pt x="5160337" y="1569499"/>
                </a:cubicBezTo>
                <a:cubicBezTo>
                  <a:pt x="5160337" y="1569605"/>
                  <a:pt x="5160337" y="1569709"/>
                  <a:pt x="5160337" y="1569803"/>
                </a:cubicBezTo>
                <a:cubicBezTo>
                  <a:pt x="5160254" y="1575005"/>
                  <a:pt x="5155972" y="1579143"/>
                  <a:pt x="5150769" y="1579062"/>
                </a:cubicBezTo>
                <a:lnTo>
                  <a:pt x="5142406" y="1571046"/>
                </a:lnTo>
                <a:lnTo>
                  <a:pt x="5142454" y="1571159"/>
                </a:lnTo>
                <a:cubicBezTo>
                  <a:pt x="5142442" y="1584473"/>
                  <a:pt x="5131660" y="1595251"/>
                  <a:pt x="5118341" y="1595263"/>
                </a:cubicBezTo>
                <a:cubicBezTo>
                  <a:pt x="5105454" y="1595263"/>
                  <a:pt x="5094638" y="1584462"/>
                  <a:pt x="5094638" y="1571159"/>
                </a:cubicBezTo>
                <a:cubicBezTo>
                  <a:pt x="5094787" y="1558137"/>
                  <a:pt x="5105314" y="1547616"/>
                  <a:pt x="5118341" y="1547476"/>
                </a:cubicBezTo>
                <a:close/>
                <a:moveTo>
                  <a:pt x="9336114" y="1547054"/>
                </a:moveTo>
                <a:cubicBezTo>
                  <a:pt x="9345260" y="1547054"/>
                  <a:pt x="9352743" y="1554536"/>
                  <a:pt x="9352743" y="1563689"/>
                </a:cubicBezTo>
                <a:cubicBezTo>
                  <a:pt x="9352743" y="1572830"/>
                  <a:pt x="9345260" y="1580311"/>
                  <a:pt x="9336114" y="1580311"/>
                </a:cubicBezTo>
                <a:cubicBezTo>
                  <a:pt x="9326970" y="1580311"/>
                  <a:pt x="9319485" y="1572830"/>
                  <a:pt x="9319485" y="1563689"/>
                </a:cubicBezTo>
                <a:cubicBezTo>
                  <a:pt x="9319485" y="1554536"/>
                  <a:pt x="9326970" y="1547054"/>
                  <a:pt x="9336114" y="1547054"/>
                </a:cubicBezTo>
                <a:close/>
                <a:moveTo>
                  <a:pt x="4314698" y="1547043"/>
                </a:moveTo>
                <a:cubicBezTo>
                  <a:pt x="4316357" y="1547043"/>
                  <a:pt x="4318017" y="1548305"/>
                  <a:pt x="4318017" y="1549965"/>
                </a:cubicBezTo>
                <a:cubicBezTo>
                  <a:pt x="4318017" y="1550001"/>
                  <a:pt x="4318017" y="1550036"/>
                  <a:pt x="4318017" y="1550071"/>
                </a:cubicBezTo>
                <a:cubicBezTo>
                  <a:pt x="4317995" y="1551882"/>
                  <a:pt x="4316509" y="1553320"/>
                  <a:pt x="4314698" y="1553297"/>
                </a:cubicBezTo>
                <a:cubicBezTo>
                  <a:pt x="4312616" y="1553297"/>
                  <a:pt x="4311365" y="1552047"/>
                  <a:pt x="4311365" y="1549965"/>
                </a:cubicBezTo>
                <a:cubicBezTo>
                  <a:pt x="4311365" y="1548305"/>
                  <a:pt x="4312616" y="1547043"/>
                  <a:pt x="4314698" y="1547043"/>
                </a:cubicBezTo>
                <a:close/>
                <a:moveTo>
                  <a:pt x="7468572" y="1546647"/>
                </a:moveTo>
                <a:cubicBezTo>
                  <a:pt x="7486033" y="1546647"/>
                  <a:pt x="7500580" y="1560779"/>
                  <a:pt x="7500580" y="1578231"/>
                </a:cubicBezTo>
                <a:cubicBezTo>
                  <a:pt x="7500580" y="1595684"/>
                  <a:pt x="7486033" y="1609816"/>
                  <a:pt x="7468572" y="1609816"/>
                </a:cubicBezTo>
                <a:cubicBezTo>
                  <a:pt x="7468561" y="1609816"/>
                  <a:pt x="7468538" y="1609816"/>
                  <a:pt x="7468526" y="1609816"/>
                </a:cubicBezTo>
                <a:lnTo>
                  <a:pt x="7461791" y="1607022"/>
                </a:lnTo>
                <a:lnTo>
                  <a:pt x="7460246" y="1608565"/>
                </a:lnTo>
                <a:lnTo>
                  <a:pt x="7456511" y="1604831"/>
                </a:lnTo>
                <a:lnTo>
                  <a:pt x="7446208" y="1600555"/>
                </a:lnTo>
                <a:cubicBezTo>
                  <a:pt x="7440499" y="1594840"/>
                  <a:pt x="7436970" y="1586946"/>
                  <a:pt x="7436975" y="1578231"/>
                </a:cubicBezTo>
                <a:cubicBezTo>
                  <a:pt x="7436975" y="1578219"/>
                  <a:pt x="7436975" y="1578197"/>
                  <a:pt x="7436975" y="1578185"/>
                </a:cubicBezTo>
                <a:cubicBezTo>
                  <a:pt x="7436986" y="1560756"/>
                  <a:pt x="7451137" y="1546634"/>
                  <a:pt x="7468572" y="1546647"/>
                </a:cubicBezTo>
                <a:close/>
                <a:moveTo>
                  <a:pt x="10217033" y="1546225"/>
                </a:moveTo>
                <a:cubicBezTo>
                  <a:pt x="10228728" y="1546225"/>
                  <a:pt x="10238669" y="1555787"/>
                  <a:pt x="10238669" y="1567827"/>
                </a:cubicBezTo>
                <a:cubicBezTo>
                  <a:pt x="10238669" y="1579891"/>
                  <a:pt x="10228728" y="1589453"/>
                  <a:pt x="10217033" y="1589453"/>
                </a:cubicBezTo>
                <a:lnTo>
                  <a:pt x="10217033" y="1589465"/>
                </a:lnTo>
                <a:cubicBezTo>
                  <a:pt x="10204989" y="1589465"/>
                  <a:pt x="10195517" y="1579891"/>
                  <a:pt x="10195517" y="1567839"/>
                </a:cubicBezTo>
                <a:cubicBezTo>
                  <a:pt x="10195517" y="1567745"/>
                  <a:pt x="10195517" y="1567652"/>
                  <a:pt x="10195517" y="1567558"/>
                </a:cubicBezTo>
                <a:cubicBezTo>
                  <a:pt x="10195517" y="1555693"/>
                  <a:pt x="10205223" y="1546144"/>
                  <a:pt x="10217033" y="1546225"/>
                </a:cubicBezTo>
                <a:close/>
                <a:moveTo>
                  <a:pt x="4248589" y="1545816"/>
                </a:moveTo>
                <a:cubicBezTo>
                  <a:pt x="4249840" y="1545816"/>
                  <a:pt x="4250670" y="1546645"/>
                  <a:pt x="4250670" y="1547476"/>
                </a:cubicBezTo>
                <a:cubicBezTo>
                  <a:pt x="4250670" y="1548726"/>
                  <a:pt x="4249840" y="1549557"/>
                  <a:pt x="4248589" y="1549557"/>
                </a:cubicBezTo>
                <a:cubicBezTo>
                  <a:pt x="4247758" y="1549557"/>
                  <a:pt x="4246927" y="1548726"/>
                  <a:pt x="4246927" y="1547476"/>
                </a:cubicBezTo>
                <a:cubicBezTo>
                  <a:pt x="4246988" y="1546588"/>
                  <a:pt x="4247699" y="1545874"/>
                  <a:pt x="4248589" y="1545816"/>
                </a:cubicBezTo>
                <a:close/>
                <a:moveTo>
                  <a:pt x="8239367" y="1545395"/>
                </a:moveTo>
                <a:cubicBezTo>
                  <a:pt x="8239589" y="1545384"/>
                  <a:pt x="8239800" y="1545384"/>
                  <a:pt x="8240022" y="1545395"/>
                </a:cubicBezTo>
                <a:cubicBezTo>
                  <a:pt x="8245810" y="1545583"/>
                  <a:pt x="8250360" y="1550421"/>
                  <a:pt x="8250172" y="1556208"/>
                </a:cubicBezTo>
                <a:cubicBezTo>
                  <a:pt x="8250172" y="1556255"/>
                  <a:pt x="8250172" y="1556290"/>
                  <a:pt x="8250172" y="1556337"/>
                </a:cubicBezTo>
                <a:cubicBezTo>
                  <a:pt x="8250137" y="1562264"/>
                  <a:pt x="8245296" y="1567033"/>
                  <a:pt x="8239367" y="1566998"/>
                </a:cubicBezTo>
                <a:lnTo>
                  <a:pt x="8239367" y="1567010"/>
                </a:lnTo>
                <a:cubicBezTo>
                  <a:pt x="8233438" y="1566904"/>
                  <a:pt x="8228665" y="1562135"/>
                  <a:pt x="8228561" y="1556208"/>
                </a:cubicBezTo>
                <a:cubicBezTo>
                  <a:pt x="8228561" y="1556162"/>
                  <a:pt x="8228561" y="1556103"/>
                  <a:pt x="8228561" y="1556056"/>
                </a:cubicBezTo>
                <a:cubicBezTo>
                  <a:pt x="8228595" y="1550129"/>
                  <a:pt x="8233438" y="1545361"/>
                  <a:pt x="8239367" y="1545395"/>
                </a:cubicBezTo>
                <a:close/>
                <a:moveTo>
                  <a:pt x="2646707" y="1545395"/>
                </a:moveTo>
                <a:cubicBezTo>
                  <a:pt x="2653594" y="1545419"/>
                  <a:pt x="2659161" y="1550983"/>
                  <a:pt x="2659185" y="1557868"/>
                </a:cubicBezTo>
                <a:cubicBezTo>
                  <a:pt x="2659185" y="1564928"/>
                  <a:pt x="2653782" y="1570330"/>
                  <a:pt x="2646707" y="1570330"/>
                </a:cubicBezTo>
                <a:cubicBezTo>
                  <a:pt x="2640053" y="1570330"/>
                  <a:pt x="2634241" y="1564928"/>
                  <a:pt x="2634241" y="1557868"/>
                </a:cubicBezTo>
                <a:cubicBezTo>
                  <a:pt x="2634241" y="1551216"/>
                  <a:pt x="2640053" y="1545395"/>
                  <a:pt x="2646707" y="1545395"/>
                </a:cubicBezTo>
                <a:close/>
                <a:moveTo>
                  <a:pt x="10416187" y="1544987"/>
                </a:moveTo>
                <a:cubicBezTo>
                  <a:pt x="10416304" y="1544987"/>
                  <a:pt x="10416304" y="1544987"/>
                  <a:pt x="10416304" y="1544987"/>
                </a:cubicBezTo>
                <a:cubicBezTo>
                  <a:pt x="10429168" y="1545010"/>
                  <a:pt x="10439574" y="1555425"/>
                  <a:pt x="10439574" y="1568260"/>
                </a:cubicBezTo>
                <a:cubicBezTo>
                  <a:pt x="10439574" y="1580722"/>
                  <a:pt x="10429168" y="1591114"/>
                  <a:pt x="10416187" y="1591114"/>
                </a:cubicBezTo>
                <a:cubicBezTo>
                  <a:pt x="10403323" y="1591114"/>
                  <a:pt x="10392915" y="1580722"/>
                  <a:pt x="10392915" y="1568249"/>
                </a:cubicBezTo>
                <a:cubicBezTo>
                  <a:pt x="10392915" y="1568226"/>
                  <a:pt x="10392915" y="1568213"/>
                  <a:pt x="10392915" y="1568190"/>
                </a:cubicBezTo>
                <a:cubicBezTo>
                  <a:pt x="10392915" y="1555356"/>
                  <a:pt x="10403440" y="1544963"/>
                  <a:pt x="10416187" y="1544987"/>
                </a:cubicBezTo>
                <a:close/>
                <a:moveTo>
                  <a:pt x="7183361" y="1544554"/>
                </a:moveTo>
                <a:cubicBezTo>
                  <a:pt x="7183396" y="1544554"/>
                  <a:pt x="7183431" y="1544554"/>
                  <a:pt x="7183466" y="1544554"/>
                </a:cubicBezTo>
                <a:cubicBezTo>
                  <a:pt x="7198366" y="1544589"/>
                  <a:pt x="7210422" y="1556688"/>
                  <a:pt x="7210387" y="1571580"/>
                </a:cubicBezTo>
                <a:cubicBezTo>
                  <a:pt x="7210387" y="1571615"/>
                  <a:pt x="7210387" y="1571639"/>
                  <a:pt x="7210387" y="1571673"/>
                </a:cubicBezTo>
                <a:cubicBezTo>
                  <a:pt x="7210364" y="1586566"/>
                  <a:pt x="7198259" y="1598618"/>
                  <a:pt x="7183361" y="1598595"/>
                </a:cubicBezTo>
                <a:cubicBezTo>
                  <a:pt x="7183326" y="1598595"/>
                  <a:pt x="7183303" y="1598595"/>
                  <a:pt x="7183268" y="1598595"/>
                </a:cubicBezTo>
                <a:cubicBezTo>
                  <a:pt x="7168369" y="1598571"/>
                  <a:pt x="7156313" y="1586473"/>
                  <a:pt x="7156336" y="1571580"/>
                </a:cubicBezTo>
                <a:cubicBezTo>
                  <a:pt x="7156336" y="1571545"/>
                  <a:pt x="7156336" y="1571510"/>
                  <a:pt x="7156336" y="1571474"/>
                </a:cubicBezTo>
                <a:cubicBezTo>
                  <a:pt x="7156359" y="1556582"/>
                  <a:pt x="7168463" y="1544530"/>
                  <a:pt x="7183361" y="1544554"/>
                </a:cubicBezTo>
                <a:close/>
                <a:moveTo>
                  <a:pt x="8472598" y="1543313"/>
                </a:moveTo>
                <a:cubicBezTo>
                  <a:pt x="8479252" y="1543313"/>
                  <a:pt x="8484655" y="1548715"/>
                  <a:pt x="8484655" y="1555378"/>
                </a:cubicBezTo>
                <a:cubicBezTo>
                  <a:pt x="8484655" y="1562017"/>
                  <a:pt x="8479252" y="1567838"/>
                  <a:pt x="8472598" y="1567838"/>
                </a:cubicBezTo>
                <a:cubicBezTo>
                  <a:pt x="8465721" y="1567815"/>
                  <a:pt x="8460155" y="1562251"/>
                  <a:pt x="8460132" y="1555378"/>
                </a:cubicBezTo>
                <a:cubicBezTo>
                  <a:pt x="8460132" y="1548726"/>
                  <a:pt x="8465534" y="1543313"/>
                  <a:pt x="8472598" y="1543313"/>
                </a:cubicBezTo>
                <a:close/>
                <a:moveTo>
                  <a:pt x="4572041" y="1542473"/>
                </a:moveTo>
                <a:lnTo>
                  <a:pt x="4581839" y="1552644"/>
                </a:lnTo>
                <a:lnTo>
                  <a:pt x="4584929" y="1549557"/>
                </a:lnTo>
                <a:cubicBezTo>
                  <a:pt x="4592005" y="1549557"/>
                  <a:pt x="4597816" y="1555378"/>
                  <a:pt x="4597816" y="1562438"/>
                </a:cubicBezTo>
                <a:cubicBezTo>
                  <a:pt x="4597816" y="1569498"/>
                  <a:pt x="4592005" y="1575320"/>
                  <a:pt x="4584929" y="1575320"/>
                </a:cubicBezTo>
                <a:lnTo>
                  <a:pt x="4578724" y="1569116"/>
                </a:lnTo>
                <a:lnTo>
                  <a:pt x="4577865" y="1569920"/>
                </a:lnTo>
                <a:lnTo>
                  <a:pt x="4572668" y="1564724"/>
                </a:lnTo>
                <a:lnTo>
                  <a:pt x="4572041" y="1565350"/>
                </a:lnTo>
                <a:cubicBezTo>
                  <a:pt x="4565811" y="1565350"/>
                  <a:pt x="4560405" y="1560358"/>
                  <a:pt x="4560405" y="1554128"/>
                </a:cubicBezTo>
                <a:cubicBezTo>
                  <a:pt x="4560405" y="1554116"/>
                  <a:pt x="4560405" y="1554092"/>
                  <a:pt x="4560405" y="1554081"/>
                </a:cubicBezTo>
                <a:lnTo>
                  <a:pt x="4560798" y="1553688"/>
                </a:lnTo>
                <a:lnTo>
                  <a:pt x="4560405" y="1553297"/>
                </a:lnTo>
                <a:cubicBezTo>
                  <a:pt x="4560453" y="1548037"/>
                  <a:pt x="4564697" y="1543782"/>
                  <a:pt x="4569961" y="1543723"/>
                </a:cubicBezTo>
                <a:lnTo>
                  <a:pt x="4570373" y="1544137"/>
                </a:lnTo>
                <a:close/>
                <a:moveTo>
                  <a:pt x="671110" y="1542063"/>
                </a:moveTo>
                <a:cubicBezTo>
                  <a:pt x="676489" y="1542063"/>
                  <a:pt x="680582" y="1546647"/>
                  <a:pt x="680582" y="1552047"/>
                </a:cubicBezTo>
                <a:cubicBezTo>
                  <a:pt x="680582" y="1557447"/>
                  <a:pt x="676489" y="1562018"/>
                  <a:pt x="671110" y="1562018"/>
                </a:cubicBezTo>
                <a:cubicBezTo>
                  <a:pt x="665263" y="1562018"/>
                  <a:pt x="661053" y="1557447"/>
                  <a:pt x="661053" y="1552047"/>
                </a:cubicBezTo>
                <a:cubicBezTo>
                  <a:pt x="661053" y="1546647"/>
                  <a:pt x="665263" y="1542063"/>
                  <a:pt x="671110" y="1542063"/>
                </a:cubicBezTo>
                <a:close/>
                <a:moveTo>
                  <a:pt x="8709991" y="1540813"/>
                </a:moveTo>
                <a:cubicBezTo>
                  <a:pt x="8717476" y="1540813"/>
                  <a:pt x="8723299" y="1546647"/>
                  <a:pt x="8723299" y="1554128"/>
                </a:cubicBezTo>
                <a:cubicBezTo>
                  <a:pt x="8723299" y="1561188"/>
                  <a:pt x="8717476" y="1567431"/>
                  <a:pt x="8709991" y="1567431"/>
                </a:cubicBezTo>
                <a:cubicBezTo>
                  <a:pt x="8702508" y="1567431"/>
                  <a:pt x="8696695" y="1561188"/>
                  <a:pt x="8696695" y="1554128"/>
                </a:cubicBezTo>
                <a:cubicBezTo>
                  <a:pt x="8696695" y="1546647"/>
                  <a:pt x="8702508" y="1540813"/>
                  <a:pt x="8709991" y="1540813"/>
                </a:cubicBezTo>
                <a:close/>
                <a:moveTo>
                  <a:pt x="4700924" y="1539983"/>
                </a:moveTo>
                <a:lnTo>
                  <a:pt x="4713250" y="1552313"/>
                </a:lnTo>
                <a:lnTo>
                  <a:pt x="4714649" y="1548872"/>
                </a:lnTo>
                <a:cubicBezTo>
                  <a:pt x="4717244" y="1546220"/>
                  <a:pt x="4720882" y="1544554"/>
                  <a:pt x="4725037" y="1544554"/>
                </a:cubicBezTo>
                <a:cubicBezTo>
                  <a:pt x="4733039" y="1544659"/>
                  <a:pt x="4739493" y="1551111"/>
                  <a:pt x="4739587" y="1559107"/>
                </a:cubicBezTo>
                <a:cubicBezTo>
                  <a:pt x="4739493" y="1567103"/>
                  <a:pt x="4733039" y="1573556"/>
                  <a:pt x="4725037" y="1573660"/>
                </a:cubicBezTo>
                <a:cubicBezTo>
                  <a:pt x="4716725" y="1573660"/>
                  <a:pt x="4710492" y="1567010"/>
                  <a:pt x="4710492" y="1559107"/>
                </a:cubicBezTo>
                <a:lnTo>
                  <a:pt x="4712449" y="1554282"/>
                </a:lnTo>
                <a:lnTo>
                  <a:pt x="4700924" y="1566178"/>
                </a:lnTo>
                <a:lnTo>
                  <a:pt x="4694723" y="1559776"/>
                </a:lnTo>
                <a:lnTo>
                  <a:pt x="4685956" y="1568260"/>
                </a:lnTo>
                <a:cubicBezTo>
                  <a:pt x="4680974" y="1568260"/>
                  <a:pt x="4676400" y="1564099"/>
                  <a:pt x="4676400" y="1558699"/>
                </a:cubicBezTo>
                <a:lnTo>
                  <a:pt x="4679720" y="1555376"/>
                </a:lnTo>
                <a:lnTo>
                  <a:pt x="4676811" y="1552468"/>
                </a:lnTo>
                <a:cubicBezTo>
                  <a:pt x="4676811" y="1546226"/>
                  <a:pt x="4681802" y="1540813"/>
                  <a:pt x="4688037" y="1540813"/>
                </a:cubicBezTo>
                <a:cubicBezTo>
                  <a:pt x="4688059" y="1540813"/>
                  <a:pt x="4688071" y="1540813"/>
                  <a:pt x="4688094" y="1540813"/>
                </a:cubicBezTo>
                <a:lnTo>
                  <a:pt x="4694079" y="1546831"/>
                </a:lnTo>
                <a:close/>
                <a:moveTo>
                  <a:pt x="6239201" y="1539153"/>
                </a:moveTo>
                <a:cubicBezTo>
                  <a:pt x="6248346" y="1539153"/>
                  <a:pt x="6255409" y="1546645"/>
                  <a:pt x="6255409" y="1555787"/>
                </a:cubicBezTo>
                <a:cubicBezTo>
                  <a:pt x="6255409" y="1564928"/>
                  <a:pt x="6248346" y="1572409"/>
                  <a:pt x="6239201" y="1572409"/>
                </a:cubicBezTo>
                <a:cubicBezTo>
                  <a:pt x="6230057" y="1572409"/>
                  <a:pt x="6222572" y="1564928"/>
                  <a:pt x="6222572" y="1555787"/>
                </a:cubicBezTo>
                <a:cubicBezTo>
                  <a:pt x="6222572" y="1546634"/>
                  <a:pt x="6230057" y="1539153"/>
                  <a:pt x="6239201" y="1539153"/>
                </a:cubicBezTo>
                <a:close/>
                <a:moveTo>
                  <a:pt x="7367125" y="1537913"/>
                </a:moveTo>
                <a:cubicBezTo>
                  <a:pt x="7383755" y="1537913"/>
                  <a:pt x="7397472" y="1551216"/>
                  <a:pt x="7397472" y="1567838"/>
                </a:cubicBezTo>
                <a:cubicBezTo>
                  <a:pt x="7397378" y="1584554"/>
                  <a:pt x="7383848" y="1598080"/>
                  <a:pt x="7367125" y="1598173"/>
                </a:cubicBezTo>
                <a:cubicBezTo>
                  <a:pt x="7350402" y="1598080"/>
                  <a:pt x="7336872" y="1584554"/>
                  <a:pt x="7336779" y="1567838"/>
                </a:cubicBezTo>
                <a:cubicBezTo>
                  <a:pt x="7336779" y="1551216"/>
                  <a:pt x="7350496" y="1537913"/>
                  <a:pt x="7367125" y="1537913"/>
                </a:cubicBezTo>
                <a:close/>
                <a:moveTo>
                  <a:pt x="7271922" y="1537072"/>
                </a:moveTo>
                <a:cubicBezTo>
                  <a:pt x="7287722" y="1537072"/>
                  <a:pt x="7300608" y="1549965"/>
                  <a:pt x="7300608" y="1566179"/>
                </a:cubicBezTo>
                <a:cubicBezTo>
                  <a:pt x="7300574" y="1582006"/>
                  <a:pt x="7287757" y="1594819"/>
                  <a:pt x="7271922" y="1594853"/>
                </a:cubicBezTo>
                <a:cubicBezTo>
                  <a:pt x="7256088" y="1594819"/>
                  <a:pt x="7243271" y="1582006"/>
                  <a:pt x="7243236" y="1566179"/>
                </a:cubicBezTo>
                <a:cubicBezTo>
                  <a:pt x="7243236" y="1549965"/>
                  <a:pt x="7256124" y="1537072"/>
                  <a:pt x="7271922" y="1537072"/>
                </a:cubicBezTo>
                <a:close/>
                <a:moveTo>
                  <a:pt x="1767403" y="1536663"/>
                </a:moveTo>
                <a:cubicBezTo>
                  <a:pt x="1774057" y="1536663"/>
                  <a:pt x="1779039" y="1542063"/>
                  <a:pt x="1779039" y="1548727"/>
                </a:cubicBezTo>
                <a:cubicBezTo>
                  <a:pt x="1779039" y="1555378"/>
                  <a:pt x="1774057" y="1560779"/>
                  <a:pt x="1767403" y="1560779"/>
                </a:cubicBezTo>
                <a:cubicBezTo>
                  <a:pt x="1761029" y="1560579"/>
                  <a:pt x="1755919" y="1555460"/>
                  <a:pt x="1755720" y="1549100"/>
                </a:cubicBezTo>
                <a:cubicBezTo>
                  <a:pt x="1755509" y="1542437"/>
                  <a:pt x="1760736" y="1536873"/>
                  <a:pt x="1767403" y="1536663"/>
                </a:cubicBezTo>
                <a:close/>
                <a:moveTo>
                  <a:pt x="4453978" y="1535834"/>
                </a:moveTo>
                <a:lnTo>
                  <a:pt x="4460126" y="1541725"/>
                </a:lnTo>
                <a:lnTo>
                  <a:pt x="4462700" y="1539152"/>
                </a:lnTo>
                <a:cubicBezTo>
                  <a:pt x="4467003" y="1539293"/>
                  <a:pt x="4470464" y="1542753"/>
                  <a:pt x="4470605" y="1547055"/>
                </a:cubicBezTo>
                <a:lnTo>
                  <a:pt x="4466124" y="1551771"/>
                </a:lnTo>
                <a:lnTo>
                  <a:pt x="4467272" y="1552876"/>
                </a:lnTo>
                <a:lnTo>
                  <a:pt x="4464971" y="1558270"/>
                </a:lnTo>
                <a:lnTo>
                  <a:pt x="4459840" y="1560410"/>
                </a:lnTo>
                <a:lnTo>
                  <a:pt x="4458664" y="1563226"/>
                </a:lnTo>
                <a:lnTo>
                  <a:pt x="4455638" y="1564520"/>
                </a:lnTo>
                <a:cubicBezTo>
                  <a:pt x="4449392" y="1564520"/>
                  <a:pt x="4444409" y="1559107"/>
                  <a:pt x="4444409" y="1552876"/>
                </a:cubicBezTo>
                <a:cubicBezTo>
                  <a:pt x="4444409" y="1552842"/>
                  <a:pt x="4444409" y="1552819"/>
                  <a:pt x="4444409" y="1552783"/>
                </a:cubicBezTo>
                <a:lnTo>
                  <a:pt x="4448331" y="1548899"/>
                </a:lnTo>
                <a:lnTo>
                  <a:pt x="4444409" y="1544987"/>
                </a:lnTo>
                <a:cubicBezTo>
                  <a:pt x="4444409" y="1539983"/>
                  <a:pt x="4448983" y="1535834"/>
                  <a:pt x="4453978" y="1535834"/>
                </a:cubicBezTo>
                <a:close/>
                <a:moveTo>
                  <a:pt x="3194666" y="1535412"/>
                </a:moveTo>
                <a:cubicBezTo>
                  <a:pt x="3194678" y="1535412"/>
                  <a:pt x="3194701" y="1535412"/>
                  <a:pt x="3194712" y="1535412"/>
                </a:cubicBezTo>
                <a:cubicBezTo>
                  <a:pt x="3201133" y="1535424"/>
                  <a:pt x="3206325" y="1540637"/>
                  <a:pt x="3206313" y="1547055"/>
                </a:cubicBezTo>
                <a:cubicBezTo>
                  <a:pt x="3206313" y="1553705"/>
                  <a:pt x="3201320" y="1559107"/>
                  <a:pt x="3194666" y="1559107"/>
                </a:cubicBezTo>
                <a:lnTo>
                  <a:pt x="3194666" y="1559095"/>
                </a:lnTo>
                <a:cubicBezTo>
                  <a:pt x="3188011" y="1559095"/>
                  <a:pt x="3183029" y="1553705"/>
                  <a:pt x="3183029" y="1547055"/>
                </a:cubicBezTo>
                <a:cubicBezTo>
                  <a:pt x="3183029" y="1547031"/>
                  <a:pt x="3183029" y="1547020"/>
                  <a:pt x="3183029" y="1546996"/>
                </a:cubicBezTo>
                <a:cubicBezTo>
                  <a:pt x="3183042" y="1540590"/>
                  <a:pt x="3188257" y="1535399"/>
                  <a:pt x="3194666" y="1535412"/>
                </a:cubicBezTo>
                <a:close/>
                <a:moveTo>
                  <a:pt x="4223234" y="1535003"/>
                </a:moveTo>
                <a:cubicBezTo>
                  <a:pt x="4223272" y="1535003"/>
                  <a:pt x="4223307" y="1535003"/>
                  <a:pt x="4223341" y="1535003"/>
                </a:cubicBezTo>
                <a:cubicBezTo>
                  <a:pt x="4229502" y="1535039"/>
                  <a:pt x="4234487" y="1540065"/>
                  <a:pt x="4234450" y="1546226"/>
                </a:cubicBezTo>
                <a:cubicBezTo>
                  <a:pt x="4234450" y="1546260"/>
                  <a:pt x="4234450" y="1546296"/>
                  <a:pt x="4234450" y="1546330"/>
                </a:cubicBezTo>
                <a:cubicBezTo>
                  <a:pt x="4234427" y="1552491"/>
                  <a:pt x="4229400" y="1557470"/>
                  <a:pt x="4223234" y="1557447"/>
                </a:cubicBezTo>
                <a:cubicBezTo>
                  <a:pt x="4216991" y="1557447"/>
                  <a:pt x="4212009" y="1552468"/>
                  <a:pt x="4212009" y="1546226"/>
                </a:cubicBezTo>
                <a:cubicBezTo>
                  <a:pt x="4212009" y="1546190"/>
                  <a:pt x="4212009" y="1546144"/>
                  <a:pt x="4212009" y="1546109"/>
                </a:cubicBezTo>
                <a:cubicBezTo>
                  <a:pt x="4212042" y="1539948"/>
                  <a:pt x="4217072" y="1534969"/>
                  <a:pt x="4223234" y="1535003"/>
                </a:cubicBezTo>
                <a:close/>
                <a:moveTo>
                  <a:pt x="5739880" y="1535002"/>
                </a:moveTo>
                <a:cubicBezTo>
                  <a:pt x="5747366" y="1535002"/>
                  <a:pt x="5753188" y="1540824"/>
                  <a:pt x="5753188" y="1548305"/>
                </a:cubicBezTo>
                <a:cubicBezTo>
                  <a:pt x="5753188" y="1555378"/>
                  <a:pt x="5747366" y="1561608"/>
                  <a:pt x="5739880" y="1561608"/>
                </a:cubicBezTo>
                <a:cubicBezTo>
                  <a:pt x="5732815" y="1561608"/>
                  <a:pt x="5726582" y="1555378"/>
                  <a:pt x="5726582" y="1548305"/>
                </a:cubicBezTo>
                <a:cubicBezTo>
                  <a:pt x="5726582" y="1540812"/>
                  <a:pt x="5732815" y="1535002"/>
                  <a:pt x="5739880" y="1535002"/>
                </a:cubicBezTo>
                <a:close/>
                <a:moveTo>
                  <a:pt x="8951549" y="1534582"/>
                </a:moveTo>
                <a:cubicBezTo>
                  <a:pt x="8959549" y="1534687"/>
                  <a:pt x="8966003" y="1541140"/>
                  <a:pt x="8966097" y="1549136"/>
                </a:cubicBezTo>
                <a:cubicBezTo>
                  <a:pt x="8966003" y="1557132"/>
                  <a:pt x="8959549" y="1563584"/>
                  <a:pt x="8951549" y="1563689"/>
                </a:cubicBezTo>
                <a:cubicBezTo>
                  <a:pt x="8943550" y="1563596"/>
                  <a:pt x="8937082" y="1557132"/>
                  <a:pt x="8936989" y="1549136"/>
                </a:cubicBezTo>
                <a:cubicBezTo>
                  <a:pt x="8937082" y="1541140"/>
                  <a:pt x="8943550" y="1534676"/>
                  <a:pt x="8951549" y="1534582"/>
                </a:cubicBezTo>
                <a:close/>
                <a:moveTo>
                  <a:pt x="4107239" y="1531263"/>
                </a:moveTo>
                <a:cubicBezTo>
                  <a:pt x="4107275" y="1531263"/>
                  <a:pt x="4107297" y="1531263"/>
                  <a:pt x="4107334" y="1531263"/>
                </a:cubicBezTo>
                <a:cubicBezTo>
                  <a:pt x="4113508" y="1531286"/>
                  <a:pt x="4118490" y="1536312"/>
                  <a:pt x="4118466" y="1542485"/>
                </a:cubicBezTo>
                <a:cubicBezTo>
                  <a:pt x="4118466" y="1548727"/>
                  <a:pt x="4113471" y="1553707"/>
                  <a:pt x="4107239" y="1553707"/>
                </a:cubicBezTo>
                <a:cubicBezTo>
                  <a:pt x="4100995" y="1553707"/>
                  <a:pt x="4096012" y="1548727"/>
                  <a:pt x="4096012" y="1542485"/>
                </a:cubicBezTo>
                <a:cubicBezTo>
                  <a:pt x="4096012" y="1542450"/>
                  <a:pt x="4096012" y="1542403"/>
                  <a:pt x="4096012" y="1542368"/>
                </a:cubicBezTo>
                <a:cubicBezTo>
                  <a:pt x="4096047" y="1536208"/>
                  <a:pt x="4101077" y="1531228"/>
                  <a:pt x="4107239" y="1531263"/>
                </a:cubicBezTo>
                <a:close/>
                <a:moveTo>
                  <a:pt x="6697770" y="1530421"/>
                </a:moveTo>
                <a:cubicBezTo>
                  <a:pt x="6709405" y="1530421"/>
                  <a:pt x="6718970" y="1539574"/>
                  <a:pt x="6718970" y="1551216"/>
                </a:cubicBezTo>
                <a:cubicBezTo>
                  <a:pt x="6718970" y="1562847"/>
                  <a:pt x="6709405" y="1572410"/>
                  <a:pt x="6697770" y="1572410"/>
                </a:cubicBezTo>
                <a:cubicBezTo>
                  <a:pt x="6686134" y="1572410"/>
                  <a:pt x="6676567" y="1562847"/>
                  <a:pt x="6676567" y="1551216"/>
                </a:cubicBezTo>
                <a:cubicBezTo>
                  <a:pt x="6676567" y="1539574"/>
                  <a:pt x="6686134" y="1530421"/>
                  <a:pt x="6697770" y="1530421"/>
                </a:cubicBezTo>
                <a:close/>
                <a:moveTo>
                  <a:pt x="555454" y="1530421"/>
                </a:moveTo>
                <a:cubicBezTo>
                  <a:pt x="560728" y="1530468"/>
                  <a:pt x="564985" y="1534711"/>
                  <a:pt x="565043" y="1539983"/>
                </a:cubicBezTo>
                <a:cubicBezTo>
                  <a:pt x="565043" y="1545395"/>
                  <a:pt x="560482" y="1549557"/>
                  <a:pt x="555454" y="1549557"/>
                </a:cubicBezTo>
                <a:cubicBezTo>
                  <a:pt x="555337" y="1549557"/>
                  <a:pt x="555219" y="1549557"/>
                  <a:pt x="555114" y="1549557"/>
                </a:cubicBezTo>
                <a:cubicBezTo>
                  <a:pt x="549945" y="1549429"/>
                  <a:pt x="545853" y="1545150"/>
                  <a:pt x="545982" y="1539983"/>
                </a:cubicBezTo>
                <a:cubicBezTo>
                  <a:pt x="545982" y="1539877"/>
                  <a:pt x="545982" y="1539761"/>
                  <a:pt x="545982" y="1539656"/>
                </a:cubicBezTo>
                <a:cubicBezTo>
                  <a:pt x="546039" y="1534489"/>
                  <a:pt x="550284" y="1530351"/>
                  <a:pt x="555454" y="1530421"/>
                </a:cubicBezTo>
                <a:close/>
                <a:moveTo>
                  <a:pt x="4366246" y="1530011"/>
                </a:moveTo>
                <a:cubicBezTo>
                  <a:pt x="4366303" y="1530011"/>
                  <a:pt x="4366350" y="1530011"/>
                  <a:pt x="4366410" y="1530011"/>
                </a:cubicBezTo>
                <a:cubicBezTo>
                  <a:pt x="4370034" y="1530058"/>
                  <a:pt x="4372946" y="1533039"/>
                  <a:pt x="4372899" y="1536663"/>
                </a:cubicBezTo>
                <a:cubicBezTo>
                  <a:pt x="4372899" y="1539983"/>
                  <a:pt x="4369987" y="1542894"/>
                  <a:pt x="4366246" y="1542894"/>
                </a:cubicBezTo>
                <a:cubicBezTo>
                  <a:pt x="4362502" y="1542894"/>
                  <a:pt x="4360012" y="1539983"/>
                  <a:pt x="4360012" y="1536674"/>
                </a:cubicBezTo>
                <a:cubicBezTo>
                  <a:pt x="4360012" y="1532934"/>
                  <a:pt x="4362502" y="1530011"/>
                  <a:pt x="4366246" y="1530011"/>
                </a:cubicBezTo>
                <a:close/>
                <a:moveTo>
                  <a:pt x="5986838" y="1529592"/>
                </a:moveTo>
                <a:cubicBezTo>
                  <a:pt x="5995153" y="1529592"/>
                  <a:pt x="6001807" y="1536254"/>
                  <a:pt x="6001807" y="1544554"/>
                </a:cubicBezTo>
                <a:cubicBezTo>
                  <a:pt x="6001807" y="1552876"/>
                  <a:pt x="5995153" y="1559517"/>
                  <a:pt x="5986838" y="1559517"/>
                </a:cubicBezTo>
                <a:cubicBezTo>
                  <a:pt x="5978524" y="1559517"/>
                  <a:pt x="5971870" y="1552876"/>
                  <a:pt x="5971870" y="1544554"/>
                </a:cubicBezTo>
                <a:cubicBezTo>
                  <a:pt x="5971870" y="1536254"/>
                  <a:pt x="5978524" y="1529592"/>
                  <a:pt x="5986838" y="1529592"/>
                </a:cubicBezTo>
                <a:close/>
                <a:moveTo>
                  <a:pt x="3758424" y="1529182"/>
                </a:moveTo>
                <a:cubicBezTo>
                  <a:pt x="3758480" y="1529182"/>
                  <a:pt x="3758527" y="1529182"/>
                  <a:pt x="3758586" y="1529182"/>
                </a:cubicBezTo>
                <a:cubicBezTo>
                  <a:pt x="3764515" y="1529229"/>
                  <a:pt x="3769273" y="1534068"/>
                  <a:pt x="3769228" y="1539983"/>
                </a:cubicBezTo>
                <a:cubicBezTo>
                  <a:pt x="3769228" y="1540042"/>
                  <a:pt x="3769228" y="1540100"/>
                  <a:pt x="3769228" y="1540158"/>
                </a:cubicBezTo>
                <a:cubicBezTo>
                  <a:pt x="3769181" y="1546085"/>
                  <a:pt x="3764339" y="1550843"/>
                  <a:pt x="3758424" y="1550797"/>
                </a:cubicBezTo>
                <a:cubicBezTo>
                  <a:pt x="3752492" y="1550691"/>
                  <a:pt x="3747710" y="1545910"/>
                  <a:pt x="3747616" y="1539983"/>
                </a:cubicBezTo>
                <a:cubicBezTo>
                  <a:pt x="3747721" y="1534056"/>
                  <a:pt x="3752492" y="1529288"/>
                  <a:pt x="3758424" y="1529182"/>
                </a:cubicBezTo>
                <a:close/>
                <a:moveTo>
                  <a:pt x="2531542" y="1529182"/>
                </a:moveTo>
                <a:cubicBezTo>
                  <a:pt x="2538616" y="1529182"/>
                  <a:pt x="2544019" y="1534582"/>
                  <a:pt x="2544019" y="1541643"/>
                </a:cubicBezTo>
                <a:cubicBezTo>
                  <a:pt x="2544019" y="1548306"/>
                  <a:pt x="2538616" y="1553707"/>
                  <a:pt x="2531542" y="1553707"/>
                </a:cubicBezTo>
                <a:cubicBezTo>
                  <a:pt x="2524898" y="1553707"/>
                  <a:pt x="2519485" y="1548306"/>
                  <a:pt x="2519485" y="1541643"/>
                </a:cubicBezTo>
                <a:cubicBezTo>
                  <a:pt x="2519485" y="1534582"/>
                  <a:pt x="2524898" y="1529182"/>
                  <a:pt x="2531542" y="1529182"/>
                </a:cubicBezTo>
                <a:close/>
                <a:moveTo>
                  <a:pt x="3990822" y="1528774"/>
                </a:moveTo>
                <a:cubicBezTo>
                  <a:pt x="3990857" y="1528774"/>
                  <a:pt x="3990881" y="1528774"/>
                  <a:pt x="3990916" y="1528774"/>
                </a:cubicBezTo>
                <a:cubicBezTo>
                  <a:pt x="3997091" y="1528797"/>
                  <a:pt x="4002072" y="1533823"/>
                  <a:pt x="4002049" y="1539995"/>
                </a:cubicBezTo>
                <a:cubicBezTo>
                  <a:pt x="4002049" y="1546226"/>
                  <a:pt x="3997067" y="1551216"/>
                  <a:pt x="3990822" y="1551216"/>
                </a:cubicBezTo>
                <a:cubicBezTo>
                  <a:pt x="3985000" y="1551216"/>
                  <a:pt x="3980018" y="1546226"/>
                  <a:pt x="3980018" y="1539995"/>
                </a:cubicBezTo>
                <a:cubicBezTo>
                  <a:pt x="3980018" y="1533753"/>
                  <a:pt x="3985000" y="1528774"/>
                  <a:pt x="3990822" y="1528774"/>
                </a:cubicBezTo>
                <a:close/>
                <a:moveTo>
                  <a:pt x="3874826" y="1528761"/>
                </a:moveTo>
                <a:cubicBezTo>
                  <a:pt x="3880651" y="1528761"/>
                  <a:pt x="3885645" y="1533753"/>
                  <a:pt x="3885645" y="1539983"/>
                </a:cubicBezTo>
                <a:cubicBezTo>
                  <a:pt x="3885538" y="1545910"/>
                  <a:pt x="3880756" y="1550691"/>
                  <a:pt x="3874826" y="1550797"/>
                </a:cubicBezTo>
                <a:cubicBezTo>
                  <a:pt x="3868595" y="1550797"/>
                  <a:pt x="3863601" y="1545816"/>
                  <a:pt x="3863601" y="1539983"/>
                </a:cubicBezTo>
                <a:cubicBezTo>
                  <a:pt x="3863601" y="1539959"/>
                  <a:pt x="3863601" y="1539936"/>
                  <a:pt x="3863601" y="1539913"/>
                </a:cubicBezTo>
                <a:cubicBezTo>
                  <a:pt x="3863624" y="1533730"/>
                  <a:pt x="3868641" y="1528738"/>
                  <a:pt x="3874826" y="1528761"/>
                </a:cubicBezTo>
                <a:close/>
                <a:moveTo>
                  <a:pt x="9873678" y="1527522"/>
                </a:moveTo>
                <a:cubicBezTo>
                  <a:pt x="9884074" y="1527522"/>
                  <a:pt x="9892799" y="1536242"/>
                  <a:pt x="9892799" y="1546645"/>
                </a:cubicBezTo>
                <a:cubicBezTo>
                  <a:pt x="9892799" y="1557037"/>
                  <a:pt x="9884074" y="1565759"/>
                  <a:pt x="9873678" y="1565759"/>
                </a:cubicBezTo>
                <a:cubicBezTo>
                  <a:pt x="9863281" y="1565759"/>
                  <a:pt x="9854557" y="1557037"/>
                  <a:pt x="9854557" y="1546645"/>
                </a:cubicBezTo>
                <a:cubicBezTo>
                  <a:pt x="9854557" y="1536242"/>
                  <a:pt x="9863281" y="1527522"/>
                  <a:pt x="9873678" y="1527522"/>
                </a:cubicBezTo>
                <a:close/>
                <a:moveTo>
                  <a:pt x="6385954" y="1527522"/>
                </a:moveTo>
                <a:cubicBezTo>
                  <a:pt x="6395940" y="1527522"/>
                  <a:pt x="6403833" y="1535413"/>
                  <a:pt x="6403833" y="1545395"/>
                </a:cubicBezTo>
                <a:cubicBezTo>
                  <a:pt x="6403833" y="1555379"/>
                  <a:pt x="6395940" y="1563257"/>
                  <a:pt x="6385954" y="1563257"/>
                </a:cubicBezTo>
                <a:lnTo>
                  <a:pt x="6385954" y="1563268"/>
                </a:lnTo>
                <a:cubicBezTo>
                  <a:pt x="6375977" y="1563268"/>
                  <a:pt x="6367663" y="1555379"/>
                  <a:pt x="6367663" y="1545395"/>
                </a:cubicBezTo>
                <a:cubicBezTo>
                  <a:pt x="6367663" y="1535413"/>
                  <a:pt x="6375977" y="1527522"/>
                  <a:pt x="6385954" y="1527522"/>
                </a:cubicBezTo>
                <a:close/>
                <a:moveTo>
                  <a:pt x="7169644" y="1526679"/>
                </a:moveTo>
                <a:cubicBezTo>
                  <a:pt x="7170475" y="1526679"/>
                  <a:pt x="7171726" y="1527522"/>
                  <a:pt x="7171726" y="1528760"/>
                </a:cubicBezTo>
                <a:cubicBezTo>
                  <a:pt x="7171726" y="1530024"/>
                  <a:pt x="7170475" y="1530842"/>
                  <a:pt x="7169644" y="1530842"/>
                </a:cubicBezTo>
                <a:cubicBezTo>
                  <a:pt x="7168393" y="1530842"/>
                  <a:pt x="7167562" y="1530011"/>
                  <a:pt x="7167562" y="1528760"/>
                </a:cubicBezTo>
                <a:cubicBezTo>
                  <a:pt x="7167562" y="1527522"/>
                  <a:pt x="7168393" y="1526679"/>
                  <a:pt x="7169644" y="1526679"/>
                </a:cubicBezTo>
                <a:close/>
                <a:moveTo>
                  <a:pt x="9728166" y="1526271"/>
                </a:moveTo>
                <a:cubicBezTo>
                  <a:pt x="9738562" y="1526271"/>
                  <a:pt x="9746455" y="1534162"/>
                  <a:pt x="9746455" y="1544554"/>
                </a:cubicBezTo>
                <a:cubicBezTo>
                  <a:pt x="9746455" y="1554536"/>
                  <a:pt x="9738562" y="1562438"/>
                  <a:pt x="9728166" y="1562438"/>
                </a:cubicBezTo>
                <a:cubicBezTo>
                  <a:pt x="9718190" y="1562438"/>
                  <a:pt x="9710286" y="1554536"/>
                  <a:pt x="9710286" y="1544554"/>
                </a:cubicBezTo>
                <a:cubicBezTo>
                  <a:pt x="9710286" y="1534162"/>
                  <a:pt x="9718190" y="1526271"/>
                  <a:pt x="9728166" y="1526271"/>
                </a:cubicBezTo>
                <a:close/>
                <a:moveTo>
                  <a:pt x="7681842" y="1525440"/>
                </a:moveTo>
                <a:cubicBezTo>
                  <a:pt x="7681912" y="1525440"/>
                  <a:pt x="7681994" y="1525440"/>
                  <a:pt x="7682064" y="1525440"/>
                </a:cubicBezTo>
                <a:cubicBezTo>
                  <a:pt x="7685455" y="1525499"/>
                  <a:pt x="7688145" y="1528293"/>
                  <a:pt x="7688087" y="1531671"/>
                </a:cubicBezTo>
                <a:cubicBezTo>
                  <a:pt x="7688087" y="1535412"/>
                  <a:pt x="7685583" y="1538323"/>
                  <a:pt x="7681842" y="1538323"/>
                </a:cubicBezTo>
                <a:lnTo>
                  <a:pt x="7681842" y="1538334"/>
                </a:lnTo>
                <a:cubicBezTo>
                  <a:pt x="7678100" y="1538334"/>
                  <a:pt x="7675199" y="1535412"/>
                  <a:pt x="7675199" y="1531671"/>
                </a:cubicBezTo>
                <a:cubicBezTo>
                  <a:pt x="7675199" y="1528364"/>
                  <a:pt x="7678100" y="1525440"/>
                  <a:pt x="7681842" y="1525440"/>
                </a:cubicBezTo>
                <a:close/>
                <a:moveTo>
                  <a:pt x="5268423" y="1524611"/>
                </a:moveTo>
                <a:cubicBezTo>
                  <a:pt x="5268611" y="1524611"/>
                  <a:pt x="5268798" y="1524611"/>
                  <a:pt x="5268996" y="1524611"/>
                </a:cubicBezTo>
                <a:cubicBezTo>
                  <a:pt x="5275265" y="1524763"/>
                  <a:pt x="5280212" y="1529977"/>
                  <a:pt x="5280060" y="1536242"/>
                </a:cubicBezTo>
                <a:cubicBezTo>
                  <a:pt x="5280060" y="1536254"/>
                  <a:pt x="5280060" y="1536278"/>
                  <a:pt x="5280060" y="1536290"/>
                </a:cubicBezTo>
                <a:cubicBezTo>
                  <a:pt x="5280047" y="1542707"/>
                  <a:pt x="5274845" y="1547909"/>
                  <a:pt x="5268423" y="1547897"/>
                </a:cubicBezTo>
                <a:cubicBezTo>
                  <a:pt x="5262190" y="1547897"/>
                  <a:pt x="5256789" y="1542473"/>
                  <a:pt x="5256789" y="1536242"/>
                </a:cubicBezTo>
                <a:cubicBezTo>
                  <a:pt x="5256789" y="1536231"/>
                  <a:pt x="5256789" y="1536208"/>
                  <a:pt x="5256789" y="1536196"/>
                </a:cubicBezTo>
                <a:cubicBezTo>
                  <a:pt x="5256800" y="1529791"/>
                  <a:pt x="5262017" y="1524600"/>
                  <a:pt x="5268423" y="1524611"/>
                </a:cubicBezTo>
                <a:close/>
                <a:moveTo>
                  <a:pt x="4839376" y="1524611"/>
                </a:moveTo>
                <a:cubicBezTo>
                  <a:pt x="4847687" y="1524611"/>
                  <a:pt x="4853920" y="1531263"/>
                  <a:pt x="4853920" y="1539153"/>
                </a:cubicBezTo>
                <a:cubicBezTo>
                  <a:pt x="4853920" y="1547476"/>
                  <a:pt x="4847687" y="1553707"/>
                  <a:pt x="4839376" y="1553707"/>
                </a:cubicBezTo>
                <a:cubicBezTo>
                  <a:pt x="4835420" y="1553707"/>
                  <a:pt x="4831782" y="1552149"/>
                  <a:pt x="4829129" y="1549552"/>
                </a:cubicBezTo>
                <a:lnTo>
                  <a:pt x="4826766" y="1543862"/>
                </a:lnTo>
                <a:lnTo>
                  <a:pt x="4816500" y="1554126"/>
                </a:lnTo>
                <a:lnTo>
                  <a:pt x="4813006" y="1550630"/>
                </a:lnTo>
                <a:lnTo>
                  <a:pt x="4807445" y="1556141"/>
                </a:lnTo>
                <a:lnTo>
                  <a:pt x="4811927" y="1560779"/>
                </a:lnTo>
                <a:cubicBezTo>
                  <a:pt x="4811927" y="1560883"/>
                  <a:pt x="4811927" y="1560989"/>
                  <a:pt x="4811927" y="1561083"/>
                </a:cubicBezTo>
                <a:lnTo>
                  <a:pt x="4811643" y="1561359"/>
                </a:lnTo>
                <a:lnTo>
                  <a:pt x="4822583" y="1565971"/>
                </a:lnTo>
                <a:cubicBezTo>
                  <a:pt x="4825753" y="1569190"/>
                  <a:pt x="4827726" y="1573655"/>
                  <a:pt x="4827726" y="1578640"/>
                </a:cubicBezTo>
                <a:cubicBezTo>
                  <a:pt x="4827726" y="1588203"/>
                  <a:pt x="4819832" y="1596104"/>
                  <a:pt x="4810267" y="1596104"/>
                </a:cubicBezTo>
                <a:cubicBezTo>
                  <a:pt x="4800292" y="1596104"/>
                  <a:pt x="4792386" y="1588203"/>
                  <a:pt x="4792386" y="1578640"/>
                </a:cubicBezTo>
                <a:cubicBezTo>
                  <a:pt x="4792386" y="1573655"/>
                  <a:pt x="4794363" y="1569190"/>
                  <a:pt x="4797586" y="1565971"/>
                </a:cubicBezTo>
                <a:lnTo>
                  <a:pt x="4797886" y="1565848"/>
                </a:lnTo>
                <a:lnTo>
                  <a:pt x="4792806" y="1560779"/>
                </a:lnTo>
                <a:cubicBezTo>
                  <a:pt x="4792806" y="1560674"/>
                  <a:pt x="4792806" y="1560568"/>
                  <a:pt x="4792806" y="1560475"/>
                </a:cubicBezTo>
                <a:lnTo>
                  <a:pt x="4799323" y="1554169"/>
                </a:lnTo>
                <a:lnTo>
                  <a:pt x="4792806" y="1547897"/>
                </a:lnTo>
                <a:cubicBezTo>
                  <a:pt x="4792806" y="1547873"/>
                  <a:pt x="4792806" y="1547862"/>
                  <a:pt x="4792806" y="1547839"/>
                </a:cubicBezTo>
                <a:cubicBezTo>
                  <a:pt x="4792818" y="1541422"/>
                  <a:pt x="4798032" y="1536231"/>
                  <a:pt x="4804452" y="1536242"/>
                </a:cubicBezTo>
                <a:lnTo>
                  <a:pt x="4806443" y="1538309"/>
                </a:lnTo>
                <a:lnTo>
                  <a:pt x="4816500" y="1527931"/>
                </a:lnTo>
                <a:lnTo>
                  <a:pt x="4825591" y="1537308"/>
                </a:lnTo>
                <a:lnTo>
                  <a:pt x="4829134" y="1528918"/>
                </a:lnTo>
                <a:cubicBezTo>
                  <a:pt x="4831761" y="1526294"/>
                  <a:pt x="4835375" y="1524658"/>
                  <a:pt x="4839376" y="1524611"/>
                </a:cubicBezTo>
                <a:close/>
                <a:moveTo>
                  <a:pt x="4873883" y="1524190"/>
                </a:moveTo>
                <a:cubicBezTo>
                  <a:pt x="4882607" y="1524190"/>
                  <a:pt x="4890093" y="1531671"/>
                  <a:pt x="4890093" y="1540403"/>
                </a:cubicBezTo>
                <a:cubicBezTo>
                  <a:pt x="4890093" y="1549557"/>
                  <a:pt x="4882607" y="1556617"/>
                  <a:pt x="4873883" y="1556617"/>
                </a:cubicBezTo>
                <a:cubicBezTo>
                  <a:pt x="4864737" y="1556617"/>
                  <a:pt x="4857662" y="1549557"/>
                  <a:pt x="4857662" y="1540403"/>
                </a:cubicBezTo>
                <a:cubicBezTo>
                  <a:pt x="4857662" y="1531671"/>
                  <a:pt x="4864737" y="1524190"/>
                  <a:pt x="4873883" y="1524190"/>
                </a:cubicBezTo>
                <a:close/>
                <a:moveTo>
                  <a:pt x="6538949" y="1523781"/>
                </a:moveTo>
                <a:cubicBezTo>
                  <a:pt x="6549766" y="1523781"/>
                  <a:pt x="6558490" y="1532501"/>
                  <a:pt x="6558490" y="1543326"/>
                </a:cubicBezTo>
                <a:cubicBezTo>
                  <a:pt x="6558490" y="1554126"/>
                  <a:pt x="6549766" y="1562846"/>
                  <a:pt x="6538949" y="1562846"/>
                </a:cubicBezTo>
                <a:lnTo>
                  <a:pt x="6538949" y="1562835"/>
                </a:lnTo>
                <a:cubicBezTo>
                  <a:pt x="6528142" y="1562835"/>
                  <a:pt x="6519407" y="1554126"/>
                  <a:pt x="6519407" y="1543313"/>
                </a:cubicBezTo>
                <a:cubicBezTo>
                  <a:pt x="6519407" y="1543302"/>
                  <a:pt x="6519407" y="1543302"/>
                  <a:pt x="6519407" y="1543290"/>
                </a:cubicBezTo>
                <a:cubicBezTo>
                  <a:pt x="6519419" y="1532513"/>
                  <a:pt x="6528167" y="1523768"/>
                  <a:pt x="6538949" y="1523781"/>
                </a:cubicBezTo>
                <a:close/>
                <a:moveTo>
                  <a:pt x="9196427" y="1522530"/>
                </a:moveTo>
                <a:cubicBezTo>
                  <a:pt x="9204741" y="1522530"/>
                  <a:pt x="9211805" y="1529182"/>
                  <a:pt x="9211805" y="1537902"/>
                </a:cubicBezTo>
                <a:cubicBezTo>
                  <a:pt x="9211805" y="1546634"/>
                  <a:pt x="9204741" y="1553297"/>
                  <a:pt x="9196427" y="1553297"/>
                </a:cubicBezTo>
                <a:cubicBezTo>
                  <a:pt x="9187691" y="1553297"/>
                  <a:pt x="9180628" y="1546647"/>
                  <a:pt x="9180628" y="1537902"/>
                </a:cubicBezTo>
                <a:cubicBezTo>
                  <a:pt x="9180628" y="1529193"/>
                  <a:pt x="9187691" y="1522530"/>
                  <a:pt x="9196427" y="1522530"/>
                </a:cubicBezTo>
                <a:close/>
                <a:moveTo>
                  <a:pt x="1651793" y="1522121"/>
                </a:moveTo>
                <a:cubicBezTo>
                  <a:pt x="1658447" y="1522121"/>
                  <a:pt x="1663838" y="1527510"/>
                  <a:pt x="1663838" y="1534162"/>
                </a:cubicBezTo>
                <a:cubicBezTo>
                  <a:pt x="1663838" y="1540403"/>
                  <a:pt x="1658458" y="1545816"/>
                  <a:pt x="1651793" y="1545816"/>
                </a:cubicBezTo>
                <a:cubicBezTo>
                  <a:pt x="1645595" y="1545816"/>
                  <a:pt x="1640215" y="1540403"/>
                  <a:pt x="1640215" y="1534162"/>
                </a:cubicBezTo>
                <a:cubicBezTo>
                  <a:pt x="1640215" y="1527522"/>
                  <a:pt x="1645595" y="1522121"/>
                  <a:pt x="1651793" y="1522121"/>
                </a:cubicBezTo>
                <a:close/>
                <a:moveTo>
                  <a:pt x="4347536" y="1521700"/>
                </a:moveTo>
                <a:cubicBezTo>
                  <a:pt x="4352106" y="1521700"/>
                  <a:pt x="4355850" y="1525440"/>
                  <a:pt x="4355850" y="1529591"/>
                </a:cubicBezTo>
                <a:cubicBezTo>
                  <a:pt x="4355850" y="1534162"/>
                  <a:pt x="4352106" y="1537492"/>
                  <a:pt x="4347536" y="1537492"/>
                </a:cubicBezTo>
                <a:lnTo>
                  <a:pt x="4346082" y="1536037"/>
                </a:lnTo>
                <a:lnTo>
                  <a:pt x="4341540" y="1540584"/>
                </a:lnTo>
                <a:lnTo>
                  <a:pt x="4350866" y="1549966"/>
                </a:lnTo>
                <a:cubicBezTo>
                  <a:pt x="4350866" y="1556618"/>
                  <a:pt x="4345873" y="1561608"/>
                  <a:pt x="4339640" y="1561608"/>
                </a:cubicBezTo>
                <a:cubicBezTo>
                  <a:pt x="4333407" y="1561608"/>
                  <a:pt x="4328414" y="1556618"/>
                  <a:pt x="4328414" y="1549966"/>
                </a:cubicBezTo>
                <a:cubicBezTo>
                  <a:pt x="4328414" y="1549943"/>
                  <a:pt x="4328414" y="1549920"/>
                  <a:pt x="4328414" y="1549896"/>
                </a:cubicBezTo>
                <a:lnTo>
                  <a:pt x="4336474" y="1541889"/>
                </a:lnTo>
                <a:lnTo>
                  <a:pt x="4328838" y="1534582"/>
                </a:lnTo>
                <a:cubicBezTo>
                  <a:pt x="4328838" y="1534477"/>
                  <a:pt x="4328838" y="1534373"/>
                  <a:pt x="4328838" y="1534267"/>
                </a:cubicBezTo>
                <a:cubicBezTo>
                  <a:pt x="4328919" y="1529077"/>
                  <a:pt x="4333200" y="1524939"/>
                  <a:pt x="4338390" y="1525021"/>
                </a:cubicBezTo>
                <a:lnTo>
                  <a:pt x="4341236" y="1527996"/>
                </a:lnTo>
                <a:close/>
                <a:moveTo>
                  <a:pt x="3642847" y="1521280"/>
                </a:moveTo>
                <a:cubicBezTo>
                  <a:pt x="3648660" y="1521280"/>
                  <a:pt x="3653232" y="1526271"/>
                  <a:pt x="3653232" y="1532093"/>
                </a:cubicBezTo>
                <a:cubicBezTo>
                  <a:pt x="3653232" y="1537903"/>
                  <a:pt x="3648660" y="1542894"/>
                  <a:pt x="3642847" y="1542894"/>
                </a:cubicBezTo>
                <a:cubicBezTo>
                  <a:pt x="3636604" y="1542894"/>
                  <a:pt x="3632032" y="1537903"/>
                  <a:pt x="3632032" y="1532093"/>
                </a:cubicBezTo>
                <a:cubicBezTo>
                  <a:pt x="3632032" y="1532034"/>
                  <a:pt x="3632032" y="1531988"/>
                  <a:pt x="3632032" y="1531929"/>
                </a:cubicBezTo>
                <a:cubicBezTo>
                  <a:pt x="3632077" y="1526002"/>
                  <a:pt x="3636918" y="1521232"/>
                  <a:pt x="3642847" y="1521280"/>
                </a:cubicBezTo>
                <a:close/>
                <a:moveTo>
                  <a:pt x="6928533" y="1520029"/>
                </a:moveTo>
                <a:cubicBezTo>
                  <a:pt x="6941853" y="1520040"/>
                  <a:pt x="6952658" y="1530842"/>
                  <a:pt x="6952646" y="1544156"/>
                </a:cubicBezTo>
                <a:cubicBezTo>
                  <a:pt x="6952646" y="1557470"/>
                  <a:pt x="6941828" y="1568271"/>
                  <a:pt x="6928508" y="1568260"/>
                </a:cubicBezTo>
                <a:cubicBezTo>
                  <a:pt x="6915200" y="1568260"/>
                  <a:pt x="6904395" y="1557447"/>
                  <a:pt x="6904395" y="1544156"/>
                </a:cubicBezTo>
                <a:cubicBezTo>
                  <a:pt x="6904395" y="1544144"/>
                  <a:pt x="6904395" y="1544144"/>
                  <a:pt x="6904395" y="1544133"/>
                </a:cubicBezTo>
                <a:cubicBezTo>
                  <a:pt x="6904406" y="1530819"/>
                  <a:pt x="6915212" y="1520017"/>
                  <a:pt x="6928533" y="1520029"/>
                </a:cubicBezTo>
                <a:close/>
                <a:moveTo>
                  <a:pt x="10019189" y="1519211"/>
                </a:moveTo>
                <a:cubicBezTo>
                  <a:pt x="10029995" y="1519211"/>
                  <a:pt x="10038731" y="1528352"/>
                  <a:pt x="10038731" y="1539153"/>
                </a:cubicBezTo>
                <a:cubicBezTo>
                  <a:pt x="10038731" y="1549965"/>
                  <a:pt x="10029995" y="1559107"/>
                  <a:pt x="10019189" y="1559107"/>
                </a:cubicBezTo>
                <a:cubicBezTo>
                  <a:pt x="10008173" y="1559107"/>
                  <a:pt x="9999239" y="1550176"/>
                  <a:pt x="9999239" y="1539164"/>
                </a:cubicBezTo>
                <a:cubicBezTo>
                  <a:pt x="9999239" y="1528141"/>
                  <a:pt x="10008173" y="1519211"/>
                  <a:pt x="10019189" y="1519211"/>
                </a:cubicBezTo>
                <a:close/>
                <a:moveTo>
                  <a:pt x="7899696" y="1518790"/>
                </a:moveTo>
                <a:cubicBezTo>
                  <a:pt x="7903859" y="1518790"/>
                  <a:pt x="7907601" y="1522110"/>
                  <a:pt x="7907601" y="1526271"/>
                </a:cubicBezTo>
                <a:cubicBezTo>
                  <a:pt x="7907601" y="1526271"/>
                  <a:pt x="7907601" y="1526283"/>
                  <a:pt x="7907601" y="1526283"/>
                </a:cubicBezTo>
                <a:cubicBezTo>
                  <a:pt x="7907589" y="1530643"/>
                  <a:pt x="7904057" y="1534174"/>
                  <a:pt x="7899696" y="1534162"/>
                </a:cubicBezTo>
                <a:cubicBezTo>
                  <a:pt x="7895123" y="1534162"/>
                  <a:pt x="7891802" y="1530842"/>
                  <a:pt x="7891802" y="1526271"/>
                </a:cubicBezTo>
                <a:cubicBezTo>
                  <a:pt x="7891802" y="1522110"/>
                  <a:pt x="7895123" y="1518790"/>
                  <a:pt x="7899696" y="1518790"/>
                </a:cubicBezTo>
                <a:close/>
                <a:moveTo>
                  <a:pt x="4280185" y="1518790"/>
                </a:moveTo>
                <a:cubicBezTo>
                  <a:pt x="4282865" y="1518976"/>
                  <a:pt x="4284993" y="1521104"/>
                  <a:pt x="4285181" y="1523781"/>
                </a:cubicBezTo>
                <a:cubicBezTo>
                  <a:pt x="4285145" y="1526516"/>
                  <a:pt x="4282922" y="1528737"/>
                  <a:pt x="4280185" y="1528772"/>
                </a:cubicBezTo>
                <a:lnTo>
                  <a:pt x="4280185" y="1528760"/>
                </a:lnTo>
                <a:cubicBezTo>
                  <a:pt x="4277276" y="1528760"/>
                  <a:pt x="4275192" y="1526679"/>
                  <a:pt x="4275192" y="1523781"/>
                </a:cubicBezTo>
                <a:cubicBezTo>
                  <a:pt x="4275230" y="1521034"/>
                  <a:pt x="4277441" y="1518824"/>
                  <a:pt x="4280185" y="1518790"/>
                </a:cubicBezTo>
                <a:close/>
                <a:moveTo>
                  <a:pt x="439914" y="1518790"/>
                </a:moveTo>
                <a:cubicBezTo>
                  <a:pt x="444943" y="1518826"/>
                  <a:pt x="449013" y="1522905"/>
                  <a:pt x="449036" y="1527931"/>
                </a:cubicBezTo>
                <a:cubicBezTo>
                  <a:pt x="449036" y="1532923"/>
                  <a:pt x="444943" y="1537073"/>
                  <a:pt x="439914" y="1537073"/>
                </a:cubicBezTo>
                <a:cubicBezTo>
                  <a:pt x="434534" y="1537073"/>
                  <a:pt x="430325" y="1532923"/>
                  <a:pt x="430325" y="1527931"/>
                </a:cubicBezTo>
                <a:cubicBezTo>
                  <a:pt x="430325" y="1522951"/>
                  <a:pt x="434534" y="1518790"/>
                  <a:pt x="439914" y="1518790"/>
                </a:cubicBezTo>
                <a:close/>
                <a:moveTo>
                  <a:pt x="3079500" y="1518368"/>
                </a:moveTo>
                <a:cubicBezTo>
                  <a:pt x="3079512" y="1518368"/>
                  <a:pt x="3079512" y="1518368"/>
                  <a:pt x="3079523" y="1518368"/>
                </a:cubicBezTo>
                <a:cubicBezTo>
                  <a:pt x="3085955" y="1518380"/>
                  <a:pt x="3091159" y="1523582"/>
                  <a:pt x="3091148" y="1530011"/>
                </a:cubicBezTo>
                <a:cubicBezTo>
                  <a:pt x="3091148" y="1530198"/>
                  <a:pt x="3091148" y="1530386"/>
                  <a:pt x="3091148" y="1530572"/>
                </a:cubicBezTo>
                <a:cubicBezTo>
                  <a:pt x="3090996" y="1536838"/>
                  <a:pt x="3085780" y="1541795"/>
                  <a:pt x="3079500" y="1541643"/>
                </a:cubicBezTo>
                <a:cubicBezTo>
                  <a:pt x="3073267" y="1541643"/>
                  <a:pt x="3067865" y="1536674"/>
                  <a:pt x="3067865" y="1530011"/>
                </a:cubicBezTo>
                <a:cubicBezTo>
                  <a:pt x="3067865" y="1523781"/>
                  <a:pt x="3073267" y="1518368"/>
                  <a:pt x="3079500" y="1518368"/>
                </a:cubicBezTo>
                <a:close/>
                <a:moveTo>
                  <a:pt x="9583905" y="1516300"/>
                </a:moveTo>
                <a:cubicBezTo>
                  <a:pt x="9593459" y="1516300"/>
                  <a:pt x="9601365" y="1524190"/>
                  <a:pt x="9601365" y="1533752"/>
                </a:cubicBezTo>
                <a:cubicBezTo>
                  <a:pt x="9601365" y="1543315"/>
                  <a:pt x="9593459" y="1551216"/>
                  <a:pt x="9583905" y="1551216"/>
                </a:cubicBezTo>
                <a:cubicBezTo>
                  <a:pt x="9574340" y="1551216"/>
                  <a:pt x="9566855" y="1543315"/>
                  <a:pt x="9566855" y="1533752"/>
                </a:cubicBezTo>
                <a:cubicBezTo>
                  <a:pt x="9566855" y="1524190"/>
                  <a:pt x="9574340" y="1516300"/>
                  <a:pt x="9583905" y="1516300"/>
                </a:cubicBezTo>
                <a:close/>
                <a:moveTo>
                  <a:pt x="10612065" y="1515049"/>
                </a:moveTo>
                <a:cubicBezTo>
                  <a:pt x="10625748" y="1515049"/>
                  <a:pt x="10636974" y="1525850"/>
                  <a:pt x="10636974" y="1539574"/>
                </a:cubicBezTo>
                <a:cubicBezTo>
                  <a:pt x="10636974" y="1553333"/>
                  <a:pt x="10625866" y="1564484"/>
                  <a:pt x="10612065" y="1564520"/>
                </a:cubicBezTo>
                <a:cubicBezTo>
                  <a:pt x="10598384" y="1564520"/>
                  <a:pt x="10587508" y="1553297"/>
                  <a:pt x="10587508" y="1539574"/>
                </a:cubicBezTo>
                <a:cubicBezTo>
                  <a:pt x="10587508" y="1539433"/>
                  <a:pt x="10587508" y="1539282"/>
                  <a:pt x="10587508" y="1539141"/>
                </a:cubicBezTo>
                <a:cubicBezTo>
                  <a:pt x="10587625" y="1525721"/>
                  <a:pt x="10598619" y="1514932"/>
                  <a:pt x="10612065" y="1515049"/>
                </a:cubicBezTo>
                <a:close/>
                <a:moveTo>
                  <a:pt x="8122541" y="1514220"/>
                </a:moveTo>
                <a:cubicBezTo>
                  <a:pt x="8127581" y="1514255"/>
                  <a:pt x="8131651" y="1518323"/>
                  <a:pt x="8131686" y="1523361"/>
                </a:cubicBezTo>
                <a:cubicBezTo>
                  <a:pt x="8131686" y="1528774"/>
                  <a:pt x="8127534" y="1532514"/>
                  <a:pt x="8122541" y="1532514"/>
                </a:cubicBezTo>
                <a:lnTo>
                  <a:pt x="8122541" y="1532502"/>
                </a:lnTo>
                <a:cubicBezTo>
                  <a:pt x="8117548" y="1532502"/>
                  <a:pt x="8113395" y="1528761"/>
                  <a:pt x="8113395" y="1523361"/>
                </a:cubicBezTo>
                <a:cubicBezTo>
                  <a:pt x="8113431" y="1518323"/>
                  <a:pt x="8117500" y="1514255"/>
                  <a:pt x="8122541" y="1514220"/>
                </a:cubicBezTo>
                <a:close/>
                <a:moveTo>
                  <a:pt x="4222816" y="1512969"/>
                </a:moveTo>
                <a:cubicBezTo>
                  <a:pt x="4227809" y="1512969"/>
                  <a:pt x="4231961" y="1517130"/>
                  <a:pt x="4231961" y="1522530"/>
                </a:cubicBezTo>
                <a:cubicBezTo>
                  <a:pt x="4231925" y="1527569"/>
                  <a:pt x="4227855" y="1531637"/>
                  <a:pt x="4222816" y="1531671"/>
                </a:cubicBezTo>
                <a:cubicBezTo>
                  <a:pt x="4217412" y="1531671"/>
                  <a:pt x="4213250" y="1527522"/>
                  <a:pt x="4213250" y="1522530"/>
                </a:cubicBezTo>
                <a:cubicBezTo>
                  <a:pt x="4213250" y="1522425"/>
                  <a:pt x="4213250" y="1522321"/>
                  <a:pt x="4213250" y="1522226"/>
                </a:cubicBezTo>
                <a:cubicBezTo>
                  <a:pt x="4213331" y="1517025"/>
                  <a:pt x="4217611" y="1512887"/>
                  <a:pt x="4222816" y="1512969"/>
                </a:cubicBezTo>
                <a:close/>
                <a:moveTo>
                  <a:pt x="2416786" y="1512548"/>
                </a:moveTo>
                <a:cubicBezTo>
                  <a:pt x="2417031" y="1512536"/>
                  <a:pt x="2417289" y="1512536"/>
                  <a:pt x="2417534" y="1512548"/>
                </a:cubicBezTo>
                <a:cubicBezTo>
                  <a:pt x="2424200" y="1512747"/>
                  <a:pt x="2429439" y="1518310"/>
                  <a:pt x="2429228" y="1524974"/>
                </a:cubicBezTo>
                <a:cubicBezTo>
                  <a:pt x="2429029" y="1531637"/>
                  <a:pt x="2423463" y="1536862"/>
                  <a:pt x="2416798" y="1536663"/>
                </a:cubicBezTo>
                <a:cubicBezTo>
                  <a:pt x="2410423" y="1536464"/>
                  <a:pt x="2405302" y="1531356"/>
                  <a:pt x="2405103" y="1524985"/>
                </a:cubicBezTo>
                <a:cubicBezTo>
                  <a:pt x="2404892" y="1518323"/>
                  <a:pt x="2410119" y="1512758"/>
                  <a:pt x="2416786" y="1512548"/>
                </a:cubicBezTo>
                <a:close/>
                <a:moveTo>
                  <a:pt x="7604099" y="1511730"/>
                </a:moveTo>
                <a:cubicBezTo>
                  <a:pt x="7622891" y="1511823"/>
                  <a:pt x="7638106" y="1527030"/>
                  <a:pt x="7638199" y="1545816"/>
                </a:cubicBezTo>
                <a:cubicBezTo>
                  <a:pt x="7638199" y="1564928"/>
                  <a:pt x="7622809" y="1580312"/>
                  <a:pt x="7604099" y="1580312"/>
                </a:cubicBezTo>
                <a:cubicBezTo>
                  <a:pt x="7604051" y="1580312"/>
                  <a:pt x="7603992" y="1580312"/>
                  <a:pt x="7603947" y="1580312"/>
                </a:cubicBezTo>
                <a:lnTo>
                  <a:pt x="7601555" y="1579315"/>
                </a:lnTo>
                <a:lnTo>
                  <a:pt x="7609092" y="1597764"/>
                </a:lnTo>
                <a:cubicBezTo>
                  <a:pt x="7609092" y="1597881"/>
                  <a:pt x="7609092" y="1597986"/>
                  <a:pt x="7609092" y="1598103"/>
                </a:cubicBezTo>
                <a:cubicBezTo>
                  <a:pt x="7609045" y="1607239"/>
                  <a:pt x="7605301" y="1615491"/>
                  <a:pt x="7599283" y="1621449"/>
                </a:cubicBezTo>
                <a:lnTo>
                  <a:pt x="7577030" y="1630533"/>
                </a:lnTo>
                <a:lnTo>
                  <a:pt x="7579465" y="1631541"/>
                </a:lnTo>
                <a:cubicBezTo>
                  <a:pt x="7585183" y="1637258"/>
                  <a:pt x="7588720" y="1645155"/>
                  <a:pt x="7588720" y="1653875"/>
                </a:cubicBezTo>
                <a:cubicBezTo>
                  <a:pt x="7588720" y="1653886"/>
                  <a:pt x="7588720" y="1653898"/>
                  <a:pt x="7588720" y="1653909"/>
                </a:cubicBezTo>
                <a:cubicBezTo>
                  <a:pt x="7588714" y="1662631"/>
                  <a:pt x="7585177" y="1670524"/>
                  <a:pt x="7579460" y="1676236"/>
                </a:cubicBezTo>
                <a:lnTo>
                  <a:pt x="7571245" y="1679633"/>
                </a:lnTo>
                <a:lnTo>
                  <a:pt x="7572922" y="1681310"/>
                </a:lnTo>
                <a:lnTo>
                  <a:pt x="7564232" y="1689996"/>
                </a:lnTo>
                <a:lnTo>
                  <a:pt x="7569512" y="1692197"/>
                </a:lnTo>
                <a:cubicBezTo>
                  <a:pt x="7574924" y="1697607"/>
                  <a:pt x="7578284" y="1705069"/>
                  <a:pt x="7578324" y="1713315"/>
                </a:cubicBezTo>
                <a:lnTo>
                  <a:pt x="7572752" y="1726979"/>
                </a:lnTo>
                <a:lnTo>
                  <a:pt x="7575833" y="1729950"/>
                </a:lnTo>
                <a:cubicBezTo>
                  <a:pt x="7575833" y="1736169"/>
                  <a:pt x="7570430" y="1741172"/>
                  <a:pt x="7564186" y="1741172"/>
                </a:cubicBezTo>
                <a:lnTo>
                  <a:pt x="7564186" y="1741161"/>
                </a:lnTo>
                <a:lnTo>
                  <a:pt x="7561254" y="1738230"/>
                </a:lnTo>
                <a:lnTo>
                  <a:pt x="7548387" y="1743650"/>
                </a:lnTo>
                <a:cubicBezTo>
                  <a:pt x="7531757" y="1743650"/>
                  <a:pt x="7518461" y="1729938"/>
                  <a:pt x="7518461" y="1713315"/>
                </a:cubicBezTo>
                <a:cubicBezTo>
                  <a:pt x="7518543" y="1696821"/>
                  <a:pt x="7531886" y="1683471"/>
                  <a:pt x="7548387" y="1683390"/>
                </a:cubicBezTo>
                <a:lnTo>
                  <a:pt x="7561229" y="1688744"/>
                </a:lnTo>
                <a:lnTo>
                  <a:pt x="7557714" y="1685227"/>
                </a:lnTo>
                <a:lnTo>
                  <a:pt x="7557122" y="1685472"/>
                </a:lnTo>
                <a:cubicBezTo>
                  <a:pt x="7557111" y="1685472"/>
                  <a:pt x="7557098" y="1685472"/>
                  <a:pt x="7557087" y="1685472"/>
                </a:cubicBezTo>
                <a:cubicBezTo>
                  <a:pt x="7539639" y="1685460"/>
                  <a:pt x="7525512" y="1671315"/>
                  <a:pt x="7525525" y="1653875"/>
                </a:cubicBezTo>
                <a:cubicBezTo>
                  <a:pt x="7525525" y="1645155"/>
                  <a:pt x="7529063" y="1637258"/>
                  <a:pt x="7534781" y="1631541"/>
                </a:cubicBezTo>
                <a:lnTo>
                  <a:pt x="7556064" y="1622727"/>
                </a:lnTo>
                <a:lnTo>
                  <a:pt x="7552551" y="1621254"/>
                </a:lnTo>
                <a:cubicBezTo>
                  <a:pt x="7546624" y="1615225"/>
                  <a:pt x="7542984" y="1606911"/>
                  <a:pt x="7542984" y="1597764"/>
                </a:cubicBezTo>
                <a:cubicBezTo>
                  <a:pt x="7542984" y="1588617"/>
                  <a:pt x="7546624" y="1580306"/>
                  <a:pt x="7552551" y="1574281"/>
                </a:cubicBezTo>
                <a:lnTo>
                  <a:pt x="7565931" y="1568671"/>
                </a:lnTo>
                <a:lnTo>
                  <a:pt x="7564606" y="1567430"/>
                </a:lnTo>
                <a:cubicBezTo>
                  <a:pt x="7564606" y="1567372"/>
                  <a:pt x="7564606" y="1567313"/>
                  <a:pt x="7564606" y="1567254"/>
                </a:cubicBezTo>
                <a:cubicBezTo>
                  <a:pt x="7564653" y="1563630"/>
                  <a:pt x="7567635" y="1560720"/>
                  <a:pt x="7571260" y="1560767"/>
                </a:cubicBezTo>
                <a:lnTo>
                  <a:pt x="7575070" y="1564839"/>
                </a:lnTo>
                <a:lnTo>
                  <a:pt x="7575834" y="1564518"/>
                </a:lnTo>
                <a:cubicBezTo>
                  <a:pt x="7575938" y="1564518"/>
                  <a:pt x="7576055" y="1564518"/>
                  <a:pt x="7576160" y="1564518"/>
                </a:cubicBezTo>
                <a:lnTo>
                  <a:pt x="7577536" y="1565096"/>
                </a:lnTo>
                <a:lnTo>
                  <a:pt x="7569601" y="1545816"/>
                </a:lnTo>
                <a:cubicBezTo>
                  <a:pt x="7569601" y="1527101"/>
                  <a:pt x="7584978" y="1511730"/>
                  <a:pt x="7604099" y="1511730"/>
                </a:cubicBezTo>
                <a:close/>
                <a:moveTo>
                  <a:pt x="8350369" y="1511309"/>
                </a:moveTo>
                <a:cubicBezTo>
                  <a:pt x="8350591" y="1511297"/>
                  <a:pt x="8350802" y="1511297"/>
                  <a:pt x="8351024" y="1511309"/>
                </a:cubicBezTo>
                <a:cubicBezTo>
                  <a:pt x="8356812" y="1511484"/>
                  <a:pt x="8361362" y="1516324"/>
                  <a:pt x="8361186" y="1522110"/>
                </a:cubicBezTo>
                <a:cubicBezTo>
                  <a:pt x="8361186" y="1527931"/>
                  <a:pt x="8356613" y="1532514"/>
                  <a:pt x="8350369" y="1532514"/>
                </a:cubicBezTo>
                <a:cubicBezTo>
                  <a:pt x="8344556" y="1532514"/>
                  <a:pt x="8339563" y="1527931"/>
                  <a:pt x="8339563" y="1522110"/>
                </a:cubicBezTo>
                <a:cubicBezTo>
                  <a:pt x="8339563" y="1522063"/>
                  <a:pt x="8339563" y="1522016"/>
                  <a:pt x="8339563" y="1521970"/>
                </a:cubicBezTo>
                <a:cubicBezTo>
                  <a:pt x="8339599" y="1516043"/>
                  <a:pt x="8344440" y="1511273"/>
                  <a:pt x="8350369" y="1511309"/>
                </a:cubicBezTo>
                <a:close/>
                <a:moveTo>
                  <a:pt x="10358885" y="1509227"/>
                </a:moveTo>
                <a:cubicBezTo>
                  <a:pt x="10371281" y="1509227"/>
                  <a:pt x="10380870" y="1519210"/>
                  <a:pt x="10380870" y="1531671"/>
                </a:cubicBezTo>
                <a:cubicBezTo>
                  <a:pt x="10380870" y="1531753"/>
                  <a:pt x="10380870" y="1531834"/>
                  <a:pt x="10380870" y="1531917"/>
                </a:cubicBezTo>
                <a:cubicBezTo>
                  <a:pt x="10380870" y="1544015"/>
                  <a:pt x="10370930" y="1553777"/>
                  <a:pt x="10358885" y="1553705"/>
                </a:cubicBezTo>
                <a:cubicBezTo>
                  <a:pt x="10346839" y="1553705"/>
                  <a:pt x="10336783" y="1543723"/>
                  <a:pt x="10336783" y="1531671"/>
                </a:cubicBezTo>
                <a:cubicBezTo>
                  <a:pt x="10336783" y="1519210"/>
                  <a:pt x="10346839" y="1509227"/>
                  <a:pt x="10358885" y="1509227"/>
                </a:cubicBezTo>
                <a:close/>
                <a:moveTo>
                  <a:pt x="4204933" y="1508819"/>
                </a:moveTo>
                <a:cubicBezTo>
                  <a:pt x="4206594" y="1508819"/>
                  <a:pt x="4208266" y="1510058"/>
                  <a:pt x="4208266" y="1511729"/>
                </a:cubicBezTo>
                <a:cubicBezTo>
                  <a:pt x="4208266" y="1511752"/>
                  <a:pt x="4208266" y="1511787"/>
                  <a:pt x="4208266" y="1511811"/>
                </a:cubicBezTo>
                <a:cubicBezTo>
                  <a:pt x="4208243" y="1513623"/>
                  <a:pt x="4206746" y="1515073"/>
                  <a:pt x="4204933" y="1515048"/>
                </a:cubicBezTo>
                <a:cubicBezTo>
                  <a:pt x="4202851" y="1515048"/>
                  <a:pt x="4201612" y="1513798"/>
                  <a:pt x="4201612" y="1511729"/>
                </a:cubicBezTo>
                <a:cubicBezTo>
                  <a:pt x="4201612" y="1510058"/>
                  <a:pt x="4202851" y="1508819"/>
                  <a:pt x="4204933" y="1508819"/>
                </a:cubicBezTo>
                <a:close/>
                <a:moveTo>
                  <a:pt x="3527262" y="1508398"/>
                </a:moveTo>
                <a:cubicBezTo>
                  <a:pt x="3533085" y="1508398"/>
                  <a:pt x="3537658" y="1513390"/>
                  <a:pt x="3537658" y="1519211"/>
                </a:cubicBezTo>
                <a:cubicBezTo>
                  <a:pt x="3537658" y="1525021"/>
                  <a:pt x="3533085" y="1530013"/>
                  <a:pt x="3527262" y="1530013"/>
                </a:cubicBezTo>
                <a:cubicBezTo>
                  <a:pt x="3521451" y="1530013"/>
                  <a:pt x="3516456" y="1525021"/>
                  <a:pt x="3516456" y="1519211"/>
                </a:cubicBezTo>
                <a:cubicBezTo>
                  <a:pt x="3516562" y="1513284"/>
                  <a:pt x="3521333" y="1508516"/>
                  <a:pt x="3527262" y="1508398"/>
                </a:cubicBezTo>
                <a:close/>
                <a:moveTo>
                  <a:pt x="8583178" y="1508386"/>
                </a:moveTo>
                <a:cubicBezTo>
                  <a:pt x="8589845" y="1508386"/>
                  <a:pt x="8595247" y="1513786"/>
                  <a:pt x="8595260" y="1520449"/>
                </a:cubicBezTo>
                <a:cubicBezTo>
                  <a:pt x="8595260" y="1527100"/>
                  <a:pt x="8589857" y="1532513"/>
                  <a:pt x="8583190" y="1532513"/>
                </a:cubicBezTo>
                <a:lnTo>
                  <a:pt x="8583190" y="1532501"/>
                </a:lnTo>
                <a:cubicBezTo>
                  <a:pt x="8576817" y="1532302"/>
                  <a:pt x="8571695" y="1527193"/>
                  <a:pt x="8571497" y="1520823"/>
                </a:cubicBezTo>
                <a:cubicBezTo>
                  <a:pt x="8571286" y="1514160"/>
                  <a:pt x="8576513" y="1508595"/>
                  <a:pt x="8583178" y="1508386"/>
                </a:cubicBezTo>
                <a:close/>
                <a:moveTo>
                  <a:pt x="1536604" y="1507988"/>
                </a:moveTo>
                <a:cubicBezTo>
                  <a:pt x="1542919" y="1507988"/>
                  <a:pt x="1548299" y="1512968"/>
                  <a:pt x="1548299" y="1519211"/>
                </a:cubicBezTo>
                <a:cubicBezTo>
                  <a:pt x="1548299" y="1525440"/>
                  <a:pt x="1542919" y="1530842"/>
                  <a:pt x="1536604" y="1530842"/>
                </a:cubicBezTo>
                <a:cubicBezTo>
                  <a:pt x="1530406" y="1530842"/>
                  <a:pt x="1525377" y="1525440"/>
                  <a:pt x="1525377" y="1519211"/>
                </a:cubicBezTo>
                <a:cubicBezTo>
                  <a:pt x="1525377" y="1512968"/>
                  <a:pt x="1530406" y="1507988"/>
                  <a:pt x="1536604" y="1507988"/>
                </a:cubicBezTo>
                <a:close/>
                <a:moveTo>
                  <a:pt x="323907" y="1507569"/>
                </a:moveTo>
                <a:cubicBezTo>
                  <a:pt x="328935" y="1507569"/>
                  <a:pt x="333029" y="1511309"/>
                  <a:pt x="333029" y="1516300"/>
                </a:cubicBezTo>
                <a:cubicBezTo>
                  <a:pt x="333029" y="1521291"/>
                  <a:pt x="328935" y="1525032"/>
                  <a:pt x="323907" y="1525032"/>
                </a:cubicBezTo>
                <a:lnTo>
                  <a:pt x="323907" y="1525021"/>
                </a:lnTo>
                <a:cubicBezTo>
                  <a:pt x="319345" y="1525021"/>
                  <a:pt x="315136" y="1521279"/>
                  <a:pt x="315136" y="1516300"/>
                </a:cubicBezTo>
                <a:cubicBezTo>
                  <a:pt x="315136" y="1511309"/>
                  <a:pt x="319345" y="1507569"/>
                  <a:pt x="323907" y="1507569"/>
                </a:cubicBezTo>
                <a:close/>
                <a:moveTo>
                  <a:pt x="6127356" y="1506738"/>
                </a:moveTo>
                <a:cubicBezTo>
                  <a:pt x="6136513" y="1506738"/>
                  <a:pt x="6143987" y="1514219"/>
                  <a:pt x="6143987" y="1523360"/>
                </a:cubicBezTo>
                <a:cubicBezTo>
                  <a:pt x="6143987" y="1532513"/>
                  <a:pt x="6136513" y="1539995"/>
                  <a:pt x="6127356" y="1539995"/>
                </a:cubicBezTo>
                <a:lnTo>
                  <a:pt x="6127356" y="1539983"/>
                </a:lnTo>
                <a:cubicBezTo>
                  <a:pt x="6118212" y="1539983"/>
                  <a:pt x="6110727" y="1532502"/>
                  <a:pt x="6110727" y="1523360"/>
                </a:cubicBezTo>
                <a:cubicBezTo>
                  <a:pt x="6110727" y="1514219"/>
                  <a:pt x="6118212" y="1506738"/>
                  <a:pt x="6127356" y="1506738"/>
                </a:cubicBezTo>
                <a:close/>
                <a:moveTo>
                  <a:pt x="4252752" y="1504248"/>
                </a:moveTo>
                <a:cubicBezTo>
                  <a:pt x="4252810" y="1504248"/>
                  <a:pt x="4252880" y="1504248"/>
                  <a:pt x="4252939" y="1504248"/>
                </a:cubicBezTo>
                <a:cubicBezTo>
                  <a:pt x="4256553" y="1504294"/>
                  <a:pt x="4259442" y="1507275"/>
                  <a:pt x="4259394" y="1510887"/>
                </a:cubicBezTo>
                <a:cubicBezTo>
                  <a:pt x="4259394" y="1514219"/>
                  <a:pt x="4256496" y="1517130"/>
                  <a:pt x="4252752" y="1517130"/>
                </a:cubicBezTo>
                <a:cubicBezTo>
                  <a:pt x="4249420" y="1517130"/>
                  <a:pt x="4246508" y="1514219"/>
                  <a:pt x="4246508" y="1510887"/>
                </a:cubicBezTo>
                <a:cubicBezTo>
                  <a:pt x="4246508" y="1507159"/>
                  <a:pt x="4249420" y="1504248"/>
                  <a:pt x="4252752" y="1504248"/>
                </a:cubicBezTo>
                <a:close/>
                <a:moveTo>
                  <a:pt x="8820164" y="1503827"/>
                </a:moveTo>
                <a:cubicBezTo>
                  <a:pt x="8827239" y="1503827"/>
                  <a:pt x="8833472" y="1509649"/>
                  <a:pt x="8833472" y="1516709"/>
                </a:cubicBezTo>
                <a:cubicBezTo>
                  <a:pt x="8833472" y="1524190"/>
                  <a:pt x="8827239" y="1530011"/>
                  <a:pt x="8820164" y="1530011"/>
                </a:cubicBezTo>
                <a:cubicBezTo>
                  <a:pt x="8812691" y="1530011"/>
                  <a:pt x="8806867" y="1524190"/>
                  <a:pt x="8806867" y="1516709"/>
                </a:cubicBezTo>
                <a:cubicBezTo>
                  <a:pt x="8806867" y="1509649"/>
                  <a:pt x="8812691" y="1503827"/>
                  <a:pt x="8820164" y="1503827"/>
                </a:cubicBezTo>
                <a:close/>
                <a:moveTo>
                  <a:pt x="5873755" y="1503827"/>
                </a:moveTo>
                <a:cubicBezTo>
                  <a:pt x="5882069" y="1503827"/>
                  <a:pt x="5888723" y="1510478"/>
                  <a:pt x="5888723" y="1518790"/>
                </a:cubicBezTo>
                <a:cubicBezTo>
                  <a:pt x="5888723" y="1527101"/>
                  <a:pt x="5882069" y="1533753"/>
                  <a:pt x="5873755" y="1533753"/>
                </a:cubicBezTo>
                <a:cubicBezTo>
                  <a:pt x="5865442" y="1533753"/>
                  <a:pt x="5858786" y="1527101"/>
                  <a:pt x="5858786" y="1518790"/>
                </a:cubicBezTo>
                <a:cubicBezTo>
                  <a:pt x="5858786" y="1510478"/>
                  <a:pt x="5865442" y="1503827"/>
                  <a:pt x="5873755" y="1503827"/>
                </a:cubicBezTo>
                <a:close/>
                <a:moveTo>
                  <a:pt x="4953696" y="1502577"/>
                </a:moveTo>
                <a:cubicBezTo>
                  <a:pt x="4961697" y="1502670"/>
                  <a:pt x="4968162" y="1509134"/>
                  <a:pt x="4968256" y="1517130"/>
                </a:cubicBezTo>
                <a:cubicBezTo>
                  <a:pt x="4968152" y="1525125"/>
                  <a:pt x="4961697" y="1531578"/>
                  <a:pt x="4953696" y="1531671"/>
                </a:cubicBezTo>
                <a:lnTo>
                  <a:pt x="4943626" y="1527574"/>
                </a:lnTo>
                <a:lnTo>
                  <a:pt x="4935299" y="1535635"/>
                </a:lnTo>
                <a:lnTo>
                  <a:pt x="4937909" y="1542063"/>
                </a:lnTo>
                <a:cubicBezTo>
                  <a:pt x="4937909" y="1546850"/>
                  <a:pt x="4935934" y="1551214"/>
                  <a:pt x="4932761" y="1554380"/>
                </a:cubicBezTo>
                <a:lnTo>
                  <a:pt x="4925941" y="1557224"/>
                </a:lnTo>
                <a:lnTo>
                  <a:pt x="4928345" y="1559528"/>
                </a:lnTo>
                <a:cubicBezTo>
                  <a:pt x="4928345" y="1564928"/>
                  <a:pt x="4923771" y="1569091"/>
                  <a:pt x="4918368" y="1569091"/>
                </a:cubicBezTo>
                <a:cubicBezTo>
                  <a:pt x="4913375" y="1569091"/>
                  <a:pt x="4908803" y="1564928"/>
                  <a:pt x="4908803" y="1559528"/>
                </a:cubicBezTo>
                <a:lnTo>
                  <a:pt x="4912162" y="1556171"/>
                </a:lnTo>
                <a:lnTo>
                  <a:pt x="4907763" y="1554388"/>
                </a:lnTo>
                <a:cubicBezTo>
                  <a:pt x="4904544" y="1551220"/>
                  <a:pt x="4902571" y="1546856"/>
                  <a:pt x="4902571" y="1542076"/>
                </a:cubicBezTo>
                <a:cubicBezTo>
                  <a:pt x="4902571" y="1532093"/>
                  <a:pt x="4910466" y="1524190"/>
                  <a:pt x="4920438" y="1524190"/>
                </a:cubicBezTo>
                <a:lnTo>
                  <a:pt x="4920735" y="1524315"/>
                </a:lnTo>
                <a:lnTo>
                  <a:pt x="4931665" y="1513388"/>
                </a:lnTo>
                <a:lnTo>
                  <a:pt x="4940992" y="1522420"/>
                </a:lnTo>
                <a:lnTo>
                  <a:pt x="4938740" y="1517130"/>
                </a:lnTo>
                <a:cubicBezTo>
                  <a:pt x="4938740" y="1509228"/>
                  <a:pt x="4945381" y="1502577"/>
                  <a:pt x="4953696" y="1502577"/>
                </a:cubicBezTo>
                <a:close/>
                <a:moveTo>
                  <a:pt x="5126236" y="1502576"/>
                </a:moveTo>
                <a:cubicBezTo>
                  <a:pt x="5132416" y="1502628"/>
                  <a:pt x="5138005" y="1505153"/>
                  <a:pt x="5142062" y="1509210"/>
                </a:cubicBezTo>
                <a:lnTo>
                  <a:pt x="5148028" y="1523455"/>
                </a:lnTo>
                <a:lnTo>
                  <a:pt x="5152427" y="1519211"/>
                </a:lnTo>
                <a:cubicBezTo>
                  <a:pt x="5158662" y="1519211"/>
                  <a:pt x="5164077" y="1524190"/>
                  <a:pt x="5164077" y="1530421"/>
                </a:cubicBezTo>
                <a:cubicBezTo>
                  <a:pt x="5164077" y="1530433"/>
                  <a:pt x="5164077" y="1530433"/>
                  <a:pt x="5164077" y="1530444"/>
                </a:cubicBezTo>
                <a:cubicBezTo>
                  <a:pt x="5164065" y="1536874"/>
                  <a:pt x="5158850" y="1542076"/>
                  <a:pt x="5152427" y="1542065"/>
                </a:cubicBezTo>
                <a:lnTo>
                  <a:pt x="5144716" y="1534354"/>
                </a:lnTo>
                <a:lnTo>
                  <a:pt x="5141981" y="1540769"/>
                </a:lnTo>
                <a:cubicBezTo>
                  <a:pt x="5137877" y="1544875"/>
                  <a:pt x="5132263" y="1547476"/>
                  <a:pt x="5126236" y="1547476"/>
                </a:cubicBezTo>
                <a:lnTo>
                  <a:pt x="5126236" y="1547464"/>
                </a:lnTo>
                <a:cubicBezTo>
                  <a:pt x="5113770" y="1547464"/>
                  <a:pt x="5103794" y="1537072"/>
                  <a:pt x="5103794" y="1525020"/>
                </a:cubicBezTo>
                <a:cubicBezTo>
                  <a:pt x="5103794" y="1524961"/>
                  <a:pt x="5103794" y="1524903"/>
                  <a:pt x="5103794" y="1524844"/>
                </a:cubicBezTo>
                <a:cubicBezTo>
                  <a:pt x="5103840" y="1512500"/>
                  <a:pt x="5113887" y="1502529"/>
                  <a:pt x="5126236" y="1502576"/>
                </a:cubicBezTo>
                <a:close/>
                <a:moveTo>
                  <a:pt x="4233211" y="1502167"/>
                </a:moveTo>
                <a:cubicBezTo>
                  <a:pt x="4237502" y="1502319"/>
                  <a:pt x="4240952" y="1505768"/>
                  <a:pt x="4241106" y="1510058"/>
                </a:cubicBezTo>
                <a:cubicBezTo>
                  <a:pt x="4241106" y="1510058"/>
                  <a:pt x="4241106" y="1510069"/>
                  <a:pt x="4241106" y="1510069"/>
                </a:cubicBezTo>
                <a:cubicBezTo>
                  <a:pt x="4241106" y="1514429"/>
                  <a:pt x="4237573" y="1517959"/>
                  <a:pt x="4233211" y="1517959"/>
                </a:cubicBezTo>
                <a:cubicBezTo>
                  <a:pt x="4228639" y="1517959"/>
                  <a:pt x="4225304" y="1514627"/>
                  <a:pt x="4225304" y="1510058"/>
                </a:cubicBezTo>
                <a:cubicBezTo>
                  <a:pt x="4225304" y="1510058"/>
                  <a:pt x="4225304" y="1510045"/>
                  <a:pt x="4225304" y="1510045"/>
                </a:cubicBezTo>
                <a:cubicBezTo>
                  <a:pt x="4225316" y="1505685"/>
                  <a:pt x="4228849" y="1502155"/>
                  <a:pt x="4233211" y="1502167"/>
                </a:cubicBezTo>
                <a:close/>
                <a:moveTo>
                  <a:pt x="4141328" y="1501336"/>
                </a:moveTo>
                <a:cubicBezTo>
                  <a:pt x="4142579" y="1501336"/>
                  <a:pt x="4143410" y="1502167"/>
                  <a:pt x="4143410" y="1503417"/>
                </a:cubicBezTo>
                <a:cubicBezTo>
                  <a:pt x="4143410" y="1504248"/>
                  <a:pt x="4142579" y="1505077"/>
                  <a:pt x="4141328" y="1505077"/>
                </a:cubicBezTo>
                <a:cubicBezTo>
                  <a:pt x="4140498" y="1505077"/>
                  <a:pt x="4139667" y="1504237"/>
                  <a:pt x="4139667" y="1503417"/>
                </a:cubicBezTo>
                <a:cubicBezTo>
                  <a:pt x="4139667" y="1502155"/>
                  <a:pt x="4140498" y="1501336"/>
                  <a:pt x="4141328" y="1501336"/>
                </a:cubicBezTo>
                <a:close/>
                <a:moveTo>
                  <a:pt x="2964756" y="1500927"/>
                </a:moveTo>
                <a:cubicBezTo>
                  <a:pt x="2971188" y="1500927"/>
                  <a:pt x="2976403" y="1506130"/>
                  <a:pt x="2976403" y="1512559"/>
                </a:cubicBezTo>
                <a:cubicBezTo>
                  <a:pt x="2976403" y="1518789"/>
                  <a:pt x="2970989" y="1523781"/>
                  <a:pt x="2964756" y="1523781"/>
                </a:cubicBezTo>
                <a:cubicBezTo>
                  <a:pt x="2958523" y="1523781"/>
                  <a:pt x="2953120" y="1518789"/>
                  <a:pt x="2953120" y="1512559"/>
                </a:cubicBezTo>
                <a:cubicBezTo>
                  <a:pt x="2953120" y="1506130"/>
                  <a:pt x="2958335" y="1500927"/>
                  <a:pt x="2964756" y="1500927"/>
                </a:cubicBezTo>
                <a:close/>
                <a:moveTo>
                  <a:pt x="4107241" y="1500507"/>
                </a:moveTo>
                <a:cubicBezTo>
                  <a:pt x="4112269" y="1500554"/>
                  <a:pt x="4116338" y="1504622"/>
                  <a:pt x="4116385" y="1509648"/>
                </a:cubicBezTo>
                <a:cubicBezTo>
                  <a:pt x="4116338" y="1514675"/>
                  <a:pt x="4112269" y="1518743"/>
                  <a:pt x="4107241" y="1518790"/>
                </a:cubicBezTo>
                <a:cubicBezTo>
                  <a:pt x="4101827" y="1518790"/>
                  <a:pt x="4097674" y="1514629"/>
                  <a:pt x="4097674" y="1509648"/>
                </a:cubicBezTo>
                <a:cubicBezTo>
                  <a:pt x="4097674" y="1504657"/>
                  <a:pt x="4101827" y="1500507"/>
                  <a:pt x="4107241" y="1500507"/>
                </a:cubicBezTo>
                <a:close/>
                <a:moveTo>
                  <a:pt x="10163006" y="1500086"/>
                </a:moveTo>
                <a:cubicBezTo>
                  <a:pt x="10174232" y="1500086"/>
                  <a:pt x="10183354" y="1509228"/>
                  <a:pt x="10183354" y="1520871"/>
                </a:cubicBezTo>
                <a:cubicBezTo>
                  <a:pt x="10183354" y="1532093"/>
                  <a:pt x="10174232" y="1541234"/>
                  <a:pt x="10163006" y="1541234"/>
                </a:cubicBezTo>
                <a:cubicBezTo>
                  <a:pt x="10151779" y="1541234"/>
                  <a:pt x="10142248" y="1532093"/>
                  <a:pt x="10142248" y="1520871"/>
                </a:cubicBezTo>
                <a:cubicBezTo>
                  <a:pt x="10142248" y="1509228"/>
                  <a:pt x="10151779" y="1500086"/>
                  <a:pt x="10163006" y="1500086"/>
                </a:cubicBezTo>
                <a:close/>
                <a:moveTo>
                  <a:pt x="9442134" y="1500085"/>
                </a:moveTo>
                <a:cubicBezTo>
                  <a:pt x="9451280" y="1500085"/>
                  <a:pt x="9458763" y="1507158"/>
                  <a:pt x="9458763" y="1516300"/>
                </a:cubicBezTo>
                <a:cubicBezTo>
                  <a:pt x="9458763" y="1525440"/>
                  <a:pt x="9451280" y="1532513"/>
                  <a:pt x="9442134" y="1532513"/>
                </a:cubicBezTo>
                <a:lnTo>
                  <a:pt x="9442134" y="1532501"/>
                </a:lnTo>
                <a:cubicBezTo>
                  <a:pt x="9433399" y="1532501"/>
                  <a:pt x="9425915" y="1525440"/>
                  <a:pt x="9425915" y="1516300"/>
                </a:cubicBezTo>
                <a:cubicBezTo>
                  <a:pt x="9425915" y="1507158"/>
                  <a:pt x="9433399" y="1500085"/>
                  <a:pt x="9442134" y="1500085"/>
                </a:cubicBezTo>
                <a:close/>
                <a:moveTo>
                  <a:pt x="7578324" y="1498427"/>
                </a:moveTo>
                <a:cubicBezTo>
                  <a:pt x="7578453" y="1498427"/>
                  <a:pt x="7578582" y="1498427"/>
                  <a:pt x="7578710" y="1498427"/>
                </a:cubicBezTo>
                <a:cubicBezTo>
                  <a:pt x="7581353" y="1498531"/>
                  <a:pt x="7583423" y="1500765"/>
                  <a:pt x="7583317" y="1503417"/>
                </a:cubicBezTo>
                <a:cubicBezTo>
                  <a:pt x="7583282" y="1506153"/>
                  <a:pt x="7581060" y="1508362"/>
                  <a:pt x="7578324" y="1508398"/>
                </a:cubicBezTo>
                <a:cubicBezTo>
                  <a:pt x="7575834" y="1508398"/>
                  <a:pt x="7573342" y="1505907"/>
                  <a:pt x="7573342" y="1503417"/>
                </a:cubicBezTo>
                <a:cubicBezTo>
                  <a:pt x="7573378" y="1500683"/>
                  <a:pt x="7575587" y="1498461"/>
                  <a:pt x="7578324" y="1498427"/>
                </a:cubicBezTo>
                <a:close/>
                <a:moveTo>
                  <a:pt x="7003761" y="1497164"/>
                </a:moveTo>
                <a:cubicBezTo>
                  <a:pt x="7017899" y="1497164"/>
                  <a:pt x="7029535" y="1508398"/>
                  <a:pt x="7029535" y="1522530"/>
                </a:cubicBezTo>
                <a:cubicBezTo>
                  <a:pt x="7029465" y="1536733"/>
                  <a:pt x="7017969" y="1548224"/>
                  <a:pt x="7003761" y="1548294"/>
                </a:cubicBezTo>
                <a:lnTo>
                  <a:pt x="7003761" y="1548305"/>
                </a:lnTo>
                <a:cubicBezTo>
                  <a:pt x="6989622" y="1548305"/>
                  <a:pt x="6978396" y="1536674"/>
                  <a:pt x="6978396" y="1522530"/>
                </a:cubicBezTo>
                <a:cubicBezTo>
                  <a:pt x="6978396" y="1508398"/>
                  <a:pt x="6989622" y="1497164"/>
                  <a:pt x="7003761" y="1497164"/>
                </a:cubicBezTo>
                <a:close/>
                <a:moveTo>
                  <a:pt x="208368" y="1496346"/>
                </a:moveTo>
                <a:cubicBezTo>
                  <a:pt x="212951" y="1496369"/>
                  <a:pt x="216658" y="1500075"/>
                  <a:pt x="216670" y="1504657"/>
                </a:cubicBezTo>
                <a:cubicBezTo>
                  <a:pt x="216670" y="1509228"/>
                  <a:pt x="212928" y="1512969"/>
                  <a:pt x="208368" y="1512969"/>
                </a:cubicBezTo>
                <a:cubicBezTo>
                  <a:pt x="203807" y="1512969"/>
                  <a:pt x="200064" y="1509228"/>
                  <a:pt x="200064" y="1504645"/>
                </a:cubicBezTo>
                <a:cubicBezTo>
                  <a:pt x="200064" y="1500086"/>
                  <a:pt x="203807" y="1496346"/>
                  <a:pt x="208368" y="1496346"/>
                </a:cubicBezTo>
                <a:close/>
                <a:moveTo>
                  <a:pt x="2301632" y="1495936"/>
                </a:moveTo>
                <a:cubicBezTo>
                  <a:pt x="2308286" y="1495936"/>
                  <a:pt x="2313689" y="1501338"/>
                  <a:pt x="2313689" y="1507569"/>
                </a:cubicBezTo>
                <a:cubicBezTo>
                  <a:pt x="2313689" y="1514219"/>
                  <a:pt x="2308286" y="1519619"/>
                  <a:pt x="2301632" y="1519619"/>
                </a:cubicBezTo>
                <a:cubicBezTo>
                  <a:pt x="2295399" y="1519619"/>
                  <a:pt x="2289996" y="1514231"/>
                  <a:pt x="2289996" y="1507569"/>
                </a:cubicBezTo>
                <a:cubicBezTo>
                  <a:pt x="2289996" y="1501338"/>
                  <a:pt x="2295399" y="1495936"/>
                  <a:pt x="2301632" y="1495936"/>
                </a:cubicBezTo>
                <a:close/>
                <a:moveTo>
                  <a:pt x="6758053" y="1495106"/>
                </a:moveTo>
                <a:cubicBezTo>
                  <a:pt x="6770531" y="1495106"/>
                  <a:pt x="6780507" y="1505487"/>
                  <a:pt x="6780507" y="1517959"/>
                </a:cubicBezTo>
                <a:cubicBezTo>
                  <a:pt x="6780507" y="1530420"/>
                  <a:pt x="6770531" y="1540403"/>
                  <a:pt x="6758053" y="1540403"/>
                </a:cubicBezTo>
                <a:cubicBezTo>
                  <a:pt x="6745575" y="1540403"/>
                  <a:pt x="6735190" y="1530420"/>
                  <a:pt x="6735190" y="1517959"/>
                </a:cubicBezTo>
                <a:cubicBezTo>
                  <a:pt x="6735296" y="1505381"/>
                  <a:pt x="6745470" y="1495211"/>
                  <a:pt x="6758053" y="1495106"/>
                </a:cubicBezTo>
                <a:close/>
                <a:moveTo>
                  <a:pt x="9060470" y="1494686"/>
                </a:moveTo>
                <a:cubicBezTo>
                  <a:pt x="9068469" y="1494779"/>
                  <a:pt x="9074923" y="1501232"/>
                  <a:pt x="9075030" y="1509227"/>
                </a:cubicBezTo>
                <a:cubicBezTo>
                  <a:pt x="9075030" y="1517130"/>
                  <a:pt x="9068374" y="1523360"/>
                  <a:pt x="9060470" y="1523360"/>
                </a:cubicBezTo>
                <a:lnTo>
                  <a:pt x="9060470" y="1523372"/>
                </a:lnTo>
                <a:cubicBezTo>
                  <a:pt x="9060400" y="1523372"/>
                  <a:pt x="9060318" y="1523372"/>
                  <a:pt x="9060248" y="1523372"/>
                </a:cubicBezTo>
                <a:cubicBezTo>
                  <a:pt x="9052494" y="1523302"/>
                  <a:pt x="9046261" y="1516978"/>
                  <a:pt x="9046331" y="1509227"/>
                </a:cubicBezTo>
                <a:cubicBezTo>
                  <a:pt x="9046331" y="1501336"/>
                  <a:pt x="9052576" y="1494686"/>
                  <a:pt x="9060470" y="1494686"/>
                </a:cubicBezTo>
                <a:close/>
                <a:moveTo>
                  <a:pt x="4986138" y="1494265"/>
                </a:moveTo>
                <a:cubicBezTo>
                  <a:pt x="4994860" y="1494265"/>
                  <a:pt x="5002345" y="1501336"/>
                  <a:pt x="5002345" y="1510478"/>
                </a:cubicBezTo>
                <a:cubicBezTo>
                  <a:pt x="5002345" y="1514845"/>
                  <a:pt x="5000475" y="1518895"/>
                  <a:pt x="4997513" y="1521853"/>
                </a:cubicBezTo>
                <a:lnTo>
                  <a:pt x="4987442" y="1526126"/>
                </a:lnTo>
                <a:lnTo>
                  <a:pt x="4992106" y="1528035"/>
                </a:lnTo>
                <a:cubicBezTo>
                  <a:pt x="4995587" y="1531464"/>
                  <a:pt x="4997772" y="1536242"/>
                  <a:pt x="4997772" y="1541643"/>
                </a:cubicBezTo>
                <a:cubicBezTo>
                  <a:pt x="4997772" y="1552046"/>
                  <a:pt x="4989036" y="1560778"/>
                  <a:pt x="4978651" y="1560778"/>
                </a:cubicBezTo>
                <a:cubicBezTo>
                  <a:pt x="4967836" y="1560778"/>
                  <a:pt x="4959113" y="1552046"/>
                  <a:pt x="4959113" y="1541643"/>
                </a:cubicBezTo>
                <a:cubicBezTo>
                  <a:pt x="4959113" y="1536242"/>
                  <a:pt x="4961293" y="1531464"/>
                  <a:pt x="4964824" y="1528035"/>
                </a:cubicBezTo>
                <a:lnTo>
                  <a:pt x="4977401" y="1523027"/>
                </a:lnTo>
                <a:lnTo>
                  <a:pt x="4974591" y="1521853"/>
                </a:lnTo>
                <a:cubicBezTo>
                  <a:pt x="4971683" y="1518895"/>
                  <a:pt x="4969916" y="1514845"/>
                  <a:pt x="4969916" y="1510478"/>
                </a:cubicBezTo>
                <a:cubicBezTo>
                  <a:pt x="4969916" y="1501336"/>
                  <a:pt x="4976980" y="1494265"/>
                  <a:pt x="4986138" y="1494265"/>
                </a:cubicBezTo>
                <a:close/>
                <a:moveTo>
                  <a:pt x="1421532" y="1493435"/>
                </a:moveTo>
                <a:cubicBezTo>
                  <a:pt x="1427730" y="1493435"/>
                  <a:pt x="1432759" y="1498427"/>
                  <a:pt x="1432759" y="1504656"/>
                </a:cubicBezTo>
                <a:cubicBezTo>
                  <a:pt x="1432759" y="1510887"/>
                  <a:pt x="1427730" y="1515879"/>
                  <a:pt x="1421532" y="1515879"/>
                </a:cubicBezTo>
                <a:cubicBezTo>
                  <a:pt x="1415217" y="1515879"/>
                  <a:pt x="1410306" y="1510887"/>
                  <a:pt x="1410306" y="1504656"/>
                </a:cubicBezTo>
                <a:cubicBezTo>
                  <a:pt x="1410306" y="1498427"/>
                  <a:pt x="1415217" y="1493435"/>
                  <a:pt x="1421532" y="1493435"/>
                </a:cubicBezTo>
                <a:close/>
                <a:moveTo>
                  <a:pt x="3412096" y="1492605"/>
                </a:moveTo>
                <a:cubicBezTo>
                  <a:pt x="3417921" y="1492605"/>
                  <a:pt x="3422493" y="1497597"/>
                  <a:pt x="3422493" y="1503418"/>
                </a:cubicBezTo>
                <a:cubicBezTo>
                  <a:pt x="3422493" y="1503488"/>
                  <a:pt x="3422493" y="1503547"/>
                  <a:pt x="3422493" y="1503617"/>
                </a:cubicBezTo>
                <a:cubicBezTo>
                  <a:pt x="3422434" y="1509298"/>
                  <a:pt x="3417780" y="1513857"/>
                  <a:pt x="3412096" y="1513798"/>
                </a:cubicBezTo>
                <a:cubicBezTo>
                  <a:pt x="3406285" y="1513798"/>
                  <a:pt x="3401292" y="1509228"/>
                  <a:pt x="3401292" y="1503418"/>
                </a:cubicBezTo>
                <a:cubicBezTo>
                  <a:pt x="3401396" y="1497492"/>
                  <a:pt x="3406168" y="1492722"/>
                  <a:pt x="3412096" y="1492605"/>
                </a:cubicBezTo>
                <a:close/>
                <a:moveTo>
                  <a:pt x="10553478" y="1490524"/>
                </a:moveTo>
                <a:cubicBezTo>
                  <a:pt x="10553594" y="1490524"/>
                  <a:pt x="10553827" y="1490524"/>
                  <a:pt x="10553945" y="1490524"/>
                </a:cubicBezTo>
                <a:cubicBezTo>
                  <a:pt x="10566926" y="1490676"/>
                  <a:pt x="10577216" y="1501278"/>
                  <a:pt x="10577100" y="1514219"/>
                </a:cubicBezTo>
                <a:cubicBezTo>
                  <a:pt x="10577100" y="1514230"/>
                  <a:pt x="10577100" y="1514230"/>
                  <a:pt x="10577100" y="1514242"/>
                </a:cubicBezTo>
                <a:cubicBezTo>
                  <a:pt x="10577100" y="1527311"/>
                  <a:pt x="10566458" y="1537913"/>
                  <a:pt x="10553478" y="1537902"/>
                </a:cubicBezTo>
                <a:cubicBezTo>
                  <a:pt x="10540381" y="1537761"/>
                  <a:pt x="10529856" y="1527241"/>
                  <a:pt x="10529738" y="1514219"/>
                </a:cubicBezTo>
                <a:cubicBezTo>
                  <a:pt x="10529738" y="1514207"/>
                  <a:pt x="10529738" y="1514207"/>
                  <a:pt x="10529738" y="1514196"/>
                </a:cubicBezTo>
                <a:cubicBezTo>
                  <a:pt x="10529738" y="1501114"/>
                  <a:pt x="10540381" y="1490513"/>
                  <a:pt x="10553478" y="1490524"/>
                </a:cubicBezTo>
                <a:close/>
                <a:moveTo>
                  <a:pt x="6275781" y="1490115"/>
                </a:moveTo>
                <a:cubicBezTo>
                  <a:pt x="6285757" y="1490115"/>
                  <a:pt x="6293661" y="1498427"/>
                  <a:pt x="6293661" y="1508398"/>
                </a:cubicBezTo>
                <a:cubicBezTo>
                  <a:pt x="6293661" y="1518369"/>
                  <a:pt x="6285757" y="1526271"/>
                  <a:pt x="6275781" y="1526271"/>
                </a:cubicBezTo>
                <a:lnTo>
                  <a:pt x="6275781" y="1526283"/>
                </a:lnTo>
                <a:cubicBezTo>
                  <a:pt x="6265806" y="1526283"/>
                  <a:pt x="6257491" y="1518369"/>
                  <a:pt x="6257491" y="1508398"/>
                </a:cubicBezTo>
                <a:cubicBezTo>
                  <a:pt x="6257491" y="1498415"/>
                  <a:pt x="6265806" y="1490115"/>
                  <a:pt x="6275781" y="1490115"/>
                </a:cubicBezTo>
                <a:close/>
                <a:moveTo>
                  <a:pt x="7792435" y="1489273"/>
                </a:moveTo>
                <a:cubicBezTo>
                  <a:pt x="7795767" y="1489273"/>
                  <a:pt x="7798668" y="1492196"/>
                  <a:pt x="7798668" y="1495936"/>
                </a:cubicBezTo>
                <a:cubicBezTo>
                  <a:pt x="7798586" y="1499338"/>
                  <a:pt x="7795849" y="1502085"/>
                  <a:pt x="7792435" y="1502167"/>
                </a:cubicBezTo>
                <a:cubicBezTo>
                  <a:pt x="7788692" y="1502167"/>
                  <a:pt x="7785780" y="1499256"/>
                  <a:pt x="7785780" y="1495936"/>
                </a:cubicBezTo>
                <a:cubicBezTo>
                  <a:pt x="7785780" y="1495879"/>
                  <a:pt x="7785780" y="1495820"/>
                  <a:pt x="7785780" y="1495761"/>
                </a:cubicBezTo>
                <a:cubicBezTo>
                  <a:pt x="7785828" y="1492137"/>
                  <a:pt x="7788809" y="1489227"/>
                  <a:pt x="7792435" y="1489273"/>
                </a:cubicBezTo>
                <a:close/>
                <a:moveTo>
                  <a:pt x="3991655" y="1488455"/>
                </a:moveTo>
                <a:cubicBezTo>
                  <a:pt x="3996695" y="1488491"/>
                  <a:pt x="4000764" y="1492559"/>
                  <a:pt x="4000799" y="1497597"/>
                </a:cubicBezTo>
                <a:cubicBezTo>
                  <a:pt x="4000752" y="1502623"/>
                  <a:pt x="3996683" y="1506691"/>
                  <a:pt x="3991655" y="1506738"/>
                </a:cubicBezTo>
                <a:cubicBezTo>
                  <a:pt x="3986625" y="1506691"/>
                  <a:pt x="3982555" y="1502623"/>
                  <a:pt x="3982508" y="1497597"/>
                </a:cubicBezTo>
                <a:cubicBezTo>
                  <a:pt x="3982555" y="1492570"/>
                  <a:pt x="3986625" y="1488502"/>
                  <a:pt x="3991655" y="1488455"/>
                </a:cubicBezTo>
                <a:close/>
                <a:moveTo>
                  <a:pt x="5394818" y="1488033"/>
                </a:moveTo>
                <a:cubicBezTo>
                  <a:pt x="5401879" y="1488033"/>
                  <a:pt x="5408112" y="1493856"/>
                  <a:pt x="5408112" y="1501336"/>
                </a:cubicBezTo>
                <a:cubicBezTo>
                  <a:pt x="5408112" y="1508397"/>
                  <a:pt x="5401879" y="1514219"/>
                  <a:pt x="5394818" y="1514219"/>
                </a:cubicBezTo>
                <a:cubicBezTo>
                  <a:pt x="5387332" y="1514219"/>
                  <a:pt x="5381506" y="1508397"/>
                  <a:pt x="5381506" y="1501336"/>
                </a:cubicBezTo>
                <a:cubicBezTo>
                  <a:pt x="5381506" y="1493856"/>
                  <a:pt x="5387332" y="1488033"/>
                  <a:pt x="5394818" y="1488033"/>
                </a:cubicBezTo>
                <a:close/>
                <a:moveTo>
                  <a:pt x="5030200" y="1486375"/>
                </a:moveTo>
                <a:cubicBezTo>
                  <a:pt x="5035188" y="1486375"/>
                  <a:pt x="5039658" y="1488347"/>
                  <a:pt x="5042884" y="1491514"/>
                </a:cubicBezTo>
                <a:lnTo>
                  <a:pt x="5045354" y="1497363"/>
                </a:lnTo>
                <a:lnTo>
                  <a:pt x="5046828" y="1495936"/>
                </a:lnTo>
                <a:lnTo>
                  <a:pt x="5055616" y="1499598"/>
                </a:lnTo>
                <a:lnTo>
                  <a:pt x="5056810" y="1502580"/>
                </a:lnTo>
                <a:lnTo>
                  <a:pt x="5057175" y="1502726"/>
                </a:lnTo>
                <a:lnTo>
                  <a:pt x="5059717" y="1508817"/>
                </a:lnTo>
                <a:lnTo>
                  <a:pt x="5051347" y="1517450"/>
                </a:lnTo>
                <a:lnTo>
                  <a:pt x="5062152" y="1522054"/>
                </a:lnTo>
                <a:cubicBezTo>
                  <a:pt x="5065840" y="1525815"/>
                  <a:pt x="5068091" y="1530982"/>
                  <a:pt x="5068032" y="1536663"/>
                </a:cubicBezTo>
                <a:cubicBezTo>
                  <a:pt x="5068032" y="1536803"/>
                  <a:pt x="5068032" y="1536932"/>
                  <a:pt x="5068032" y="1537072"/>
                </a:cubicBezTo>
                <a:cubicBezTo>
                  <a:pt x="5067927" y="1548434"/>
                  <a:pt x="5058620" y="1557553"/>
                  <a:pt x="5047252" y="1557447"/>
                </a:cubicBezTo>
                <a:lnTo>
                  <a:pt x="5035689" y="1552676"/>
                </a:lnTo>
                <a:lnTo>
                  <a:pt x="5044338" y="1561608"/>
                </a:lnTo>
                <a:lnTo>
                  <a:pt x="5038541" y="1567652"/>
                </a:lnTo>
                <a:lnTo>
                  <a:pt x="5042775" y="1569396"/>
                </a:lnTo>
                <a:cubicBezTo>
                  <a:pt x="5046827" y="1573449"/>
                  <a:pt x="5049323" y="1579061"/>
                  <a:pt x="5049323" y="1585292"/>
                </a:cubicBezTo>
                <a:cubicBezTo>
                  <a:pt x="5049323" y="1585349"/>
                  <a:pt x="5049323" y="1585408"/>
                  <a:pt x="5049323" y="1585467"/>
                </a:cubicBezTo>
                <a:lnTo>
                  <a:pt x="5045023" y="1595735"/>
                </a:lnTo>
                <a:lnTo>
                  <a:pt x="5049320" y="1600253"/>
                </a:lnTo>
                <a:cubicBezTo>
                  <a:pt x="5049332" y="1600430"/>
                  <a:pt x="5049332" y="1600593"/>
                  <a:pt x="5049320" y="1600769"/>
                </a:cubicBezTo>
                <a:cubicBezTo>
                  <a:pt x="5049180" y="1604989"/>
                  <a:pt x="5045648" y="1608296"/>
                  <a:pt x="5041425" y="1608156"/>
                </a:cubicBezTo>
                <a:lnTo>
                  <a:pt x="5036736" y="1603698"/>
                </a:lnTo>
                <a:lnTo>
                  <a:pt x="5026881" y="1607736"/>
                </a:lnTo>
                <a:cubicBezTo>
                  <a:pt x="5014403" y="1607736"/>
                  <a:pt x="5004427" y="1597763"/>
                  <a:pt x="5004427" y="1585292"/>
                </a:cubicBezTo>
                <a:cubicBezTo>
                  <a:pt x="5004427" y="1579061"/>
                  <a:pt x="5006923" y="1573449"/>
                  <a:pt x="5010976" y="1569396"/>
                </a:cubicBezTo>
                <a:lnTo>
                  <a:pt x="5026284" y="1563094"/>
                </a:lnTo>
                <a:lnTo>
                  <a:pt x="5024799" y="1561608"/>
                </a:lnTo>
                <a:lnTo>
                  <a:pt x="5034591" y="1552224"/>
                </a:lnTo>
                <a:lnTo>
                  <a:pt x="5032645" y="1551421"/>
                </a:lnTo>
                <a:cubicBezTo>
                  <a:pt x="5028850" y="1547681"/>
                  <a:pt x="5026459" y="1542484"/>
                  <a:pt x="5026459" y="1536663"/>
                </a:cubicBezTo>
                <a:lnTo>
                  <a:pt x="5027470" y="1534251"/>
                </a:lnTo>
                <a:lnTo>
                  <a:pt x="5024797" y="1531672"/>
                </a:lnTo>
                <a:cubicBezTo>
                  <a:pt x="5024797" y="1531485"/>
                  <a:pt x="5024797" y="1531298"/>
                  <a:pt x="5024797" y="1531100"/>
                </a:cubicBezTo>
                <a:lnTo>
                  <a:pt x="5031436" y="1524790"/>
                </a:lnTo>
                <a:lnTo>
                  <a:pt x="5032645" y="1521905"/>
                </a:lnTo>
                <a:lnTo>
                  <a:pt x="5035875" y="1520572"/>
                </a:lnTo>
                <a:lnTo>
                  <a:pt x="5036433" y="1520041"/>
                </a:lnTo>
                <a:lnTo>
                  <a:pt x="5036640" y="1520256"/>
                </a:lnTo>
                <a:lnTo>
                  <a:pt x="5042540" y="1517823"/>
                </a:lnTo>
                <a:lnTo>
                  <a:pt x="5041701" y="1516987"/>
                </a:lnTo>
                <a:lnTo>
                  <a:pt x="5030200" y="1521701"/>
                </a:lnTo>
                <a:lnTo>
                  <a:pt x="5030200" y="1521712"/>
                </a:lnTo>
                <a:cubicBezTo>
                  <a:pt x="5020636" y="1521712"/>
                  <a:pt x="5012321" y="1513798"/>
                  <a:pt x="5012321" y="1503827"/>
                </a:cubicBezTo>
                <a:cubicBezTo>
                  <a:pt x="5012321" y="1494265"/>
                  <a:pt x="5020636" y="1486375"/>
                  <a:pt x="5030200" y="1486375"/>
                </a:cubicBezTo>
                <a:close/>
                <a:moveTo>
                  <a:pt x="4168763" y="1485544"/>
                </a:moveTo>
                <a:cubicBezTo>
                  <a:pt x="4171441" y="1485719"/>
                  <a:pt x="4173569" y="1487847"/>
                  <a:pt x="4173756" y="1490524"/>
                </a:cubicBezTo>
                <a:cubicBezTo>
                  <a:pt x="4173721" y="1493272"/>
                  <a:pt x="4171511" y="1495480"/>
                  <a:pt x="4168763" y="1495515"/>
                </a:cubicBezTo>
                <a:cubicBezTo>
                  <a:pt x="4168634" y="1495515"/>
                  <a:pt x="4168505" y="1495515"/>
                  <a:pt x="4168365" y="1495515"/>
                </a:cubicBezTo>
                <a:cubicBezTo>
                  <a:pt x="4165724" y="1495399"/>
                  <a:pt x="4163664" y="1493166"/>
                  <a:pt x="4163781" y="1490524"/>
                </a:cubicBezTo>
                <a:cubicBezTo>
                  <a:pt x="4163816" y="1487789"/>
                  <a:pt x="4166026" y="1485580"/>
                  <a:pt x="4168763" y="1485544"/>
                </a:cubicBezTo>
                <a:close/>
                <a:moveTo>
                  <a:pt x="92711" y="1485125"/>
                </a:moveTo>
                <a:cubicBezTo>
                  <a:pt x="92746" y="1485125"/>
                  <a:pt x="92793" y="1485125"/>
                  <a:pt x="92828" y="1485125"/>
                </a:cubicBezTo>
                <a:cubicBezTo>
                  <a:pt x="97178" y="1485148"/>
                  <a:pt x="100687" y="1488677"/>
                  <a:pt x="100664" y="1493026"/>
                </a:cubicBezTo>
                <a:cubicBezTo>
                  <a:pt x="100664" y="1497597"/>
                  <a:pt x="97388" y="1500917"/>
                  <a:pt x="92711" y="1500917"/>
                </a:cubicBezTo>
                <a:cubicBezTo>
                  <a:pt x="88618" y="1500917"/>
                  <a:pt x="84876" y="1497585"/>
                  <a:pt x="84876" y="1493026"/>
                </a:cubicBezTo>
                <a:cubicBezTo>
                  <a:pt x="84876" y="1488865"/>
                  <a:pt x="88618" y="1485125"/>
                  <a:pt x="92711" y="1485125"/>
                </a:cubicBezTo>
                <a:close/>
                <a:moveTo>
                  <a:pt x="8010288" y="1483463"/>
                </a:moveTo>
                <a:cubicBezTo>
                  <a:pt x="8010452" y="1483463"/>
                  <a:pt x="8010615" y="1483463"/>
                  <a:pt x="8010791" y="1483463"/>
                </a:cubicBezTo>
                <a:cubicBezTo>
                  <a:pt x="8015013" y="1483605"/>
                  <a:pt x="8018334" y="1487134"/>
                  <a:pt x="8018193" y="1491366"/>
                </a:cubicBezTo>
                <a:cubicBezTo>
                  <a:pt x="8018193" y="1495517"/>
                  <a:pt x="8014861" y="1498847"/>
                  <a:pt x="8010288" y="1498847"/>
                </a:cubicBezTo>
                <a:cubicBezTo>
                  <a:pt x="8006136" y="1498847"/>
                  <a:pt x="8002804" y="1495517"/>
                  <a:pt x="8002804" y="1491366"/>
                </a:cubicBezTo>
                <a:cubicBezTo>
                  <a:pt x="8002804" y="1486795"/>
                  <a:pt x="8006136" y="1483463"/>
                  <a:pt x="8010288" y="1483463"/>
                </a:cubicBezTo>
                <a:close/>
                <a:moveTo>
                  <a:pt x="5278819" y="1483054"/>
                </a:moveTo>
                <a:lnTo>
                  <a:pt x="5287887" y="1486832"/>
                </a:lnTo>
                <a:lnTo>
                  <a:pt x="5289732" y="1491258"/>
                </a:lnTo>
                <a:lnTo>
                  <a:pt x="5289760" y="1491270"/>
                </a:lnTo>
                <a:lnTo>
                  <a:pt x="5291708" y="1495936"/>
                </a:lnTo>
                <a:cubicBezTo>
                  <a:pt x="5291708" y="1503417"/>
                  <a:pt x="5285884" y="1509227"/>
                  <a:pt x="5278819" y="1509227"/>
                </a:cubicBezTo>
                <a:cubicBezTo>
                  <a:pt x="5271336" y="1509227"/>
                  <a:pt x="5265511" y="1503417"/>
                  <a:pt x="5265511" y="1495936"/>
                </a:cubicBezTo>
                <a:cubicBezTo>
                  <a:pt x="5265511" y="1488864"/>
                  <a:pt x="5271336" y="1483054"/>
                  <a:pt x="5278819" y="1483054"/>
                </a:cubicBezTo>
                <a:close/>
                <a:moveTo>
                  <a:pt x="6591749" y="1482634"/>
                </a:moveTo>
                <a:cubicBezTo>
                  <a:pt x="6603396" y="1482634"/>
                  <a:pt x="6612961" y="1492196"/>
                  <a:pt x="6612961" y="1503827"/>
                </a:cubicBezTo>
                <a:cubicBezTo>
                  <a:pt x="6612927" y="1515517"/>
                  <a:pt x="6603455" y="1524997"/>
                  <a:pt x="6591749" y="1525032"/>
                </a:cubicBezTo>
                <a:lnTo>
                  <a:pt x="6591749" y="1525020"/>
                </a:lnTo>
                <a:cubicBezTo>
                  <a:pt x="6580054" y="1524973"/>
                  <a:pt x="6570593" y="1515517"/>
                  <a:pt x="6570546" y="1503827"/>
                </a:cubicBezTo>
                <a:cubicBezTo>
                  <a:pt x="6570546" y="1492196"/>
                  <a:pt x="6580113" y="1482634"/>
                  <a:pt x="6591749" y="1482634"/>
                </a:cubicBezTo>
                <a:close/>
                <a:moveTo>
                  <a:pt x="2850011" y="1482633"/>
                </a:moveTo>
                <a:cubicBezTo>
                  <a:pt x="2856245" y="1482633"/>
                  <a:pt x="2861647" y="1487625"/>
                  <a:pt x="2861647" y="1493856"/>
                </a:cubicBezTo>
                <a:cubicBezTo>
                  <a:pt x="2861647" y="1493867"/>
                  <a:pt x="2861647" y="1493890"/>
                  <a:pt x="2861647" y="1493902"/>
                </a:cubicBezTo>
                <a:cubicBezTo>
                  <a:pt x="2861636" y="1500308"/>
                  <a:pt x="2856420" y="1505498"/>
                  <a:pt x="2850011" y="1505487"/>
                </a:cubicBezTo>
                <a:cubicBezTo>
                  <a:pt x="2843779" y="1505487"/>
                  <a:pt x="2838785" y="1500507"/>
                  <a:pt x="2838785" y="1493856"/>
                </a:cubicBezTo>
                <a:cubicBezTo>
                  <a:pt x="2838785" y="1493832"/>
                  <a:pt x="2838785" y="1493809"/>
                  <a:pt x="2838785" y="1493786"/>
                </a:cubicBezTo>
                <a:cubicBezTo>
                  <a:pt x="2838808" y="1487601"/>
                  <a:pt x="2843826" y="1482610"/>
                  <a:pt x="2850011" y="1482633"/>
                </a:cubicBezTo>
                <a:close/>
                <a:moveTo>
                  <a:pt x="6430857" y="1481804"/>
                </a:moveTo>
                <a:cubicBezTo>
                  <a:pt x="6430869" y="1481804"/>
                  <a:pt x="6430869" y="1481804"/>
                  <a:pt x="6430881" y="1481804"/>
                </a:cubicBezTo>
                <a:cubicBezTo>
                  <a:pt x="6441665" y="1481815"/>
                  <a:pt x="6450411" y="1490559"/>
                  <a:pt x="6450399" y="1501336"/>
                </a:cubicBezTo>
                <a:cubicBezTo>
                  <a:pt x="6450399" y="1501349"/>
                  <a:pt x="6450399" y="1501349"/>
                  <a:pt x="6450399" y="1501360"/>
                </a:cubicBezTo>
                <a:cubicBezTo>
                  <a:pt x="6450388" y="1512137"/>
                  <a:pt x="6441639" y="1520882"/>
                  <a:pt x="6430857" y="1520869"/>
                </a:cubicBezTo>
                <a:cubicBezTo>
                  <a:pt x="6419632" y="1520869"/>
                  <a:pt x="6410908" y="1512137"/>
                  <a:pt x="6410908" y="1501324"/>
                </a:cubicBezTo>
                <a:cubicBezTo>
                  <a:pt x="6410908" y="1490524"/>
                  <a:pt x="6419632" y="1481804"/>
                  <a:pt x="6430857" y="1481804"/>
                </a:cubicBezTo>
                <a:close/>
                <a:moveTo>
                  <a:pt x="4118875" y="1481804"/>
                </a:moveTo>
                <a:cubicBezTo>
                  <a:pt x="4118875" y="1481804"/>
                  <a:pt x="4118886" y="1481804"/>
                  <a:pt x="4118886" y="1481804"/>
                </a:cubicBezTo>
                <a:cubicBezTo>
                  <a:pt x="4123249" y="1481804"/>
                  <a:pt x="4126781" y="1485334"/>
                  <a:pt x="4126781" y="1489694"/>
                </a:cubicBezTo>
                <a:cubicBezTo>
                  <a:pt x="4126781" y="1493856"/>
                  <a:pt x="4123038" y="1497175"/>
                  <a:pt x="4118875" y="1497175"/>
                </a:cubicBezTo>
                <a:cubicBezTo>
                  <a:pt x="4114302" y="1497175"/>
                  <a:pt x="4110981" y="1493856"/>
                  <a:pt x="4110981" y="1489694"/>
                </a:cubicBezTo>
                <a:cubicBezTo>
                  <a:pt x="4110981" y="1489519"/>
                  <a:pt x="4110981" y="1489343"/>
                  <a:pt x="4110981" y="1489168"/>
                </a:cubicBezTo>
                <a:cubicBezTo>
                  <a:pt x="4111122" y="1484960"/>
                  <a:pt x="4114665" y="1481664"/>
                  <a:pt x="4118875" y="1481804"/>
                </a:cubicBezTo>
                <a:close/>
                <a:moveTo>
                  <a:pt x="5759843" y="1481383"/>
                </a:moveTo>
                <a:cubicBezTo>
                  <a:pt x="5767736" y="1481383"/>
                  <a:pt x="5774390" y="1488034"/>
                  <a:pt x="5774390" y="1496346"/>
                </a:cubicBezTo>
                <a:cubicBezTo>
                  <a:pt x="5774390" y="1504645"/>
                  <a:pt x="5767736" y="1511309"/>
                  <a:pt x="5759843" y="1511309"/>
                </a:cubicBezTo>
                <a:cubicBezTo>
                  <a:pt x="5751526" y="1511309"/>
                  <a:pt x="5744874" y="1504645"/>
                  <a:pt x="5744874" y="1496346"/>
                </a:cubicBezTo>
                <a:cubicBezTo>
                  <a:pt x="5744874" y="1488034"/>
                  <a:pt x="5751526" y="1481383"/>
                  <a:pt x="5759843" y="1481383"/>
                </a:cubicBezTo>
                <a:close/>
                <a:moveTo>
                  <a:pt x="7086907" y="1479723"/>
                </a:moveTo>
                <a:cubicBezTo>
                  <a:pt x="7086942" y="1479723"/>
                  <a:pt x="7086965" y="1479723"/>
                  <a:pt x="7087000" y="1479723"/>
                </a:cubicBezTo>
                <a:cubicBezTo>
                  <a:pt x="7101899" y="1479748"/>
                  <a:pt x="7113955" y="1491846"/>
                  <a:pt x="7113932" y="1506738"/>
                </a:cubicBezTo>
                <a:cubicBezTo>
                  <a:pt x="7113932" y="1506774"/>
                  <a:pt x="7113932" y="1506797"/>
                  <a:pt x="7113932" y="1506831"/>
                </a:cubicBezTo>
                <a:cubicBezTo>
                  <a:pt x="7113909" y="1521724"/>
                  <a:pt x="7101805" y="1533776"/>
                  <a:pt x="7086907" y="1533753"/>
                </a:cubicBezTo>
                <a:cubicBezTo>
                  <a:pt x="7086872" y="1533753"/>
                  <a:pt x="7086837" y="1533753"/>
                  <a:pt x="7086802" y="1533753"/>
                </a:cubicBezTo>
                <a:cubicBezTo>
                  <a:pt x="7071902" y="1533717"/>
                  <a:pt x="7059846" y="1521619"/>
                  <a:pt x="7059881" y="1506726"/>
                </a:cubicBezTo>
                <a:cubicBezTo>
                  <a:pt x="7059881" y="1506704"/>
                  <a:pt x="7059881" y="1506668"/>
                  <a:pt x="7059881" y="1506645"/>
                </a:cubicBezTo>
                <a:cubicBezTo>
                  <a:pt x="7059904" y="1491753"/>
                  <a:pt x="7072008" y="1479701"/>
                  <a:pt x="7086907" y="1479723"/>
                </a:cubicBezTo>
                <a:close/>
                <a:moveTo>
                  <a:pt x="8233542" y="1479314"/>
                </a:moveTo>
                <a:cubicBezTo>
                  <a:pt x="8238572" y="1479350"/>
                  <a:pt x="8242653" y="1483418"/>
                  <a:pt x="8242688" y="1488455"/>
                </a:cubicBezTo>
                <a:cubicBezTo>
                  <a:pt x="8242641" y="1493483"/>
                  <a:pt x="8238572" y="1497549"/>
                  <a:pt x="8233542" y="1497597"/>
                </a:cubicBezTo>
                <a:cubicBezTo>
                  <a:pt x="8228140" y="1497597"/>
                  <a:pt x="8224397" y="1493436"/>
                  <a:pt x="8224397" y="1488455"/>
                </a:cubicBezTo>
                <a:cubicBezTo>
                  <a:pt x="8224397" y="1488326"/>
                  <a:pt x="8224397" y="1488199"/>
                  <a:pt x="8224397" y="1488081"/>
                </a:cubicBezTo>
                <a:cubicBezTo>
                  <a:pt x="8224503" y="1483137"/>
                  <a:pt x="8228595" y="1479209"/>
                  <a:pt x="8233542" y="1479314"/>
                </a:cubicBezTo>
                <a:close/>
                <a:moveTo>
                  <a:pt x="1305876" y="1479313"/>
                </a:moveTo>
                <a:cubicBezTo>
                  <a:pt x="1312190" y="1479313"/>
                  <a:pt x="1317102" y="1484294"/>
                  <a:pt x="1317102" y="1490115"/>
                </a:cubicBezTo>
                <a:cubicBezTo>
                  <a:pt x="1317102" y="1496346"/>
                  <a:pt x="1312190" y="1500917"/>
                  <a:pt x="1305876" y="1500917"/>
                </a:cubicBezTo>
                <a:cubicBezTo>
                  <a:pt x="1300146" y="1500917"/>
                  <a:pt x="1295117" y="1496346"/>
                  <a:pt x="1295117" y="1490115"/>
                </a:cubicBezTo>
                <a:cubicBezTo>
                  <a:pt x="1295117" y="1484294"/>
                  <a:pt x="1300146" y="1479313"/>
                  <a:pt x="1305876" y="1479313"/>
                </a:cubicBezTo>
                <a:close/>
                <a:moveTo>
                  <a:pt x="2186887" y="1479302"/>
                </a:moveTo>
                <a:cubicBezTo>
                  <a:pt x="2193120" y="1479302"/>
                  <a:pt x="2198535" y="1484294"/>
                  <a:pt x="2198535" y="1490525"/>
                </a:cubicBezTo>
                <a:cubicBezTo>
                  <a:pt x="2198535" y="1490536"/>
                  <a:pt x="2198535" y="1490536"/>
                  <a:pt x="2198535" y="1490548"/>
                </a:cubicBezTo>
                <a:cubicBezTo>
                  <a:pt x="2198523" y="1496978"/>
                  <a:pt x="2193319" y="1502179"/>
                  <a:pt x="2186887" y="1502167"/>
                </a:cubicBezTo>
                <a:cubicBezTo>
                  <a:pt x="2180233" y="1502167"/>
                  <a:pt x="2175252" y="1497176"/>
                  <a:pt x="2175252" y="1490525"/>
                </a:cubicBezTo>
                <a:cubicBezTo>
                  <a:pt x="2175252" y="1484294"/>
                  <a:pt x="2180233" y="1479302"/>
                  <a:pt x="2186887" y="1479302"/>
                </a:cubicBezTo>
                <a:close/>
                <a:moveTo>
                  <a:pt x="9303686" y="1478063"/>
                </a:moveTo>
                <a:cubicBezTo>
                  <a:pt x="9312002" y="1478063"/>
                  <a:pt x="9319065" y="1485125"/>
                  <a:pt x="9319065" y="1493435"/>
                </a:cubicBezTo>
                <a:cubicBezTo>
                  <a:pt x="9319065" y="1502156"/>
                  <a:pt x="9312002" y="1508819"/>
                  <a:pt x="9303686" y="1508819"/>
                </a:cubicBezTo>
                <a:cubicBezTo>
                  <a:pt x="9295373" y="1508819"/>
                  <a:pt x="9288298" y="1502167"/>
                  <a:pt x="9288298" y="1493435"/>
                </a:cubicBezTo>
                <a:cubicBezTo>
                  <a:pt x="9288298" y="1485125"/>
                  <a:pt x="9295373" y="1478063"/>
                  <a:pt x="9303686" y="1478063"/>
                </a:cubicBezTo>
                <a:close/>
                <a:moveTo>
                  <a:pt x="3875658" y="1478063"/>
                </a:moveTo>
                <a:cubicBezTo>
                  <a:pt x="3880652" y="1478063"/>
                  <a:pt x="3884815" y="1482213"/>
                  <a:pt x="3884815" y="1487626"/>
                </a:cubicBezTo>
                <a:cubicBezTo>
                  <a:pt x="3884768" y="1492652"/>
                  <a:pt x="3880686" y="1496720"/>
                  <a:pt x="3875658" y="1496767"/>
                </a:cubicBezTo>
                <a:cubicBezTo>
                  <a:pt x="3870629" y="1496720"/>
                  <a:pt x="3866561" y="1492652"/>
                  <a:pt x="3866513" y="1487626"/>
                </a:cubicBezTo>
                <a:cubicBezTo>
                  <a:pt x="3866513" y="1482213"/>
                  <a:pt x="3870678" y="1478063"/>
                  <a:pt x="3875658" y="1478063"/>
                </a:cubicBezTo>
                <a:close/>
                <a:moveTo>
                  <a:pt x="6015103" y="1476812"/>
                </a:moveTo>
                <a:cubicBezTo>
                  <a:pt x="6024260" y="1476812"/>
                  <a:pt x="6031744" y="1484294"/>
                  <a:pt x="6031744" y="1493435"/>
                </a:cubicBezTo>
                <a:cubicBezTo>
                  <a:pt x="6031744" y="1502577"/>
                  <a:pt x="6024260" y="1510058"/>
                  <a:pt x="6015103" y="1510058"/>
                </a:cubicBezTo>
                <a:cubicBezTo>
                  <a:pt x="6005960" y="1510058"/>
                  <a:pt x="5998474" y="1502577"/>
                  <a:pt x="5998474" y="1493435"/>
                </a:cubicBezTo>
                <a:cubicBezTo>
                  <a:pt x="5998474" y="1484294"/>
                  <a:pt x="6005960" y="1476812"/>
                  <a:pt x="6015103" y="1476812"/>
                </a:cubicBezTo>
                <a:close/>
                <a:moveTo>
                  <a:pt x="4140077" y="1476812"/>
                </a:moveTo>
                <a:cubicBezTo>
                  <a:pt x="4143491" y="1476894"/>
                  <a:pt x="4146240" y="1479641"/>
                  <a:pt x="4146310" y="1483055"/>
                </a:cubicBezTo>
                <a:cubicBezTo>
                  <a:pt x="4146310" y="1486795"/>
                  <a:pt x="4143410" y="1489694"/>
                  <a:pt x="4140077" y="1489694"/>
                </a:cubicBezTo>
                <a:cubicBezTo>
                  <a:pt x="4136334" y="1489694"/>
                  <a:pt x="4133423" y="1486795"/>
                  <a:pt x="4133423" y="1483055"/>
                </a:cubicBezTo>
                <a:cubicBezTo>
                  <a:pt x="4133423" y="1479723"/>
                  <a:pt x="4136334" y="1476812"/>
                  <a:pt x="4140077" y="1476812"/>
                </a:cubicBezTo>
                <a:close/>
                <a:moveTo>
                  <a:pt x="8461383" y="1475971"/>
                </a:moveTo>
                <a:cubicBezTo>
                  <a:pt x="8461453" y="1475971"/>
                  <a:pt x="8461523" y="1475971"/>
                  <a:pt x="8461593" y="1475971"/>
                </a:cubicBezTo>
                <a:cubicBezTo>
                  <a:pt x="8467276" y="1476041"/>
                  <a:pt x="8471836" y="1480693"/>
                  <a:pt x="8471766" y="1486375"/>
                </a:cubicBezTo>
                <a:cubicBezTo>
                  <a:pt x="8471766" y="1492197"/>
                  <a:pt x="8467194" y="1497176"/>
                  <a:pt x="8461383" y="1497176"/>
                </a:cubicBezTo>
                <a:cubicBezTo>
                  <a:pt x="8455137" y="1497176"/>
                  <a:pt x="8450565" y="1492197"/>
                  <a:pt x="8450565" y="1486375"/>
                </a:cubicBezTo>
                <a:cubicBezTo>
                  <a:pt x="8450565" y="1480554"/>
                  <a:pt x="8455137" y="1475971"/>
                  <a:pt x="8461383" y="1475971"/>
                </a:cubicBezTo>
                <a:close/>
                <a:moveTo>
                  <a:pt x="3297352" y="1475141"/>
                </a:moveTo>
                <a:cubicBezTo>
                  <a:pt x="3303059" y="1475234"/>
                  <a:pt x="3307667" y="1479841"/>
                  <a:pt x="3307748" y="1485545"/>
                </a:cubicBezTo>
                <a:cubicBezTo>
                  <a:pt x="3307655" y="1491238"/>
                  <a:pt x="3303047" y="1495843"/>
                  <a:pt x="3297352" y="1495925"/>
                </a:cubicBezTo>
                <a:lnTo>
                  <a:pt x="3297352" y="1495937"/>
                </a:lnTo>
                <a:cubicBezTo>
                  <a:pt x="3291540" y="1495937"/>
                  <a:pt x="3286547" y="1491366"/>
                  <a:pt x="3286547" y="1485545"/>
                </a:cubicBezTo>
                <a:cubicBezTo>
                  <a:pt x="3286547" y="1479723"/>
                  <a:pt x="3291540" y="1475141"/>
                  <a:pt x="3297352" y="1475141"/>
                </a:cubicBezTo>
                <a:close/>
                <a:moveTo>
                  <a:pt x="7379591" y="1472231"/>
                </a:moveTo>
                <a:cubicBezTo>
                  <a:pt x="7379615" y="1472231"/>
                  <a:pt x="7379627" y="1472231"/>
                  <a:pt x="7379650" y="1472231"/>
                </a:cubicBezTo>
                <a:cubicBezTo>
                  <a:pt x="7397086" y="1472254"/>
                  <a:pt x="7411213" y="1486398"/>
                  <a:pt x="7411190" y="1503827"/>
                </a:cubicBezTo>
                <a:cubicBezTo>
                  <a:pt x="7411190" y="1521280"/>
                  <a:pt x="7397062" y="1535834"/>
                  <a:pt x="7379591" y="1535834"/>
                </a:cubicBezTo>
                <a:cubicBezTo>
                  <a:pt x="7361921" y="1535810"/>
                  <a:pt x="7347595" y="1521490"/>
                  <a:pt x="7347584" y="1503827"/>
                </a:cubicBezTo>
                <a:cubicBezTo>
                  <a:pt x="7347584" y="1486375"/>
                  <a:pt x="7361723" y="1472231"/>
                  <a:pt x="7379591" y="1472231"/>
                </a:cubicBezTo>
                <a:close/>
                <a:moveTo>
                  <a:pt x="3759674" y="1471821"/>
                </a:moveTo>
                <a:cubicBezTo>
                  <a:pt x="3764704" y="1471868"/>
                  <a:pt x="3768773" y="1475948"/>
                  <a:pt x="3768820" y="1480974"/>
                </a:cubicBezTo>
                <a:cubicBezTo>
                  <a:pt x="3768773" y="1486000"/>
                  <a:pt x="3764704" y="1490068"/>
                  <a:pt x="3759674" y="1490115"/>
                </a:cubicBezTo>
                <a:cubicBezTo>
                  <a:pt x="3754646" y="1490068"/>
                  <a:pt x="3750565" y="1486000"/>
                  <a:pt x="3750517" y="1480974"/>
                </a:cubicBezTo>
                <a:cubicBezTo>
                  <a:pt x="3750565" y="1475936"/>
                  <a:pt x="3754634" y="1471868"/>
                  <a:pt x="3759674" y="1471821"/>
                </a:cubicBezTo>
                <a:close/>
                <a:moveTo>
                  <a:pt x="8693362" y="1471820"/>
                </a:moveTo>
                <a:cubicBezTo>
                  <a:pt x="8700016" y="1471820"/>
                  <a:pt x="8705419" y="1477233"/>
                  <a:pt x="8705419" y="1483463"/>
                </a:cubicBezTo>
                <a:cubicBezTo>
                  <a:pt x="8705419" y="1490115"/>
                  <a:pt x="8700016" y="1495515"/>
                  <a:pt x="8693362" y="1495515"/>
                </a:cubicBezTo>
                <a:lnTo>
                  <a:pt x="8693362" y="1495503"/>
                </a:lnTo>
                <a:cubicBezTo>
                  <a:pt x="8686709" y="1495503"/>
                  <a:pt x="8681726" y="1490115"/>
                  <a:pt x="8681726" y="1483463"/>
                </a:cubicBezTo>
                <a:cubicBezTo>
                  <a:pt x="8681726" y="1483440"/>
                  <a:pt x="8681726" y="1483428"/>
                  <a:pt x="8681726" y="1483405"/>
                </a:cubicBezTo>
                <a:cubicBezTo>
                  <a:pt x="8681738" y="1476998"/>
                  <a:pt x="8686954" y="1471809"/>
                  <a:pt x="8693362" y="1471820"/>
                </a:cubicBezTo>
                <a:close/>
                <a:moveTo>
                  <a:pt x="7479788" y="1471399"/>
                </a:moveTo>
                <a:cubicBezTo>
                  <a:pt x="7481576" y="1471517"/>
                  <a:pt x="7483003" y="1472943"/>
                  <a:pt x="7483121" y="1474731"/>
                </a:cubicBezTo>
                <a:cubicBezTo>
                  <a:pt x="7483003" y="1476520"/>
                  <a:pt x="7481576" y="1477945"/>
                  <a:pt x="7479788" y="1478063"/>
                </a:cubicBezTo>
                <a:cubicBezTo>
                  <a:pt x="7479753" y="1478063"/>
                  <a:pt x="7479718" y="1478063"/>
                  <a:pt x="7479682" y="1478063"/>
                </a:cubicBezTo>
                <a:cubicBezTo>
                  <a:pt x="7477870" y="1478028"/>
                  <a:pt x="7476432" y="1476543"/>
                  <a:pt x="7476467" y="1474731"/>
                </a:cubicBezTo>
                <a:cubicBezTo>
                  <a:pt x="7476467" y="1474697"/>
                  <a:pt x="7476467" y="1474661"/>
                  <a:pt x="7476467" y="1474626"/>
                </a:cubicBezTo>
                <a:cubicBezTo>
                  <a:pt x="7476490" y="1472814"/>
                  <a:pt x="7477976" y="1471377"/>
                  <a:pt x="7479788" y="1471399"/>
                </a:cubicBezTo>
                <a:close/>
                <a:moveTo>
                  <a:pt x="10304390" y="1469739"/>
                </a:moveTo>
                <a:cubicBezTo>
                  <a:pt x="10316084" y="1469787"/>
                  <a:pt x="10325557" y="1479256"/>
                  <a:pt x="10325557" y="1490946"/>
                </a:cubicBezTo>
                <a:cubicBezTo>
                  <a:pt x="10325557" y="1502634"/>
                  <a:pt x="10316084" y="1512092"/>
                  <a:pt x="10304390" y="1512138"/>
                </a:cubicBezTo>
                <a:cubicBezTo>
                  <a:pt x="10292813" y="1512138"/>
                  <a:pt x="10283223" y="1502577"/>
                  <a:pt x="10283223" y="1490946"/>
                </a:cubicBezTo>
                <a:cubicBezTo>
                  <a:pt x="10283223" y="1479313"/>
                  <a:pt x="10292813" y="1469739"/>
                  <a:pt x="10304390" y="1469739"/>
                </a:cubicBezTo>
                <a:close/>
                <a:moveTo>
                  <a:pt x="7177959" y="1468910"/>
                </a:moveTo>
                <a:cubicBezTo>
                  <a:pt x="7193758" y="1468910"/>
                  <a:pt x="7206645" y="1481804"/>
                  <a:pt x="7206645" y="1498006"/>
                </a:cubicBezTo>
                <a:cubicBezTo>
                  <a:pt x="7206610" y="1513833"/>
                  <a:pt x="7193793" y="1526645"/>
                  <a:pt x="7177959" y="1526679"/>
                </a:cubicBezTo>
                <a:cubicBezTo>
                  <a:pt x="7161751" y="1526679"/>
                  <a:pt x="7148852" y="1513798"/>
                  <a:pt x="7148852" y="1498006"/>
                </a:cubicBezTo>
                <a:cubicBezTo>
                  <a:pt x="7148852" y="1497889"/>
                  <a:pt x="7148852" y="1497771"/>
                  <a:pt x="7148852" y="1497655"/>
                </a:cubicBezTo>
                <a:cubicBezTo>
                  <a:pt x="7148946" y="1481687"/>
                  <a:pt x="7161984" y="1468817"/>
                  <a:pt x="7177959" y="1468910"/>
                </a:cubicBezTo>
                <a:close/>
                <a:moveTo>
                  <a:pt x="4095592" y="1468489"/>
                </a:moveTo>
                <a:cubicBezTo>
                  <a:pt x="4095627" y="1468489"/>
                  <a:pt x="4095673" y="1468489"/>
                  <a:pt x="4095709" y="1468489"/>
                </a:cubicBezTo>
                <a:cubicBezTo>
                  <a:pt x="4097521" y="1468524"/>
                  <a:pt x="4098960" y="1470009"/>
                  <a:pt x="4098925" y="1471821"/>
                </a:cubicBezTo>
                <a:cubicBezTo>
                  <a:pt x="4098925" y="1471856"/>
                  <a:pt x="4098925" y="1471891"/>
                  <a:pt x="4098925" y="1471926"/>
                </a:cubicBezTo>
                <a:cubicBezTo>
                  <a:pt x="4098890" y="1473737"/>
                  <a:pt x="4097404" y="1475175"/>
                  <a:pt x="4095592" y="1475141"/>
                </a:cubicBezTo>
                <a:cubicBezTo>
                  <a:pt x="4093931" y="1475141"/>
                  <a:pt x="4092680" y="1473481"/>
                  <a:pt x="4092680" y="1471821"/>
                </a:cubicBezTo>
                <a:cubicBezTo>
                  <a:pt x="4092680" y="1470149"/>
                  <a:pt x="4093931" y="1468489"/>
                  <a:pt x="4095592" y="1468489"/>
                </a:cubicBezTo>
                <a:close/>
                <a:moveTo>
                  <a:pt x="9828771" y="1468080"/>
                </a:moveTo>
                <a:cubicBezTo>
                  <a:pt x="9838759" y="1468080"/>
                  <a:pt x="9846652" y="1475970"/>
                  <a:pt x="9846652" y="1485942"/>
                </a:cubicBezTo>
                <a:cubicBezTo>
                  <a:pt x="9846652" y="1495936"/>
                  <a:pt x="9838759" y="1503827"/>
                  <a:pt x="9828771" y="1503827"/>
                </a:cubicBezTo>
                <a:cubicBezTo>
                  <a:pt x="9818796" y="1503827"/>
                  <a:pt x="9810903" y="1495936"/>
                  <a:pt x="9810903" y="1485954"/>
                </a:cubicBezTo>
                <a:cubicBezTo>
                  <a:pt x="9810903" y="1475970"/>
                  <a:pt x="9818796" y="1468080"/>
                  <a:pt x="9828771" y="1468080"/>
                </a:cubicBezTo>
                <a:close/>
                <a:moveTo>
                  <a:pt x="7275243" y="1466407"/>
                </a:moveTo>
                <a:cubicBezTo>
                  <a:pt x="7275489" y="1466407"/>
                  <a:pt x="7275734" y="1466407"/>
                  <a:pt x="7275968" y="1466407"/>
                </a:cubicBezTo>
                <a:cubicBezTo>
                  <a:pt x="7292540" y="1466618"/>
                  <a:pt x="7305801" y="1480201"/>
                  <a:pt x="7305590" y="1496765"/>
                </a:cubicBezTo>
                <a:cubicBezTo>
                  <a:pt x="7305590" y="1496837"/>
                  <a:pt x="7305590" y="1496907"/>
                  <a:pt x="7305590" y="1496976"/>
                </a:cubicBezTo>
                <a:cubicBezTo>
                  <a:pt x="7305531" y="1513669"/>
                  <a:pt x="7291944" y="1527159"/>
                  <a:pt x="7275243" y="1527100"/>
                </a:cubicBezTo>
                <a:cubicBezTo>
                  <a:pt x="7258521" y="1527007"/>
                  <a:pt x="7244991" y="1513482"/>
                  <a:pt x="7244898" y="1496765"/>
                </a:cubicBezTo>
                <a:cubicBezTo>
                  <a:pt x="7244898" y="1496696"/>
                  <a:pt x="7244898" y="1496626"/>
                  <a:pt x="7244898" y="1496556"/>
                </a:cubicBezTo>
                <a:cubicBezTo>
                  <a:pt x="7244943" y="1479852"/>
                  <a:pt x="7258532" y="1466361"/>
                  <a:pt x="7275243" y="1466407"/>
                </a:cubicBezTo>
                <a:close/>
                <a:moveTo>
                  <a:pt x="8929517" y="1465170"/>
                </a:moveTo>
                <a:cubicBezTo>
                  <a:pt x="8936989" y="1465170"/>
                  <a:pt x="8942813" y="1470992"/>
                  <a:pt x="8942813" y="1478063"/>
                </a:cubicBezTo>
                <a:cubicBezTo>
                  <a:pt x="8942813" y="1485125"/>
                  <a:pt x="8936989" y="1490946"/>
                  <a:pt x="8929517" y="1490946"/>
                </a:cubicBezTo>
                <a:cubicBezTo>
                  <a:pt x="8922441" y="1490946"/>
                  <a:pt x="8916617" y="1485125"/>
                  <a:pt x="8916617" y="1478063"/>
                </a:cubicBezTo>
                <a:cubicBezTo>
                  <a:pt x="8916617" y="1470992"/>
                  <a:pt x="8922441" y="1465170"/>
                  <a:pt x="8929517" y="1465170"/>
                </a:cubicBezTo>
                <a:close/>
                <a:moveTo>
                  <a:pt x="1190803" y="1465170"/>
                </a:moveTo>
                <a:cubicBezTo>
                  <a:pt x="1196534" y="1465170"/>
                  <a:pt x="1201095" y="1470149"/>
                  <a:pt x="1201095" y="1475970"/>
                </a:cubicBezTo>
                <a:cubicBezTo>
                  <a:pt x="1201095" y="1481804"/>
                  <a:pt x="1196534" y="1486375"/>
                  <a:pt x="1190803" y="1486375"/>
                </a:cubicBezTo>
                <a:cubicBezTo>
                  <a:pt x="1184957" y="1486375"/>
                  <a:pt x="1180397" y="1481804"/>
                  <a:pt x="1180397" y="1475970"/>
                </a:cubicBezTo>
                <a:cubicBezTo>
                  <a:pt x="1180397" y="1470149"/>
                  <a:pt x="1184957" y="1465170"/>
                  <a:pt x="1190803" y="1465170"/>
                </a:cubicBezTo>
                <a:close/>
                <a:moveTo>
                  <a:pt x="9970962" y="1464340"/>
                </a:moveTo>
                <a:cubicBezTo>
                  <a:pt x="9981359" y="1464340"/>
                  <a:pt x="9989673" y="1472651"/>
                  <a:pt x="9989673" y="1483043"/>
                </a:cubicBezTo>
                <a:cubicBezTo>
                  <a:pt x="9989673" y="1493435"/>
                  <a:pt x="9981359" y="1501746"/>
                  <a:pt x="9970962" y="1501746"/>
                </a:cubicBezTo>
                <a:cubicBezTo>
                  <a:pt x="9960566" y="1501746"/>
                  <a:pt x="9952251" y="1493435"/>
                  <a:pt x="9952251" y="1483043"/>
                </a:cubicBezTo>
                <a:cubicBezTo>
                  <a:pt x="9952251" y="1472651"/>
                  <a:pt x="9960566" y="1464340"/>
                  <a:pt x="9970962" y="1464340"/>
                </a:cubicBezTo>
                <a:close/>
                <a:moveTo>
                  <a:pt x="2735268" y="1463931"/>
                </a:moveTo>
                <a:cubicBezTo>
                  <a:pt x="2735291" y="1463931"/>
                  <a:pt x="2735314" y="1463931"/>
                  <a:pt x="2735337" y="1463931"/>
                </a:cubicBezTo>
                <a:cubicBezTo>
                  <a:pt x="2741524" y="1463954"/>
                  <a:pt x="2746517" y="1468968"/>
                  <a:pt x="2746494" y="1475152"/>
                </a:cubicBezTo>
                <a:cubicBezTo>
                  <a:pt x="2746494" y="1481383"/>
                  <a:pt x="2741501" y="1486373"/>
                  <a:pt x="2735268" y="1486373"/>
                </a:cubicBezTo>
                <a:cubicBezTo>
                  <a:pt x="2729023" y="1486373"/>
                  <a:pt x="2724041" y="1481383"/>
                  <a:pt x="2724041" y="1475152"/>
                </a:cubicBezTo>
                <a:cubicBezTo>
                  <a:pt x="2724041" y="1475118"/>
                  <a:pt x="2724041" y="1475093"/>
                  <a:pt x="2724041" y="1475059"/>
                </a:cubicBezTo>
                <a:cubicBezTo>
                  <a:pt x="2724065" y="1468887"/>
                  <a:pt x="2729093" y="1463906"/>
                  <a:pt x="2735268" y="1463931"/>
                </a:cubicBezTo>
                <a:close/>
                <a:moveTo>
                  <a:pt x="6826652" y="1463920"/>
                </a:moveTo>
                <a:cubicBezTo>
                  <a:pt x="6839561" y="1464199"/>
                  <a:pt x="6849957" y="1474591"/>
                  <a:pt x="6850238" y="1487497"/>
                </a:cubicBezTo>
                <a:cubicBezTo>
                  <a:pt x="6850530" y="1500811"/>
                  <a:pt x="6839972" y="1511846"/>
                  <a:pt x="6826652" y="1512138"/>
                </a:cubicBezTo>
                <a:cubicBezTo>
                  <a:pt x="6813741" y="1511857"/>
                  <a:pt x="6803345" y="1501465"/>
                  <a:pt x="6803064" y="1488561"/>
                </a:cubicBezTo>
                <a:cubicBezTo>
                  <a:pt x="6802773" y="1475246"/>
                  <a:pt x="6813333" y="1464211"/>
                  <a:pt x="6826652" y="1463920"/>
                </a:cubicBezTo>
                <a:close/>
                <a:moveTo>
                  <a:pt x="9687002" y="1462679"/>
                </a:moveTo>
                <a:cubicBezTo>
                  <a:pt x="9696568" y="1462679"/>
                  <a:pt x="9704052" y="1470570"/>
                  <a:pt x="9704052" y="1479723"/>
                </a:cubicBezTo>
                <a:cubicBezTo>
                  <a:pt x="9704052" y="1489285"/>
                  <a:pt x="9696568" y="1496767"/>
                  <a:pt x="9687002" y="1496767"/>
                </a:cubicBezTo>
                <a:cubicBezTo>
                  <a:pt x="9677448" y="1496767"/>
                  <a:pt x="9669964" y="1489285"/>
                  <a:pt x="9669964" y="1479723"/>
                </a:cubicBezTo>
                <a:cubicBezTo>
                  <a:pt x="9669964" y="1470570"/>
                  <a:pt x="9677448" y="1462679"/>
                  <a:pt x="9687002" y="1462679"/>
                </a:cubicBezTo>
                <a:close/>
                <a:moveTo>
                  <a:pt x="2071723" y="1462260"/>
                </a:moveTo>
                <a:cubicBezTo>
                  <a:pt x="2071757" y="1462260"/>
                  <a:pt x="2071780" y="1462260"/>
                  <a:pt x="2071816" y="1462260"/>
                </a:cubicBezTo>
                <a:cubicBezTo>
                  <a:pt x="2077990" y="1462283"/>
                  <a:pt x="2082972" y="1467309"/>
                  <a:pt x="2082949" y="1473481"/>
                </a:cubicBezTo>
                <a:cubicBezTo>
                  <a:pt x="2082949" y="1480144"/>
                  <a:pt x="2077967" y="1485125"/>
                  <a:pt x="2071723" y="1485125"/>
                </a:cubicBezTo>
                <a:cubicBezTo>
                  <a:pt x="2065489" y="1485125"/>
                  <a:pt x="2060507" y="1480144"/>
                  <a:pt x="2060507" y="1473481"/>
                </a:cubicBezTo>
                <a:cubicBezTo>
                  <a:pt x="2060507" y="1473458"/>
                  <a:pt x="2060507" y="1473422"/>
                  <a:pt x="2060507" y="1473399"/>
                </a:cubicBezTo>
                <a:cubicBezTo>
                  <a:pt x="2060530" y="1467227"/>
                  <a:pt x="2065547" y="1462235"/>
                  <a:pt x="2071723" y="1462260"/>
                </a:cubicBezTo>
                <a:close/>
                <a:moveTo>
                  <a:pt x="5097970" y="1462258"/>
                </a:moveTo>
                <a:cubicBezTo>
                  <a:pt x="5106695" y="1462258"/>
                  <a:pt x="5114179" y="1469320"/>
                  <a:pt x="5114179" y="1478472"/>
                </a:cubicBezTo>
                <a:cubicBezTo>
                  <a:pt x="5114179" y="1482838"/>
                  <a:pt x="5112308" y="1486891"/>
                  <a:pt x="5109345" y="1489854"/>
                </a:cubicBezTo>
                <a:lnTo>
                  <a:pt x="5103317" y="1492414"/>
                </a:lnTo>
                <a:lnTo>
                  <a:pt x="5104623" y="1495515"/>
                </a:lnTo>
                <a:cubicBezTo>
                  <a:pt x="5104623" y="1506316"/>
                  <a:pt x="5095888" y="1515048"/>
                  <a:pt x="5085491" y="1515048"/>
                </a:cubicBezTo>
                <a:cubicBezTo>
                  <a:pt x="5085480" y="1515048"/>
                  <a:pt x="5085480" y="1515048"/>
                  <a:pt x="5085469" y="1515048"/>
                </a:cubicBezTo>
                <a:cubicBezTo>
                  <a:pt x="5080076" y="1515042"/>
                  <a:pt x="5075195" y="1512854"/>
                  <a:pt x="5071661" y="1509319"/>
                </a:cubicBezTo>
                <a:lnTo>
                  <a:pt x="5070106" y="1505559"/>
                </a:lnTo>
                <a:lnTo>
                  <a:pt x="5067202" y="1506738"/>
                </a:lnTo>
                <a:lnTo>
                  <a:pt x="5057175" y="1502726"/>
                </a:lnTo>
                <a:lnTo>
                  <a:pt x="5055923" y="1499725"/>
                </a:lnTo>
                <a:lnTo>
                  <a:pt x="5055616" y="1499598"/>
                </a:lnTo>
                <a:lnTo>
                  <a:pt x="5052653" y="1492196"/>
                </a:lnTo>
                <a:cubicBezTo>
                  <a:pt x="5052653" y="1484294"/>
                  <a:pt x="5058888" y="1477642"/>
                  <a:pt x="5067202" y="1477642"/>
                </a:cubicBezTo>
                <a:lnTo>
                  <a:pt x="5074719" y="1480814"/>
                </a:lnTo>
                <a:lnTo>
                  <a:pt x="5082011" y="1477828"/>
                </a:lnTo>
                <a:lnTo>
                  <a:pt x="5086430" y="1466934"/>
                </a:lnTo>
                <a:cubicBezTo>
                  <a:pt x="5089341" y="1464024"/>
                  <a:pt x="5093396" y="1462258"/>
                  <a:pt x="5097970" y="1462258"/>
                </a:cubicBezTo>
                <a:close/>
                <a:moveTo>
                  <a:pt x="3644087" y="1461838"/>
                </a:moveTo>
                <a:cubicBezTo>
                  <a:pt x="3649117" y="1461886"/>
                  <a:pt x="3653186" y="1465965"/>
                  <a:pt x="3653233" y="1470992"/>
                </a:cubicBezTo>
                <a:cubicBezTo>
                  <a:pt x="3653186" y="1476018"/>
                  <a:pt x="3649117" y="1480097"/>
                  <a:pt x="3644087" y="1480144"/>
                </a:cubicBezTo>
                <a:cubicBezTo>
                  <a:pt x="3639060" y="1480097"/>
                  <a:pt x="3634990" y="1476018"/>
                  <a:pt x="3634943" y="1470992"/>
                </a:cubicBezTo>
                <a:cubicBezTo>
                  <a:pt x="3634990" y="1465965"/>
                  <a:pt x="3639060" y="1461886"/>
                  <a:pt x="3644087" y="1461838"/>
                </a:cubicBezTo>
                <a:close/>
                <a:moveTo>
                  <a:pt x="10496876" y="1461429"/>
                </a:moveTo>
                <a:cubicBezTo>
                  <a:pt x="10509391" y="1461429"/>
                  <a:pt x="10519330" y="1471821"/>
                  <a:pt x="10519330" y="1484294"/>
                </a:cubicBezTo>
                <a:cubicBezTo>
                  <a:pt x="10519330" y="1496756"/>
                  <a:pt x="10509391" y="1507159"/>
                  <a:pt x="10496876" y="1507159"/>
                </a:cubicBezTo>
                <a:cubicBezTo>
                  <a:pt x="10496876" y="1507159"/>
                  <a:pt x="10496760" y="1507159"/>
                  <a:pt x="10496760" y="1507159"/>
                </a:cubicBezTo>
                <a:cubicBezTo>
                  <a:pt x="10484130" y="1507123"/>
                  <a:pt x="10473956" y="1496884"/>
                  <a:pt x="10473956" y="1484294"/>
                </a:cubicBezTo>
                <a:cubicBezTo>
                  <a:pt x="10473956" y="1484247"/>
                  <a:pt x="10473956" y="1484201"/>
                  <a:pt x="10473956" y="1484154"/>
                </a:cubicBezTo>
                <a:cubicBezTo>
                  <a:pt x="10474074" y="1471564"/>
                  <a:pt x="10484248" y="1461395"/>
                  <a:pt x="10496876" y="1461429"/>
                </a:cubicBezTo>
                <a:close/>
                <a:moveTo>
                  <a:pt x="7688496" y="1460599"/>
                </a:moveTo>
                <a:cubicBezTo>
                  <a:pt x="7691233" y="1460634"/>
                  <a:pt x="7693454" y="1462844"/>
                  <a:pt x="7693489" y="1465578"/>
                </a:cubicBezTo>
                <a:cubicBezTo>
                  <a:pt x="7693454" y="1468325"/>
                  <a:pt x="7691244" y="1470536"/>
                  <a:pt x="7688496" y="1470570"/>
                </a:cubicBezTo>
                <a:cubicBezTo>
                  <a:pt x="7688367" y="1470570"/>
                  <a:pt x="7688239" y="1470570"/>
                  <a:pt x="7688098" y="1470570"/>
                </a:cubicBezTo>
                <a:cubicBezTo>
                  <a:pt x="7685455" y="1470453"/>
                  <a:pt x="7683397" y="1468221"/>
                  <a:pt x="7683514" y="1465578"/>
                </a:cubicBezTo>
                <a:cubicBezTo>
                  <a:pt x="7683514" y="1465451"/>
                  <a:pt x="7683514" y="1465322"/>
                  <a:pt x="7683514" y="1465193"/>
                </a:cubicBezTo>
                <a:cubicBezTo>
                  <a:pt x="7683619" y="1462550"/>
                  <a:pt x="7685853" y="1460493"/>
                  <a:pt x="7688496" y="1460599"/>
                </a:cubicBezTo>
                <a:close/>
                <a:moveTo>
                  <a:pt x="4004540" y="1460599"/>
                </a:moveTo>
                <a:cubicBezTo>
                  <a:pt x="4008844" y="1460738"/>
                  <a:pt x="4012294" y="1464188"/>
                  <a:pt x="4012447" y="1468489"/>
                </a:cubicBezTo>
                <a:cubicBezTo>
                  <a:pt x="4012305" y="1472792"/>
                  <a:pt x="4008844" y="1476262"/>
                  <a:pt x="4004540" y="1476403"/>
                </a:cubicBezTo>
                <a:lnTo>
                  <a:pt x="4004540" y="1476391"/>
                </a:lnTo>
                <a:cubicBezTo>
                  <a:pt x="4000178" y="1476391"/>
                  <a:pt x="3996635" y="1472862"/>
                  <a:pt x="3996635" y="1468500"/>
                </a:cubicBezTo>
                <a:cubicBezTo>
                  <a:pt x="3996635" y="1464129"/>
                  <a:pt x="4000178" y="1460599"/>
                  <a:pt x="4004540" y="1460599"/>
                </a:cubicBezTo>
                <a:close/>
                <a:moveTo>
                  <a:pt x="6164778" y="1455608"/>
                </a:moveTo>
                <a:cubicBezTo>
                  <a:pt x="6174754" y="1455608"/>
                  <a:pt x="6182660" y="1463920"/>
                  <a:pt x="6182660" y="1473891"/>
                </a:cubicBezTo>
                <a:cubicBezTo>
                  <a:pt x="6182660" y="1483885"/>
                  <a:pt x="6174754" y="1492185"/>
                  <a:pt x="6164778" y="1492185"/>
                </a:cubicBezTo>
                <a:lnTo>
                  <a:pt x="6164778" y="1492196"/>
                </a:lnTo>
                <a:cubicBezTo>
                  <a:pt x="6154804" y="1492196"/>
                  <a:pt x="6146490" y="1483885"/>
                  <a:pt x="6146490" y="1473891"/>
                </a:cubicBezTo>
                <a:cubicBezTo>
                  <a:pt x="6146490" y="1463920"/>
                  <a:pt x="6154804" y="1455608"/>
                  <a:pt x="6164778" y="1455608"/>
                </a:cubicBezTo>
                <a:close/>
                <a:moveTo>
                  <a:pt x="3182609" y="1455608"/>
                </a:moveTo>
                <a:cubicBezTo>
                  <a:pt x="3188314" y="1455690"/>
                  <a:pt x="3192910" y="1460296"/>
                  <a:pt x="3193004" y="1466000"/>
                </a:cubicBezTo>
                <a:cubicBezTo>
                  <a:pt x="3193004" y="1466070"/>
                  <a:pt x="3193004" y="1466152"/>
                  <a:pt x="3193004" y="1466222"/>
                </a:cubicBezTo>
                <a:cubicBezTo>
                  <a:pt x="3192946" y="1471903"/>
                  <a:pt x="3188291" y="1476462"/>
                  <a:pt x="3182609" y="1476403"/>
                </a:cubicBezTo>
                <a:cubicBezTo>
                  <a:pt x="3182539" y="1476403"/>
                  <a:pt x="3182466" y="1476403"/>
                  <a:pt x="3182398" y="1476403"/>
                </a:cubicBezTo>
                <a:cubicBezTo>
                  <a:pt x="3176714" y="1476346"/>
                  <a:pt x="3172154" y="1471692"/>
                  <a:pt x="3172210" y="1466011"/>
                </a:cubicBezTo>
                <a:cubicBezTo>
                  <a:pt x="3172294" y="1460308"/>
                  <a:pt x="3176902" y="1455690"/>
                  <a:pt x="3182609" y="1455608"/>
                </a:cubicBezTo>
                <a:close/>
                <a:moveTo>
                  <a:pt x="4034479" y="1455198"/>
                </a:moveTo>
                <a:cubicBezTo>
                  <a:pt x="4035730" y="1455198"/>
                  <a:pt x="4036561" y="1456029"/>
                  <a:pt x="4036561" y="1457268"/>
                </a:cubicBezTo>
                <a:cubicBezTo>
                  <a:pt x="4036561" y="1458097"/>
                  <a:pt x="4035730" y="1458940"/>
                  <a:pt x="4034479" y="1458940"/>
                </a:cubicBezTo>
                <a:cubicBezTo>
                  <a:pt x="4033649" y="1458940"/>
                  <a:pt x="4032820" y="1458097"/>
                  <a:pt x="4032820" y="1457268"/>
                </a:cubicBezTo>
                <a:cubicBezTo>
                  <a:pt x="4032820" y="1456029"/>
                  <a:pt x="4033649" y="1455198"/>
                  <a:pt x="4034479" y="1455198"/>
                </a:cubicBezTo>
                <a:close/>
                <a:moveTo>
                  <a:pt x="9168981" y="1452697"/>
                </a:moveTo>
                <a:cubicBezTo>
                  <a:pt x="9169050" y="1452697"/>
                  <a:pt x="9169122" y="1452697"/>
                  <a:pt x="9169192" y="1452697"/>
                </a:cubicBezTo>
                <a:cubicBezTo>
                  <a:pt x="9176945" y="1452755"/>
                  <a:pt x="9183178" y="1459080"/>
                  <a:pt x="9183119" y="1466829"/>
                </a:cubicBezTo>
                <a:cubicBezTo>
                  <a:pt x="9183119" y="1474731"/>
                  <a:pt x="9176886" y="1480962"/>
                  <a:pt x="9168981" y="1480962"/>
                </a:cubicBezTo>
                <a:lnTo>
                  <a:pt x="9168981" y="1480973"/>
                </a:lnTo>
                <a:cubicBezTo>
                  <a:pt x="9168911" y="1480973"/>
                  <a:pt x="9168841" y="1480973"/>
                  <a:pt x="9168771" y="1480973"/>
                </a:cubicBezTo>
                <a:cubicBezTo>
                  <a:pt x="9161016" y="1480915"/>
                  <a:pt x="9154784" y="1474591"/>
                  <a:pt x="9154843" y="1466842"/>
                </a:cubicBezTo>
                <a:cubicBezTo>
                  <a:pt x="9154843" y="1466771"/>
                  <a:pt x="9154843" y="1466690"/>
                  <a:pt x="9154843" y="1466618"/>
                </a:cubicBezTo>
                <a:cubicBezTo>
                  <a:pt x="9154901" y="1458869"/>
                  <a:pt x="9161227" y="1452638"/>
                  <a:pt x="9168981" y="1452697"/>
                </a:cubicBezTo>
                <a:close/>
                <a:moveTo>
                  <a:pt x="7902607" y="1452697"/>
                </a:moveTo>
                <a:cubicBezTo>
                  <a:pt x="7906348" y="1452697"/>
                  <a:pt x="7908851" y="1455607"/>
                  <a:pt x="7908851" y="1459349"/>
                </a:cubicBezTo>
                <a:cubicBezTo>
                  <a:pt x="7908851" y="1462679"/>
                  <a:pt x="7906348" y="1465578"/>
                  <a:pt x="7902607" y="1465578"/>
                </a:cubicBezTo>
                <a:cubicBezTo>
                  <a:pt x="7899286" y="1465578"/>
                  <a:pt x="7896373" y="1462679"/>
                  <a:pt x="7896373" y="1459360"/>
                </a:cubicBezTo>
                <a:cubicBezTo>
                  <a:pt x="7896373" y="1455619"/>
                  <a:pt x="7899286" y="1452697"/>
                  <a:pt x="7902607" y="1452697"/>
                </a:cubicBezTo>
                <a:close/>
                <a:moveTo>
                  <a:pt x="1075616" y="1451458"/>
                </a:moveTo>
                <a:cubicBezTo>
                  <a:pt x="1081077" y="1451551"/>
                  <a:pt x="1085485" y="1455970"/>
                  <a:pt x="1085555" y="1461429"/>
                </a:cubicBezTo>
                <a:cubicBezTo>
                  <a:pt x="1085555" y="1467263"/>
                  <a:pt x="1080995" y="1471821"/>
                  <a:pt x="1075616" y="1471821"/>
                </a:cubicBezTo>
                <a:lnTo>
                  <a:pt x="1075616" y="1471832"/>
                </a:lnTo>
                <a:cubicBezTo>
                  <a:pt x="1069769" y="1471832"/>
                  <a:pt x="1065208" y="1467250"/>
                  <a:pt x="1065208" y="1461429"/>
                </a:cubicBezTo>
                <a:cubicBezTo>
                  <a:pt x="1065208" y="1456028"/>
                  <a:pt x="1069769" y="1451458"/>
                  <a:pt x="1075616" y="1451458"/>
                </a:cubicBezTo>
                <a:close/>
                <a:moveTo>
                  <a:pt x="10112732" y="1451037"/>
                </a:moveTo>
                <a:cubicBezTo>
                  <a:pt x="10123537" y="1451037"/>
                  <a:pt x="10132273" y="1459769"/>
                  <a:pt x="10132273" y="1470149"/>
                </a:cubicBezTo>
                <a:cubicBezTo>
                  <a:pt x="10132273" y="1470161"/>
                  <a:pt x="10132273" y="1470172"/>
                  <a:pt x="10132273" y="1470185"/>
                </a:cubicBezTo>
                <a:cubicBezTo>
                  <a:pt x="10132261" y="1480962"/>
                  <a:pt x="10123514" y="1489705"/>
                  <a:pt x="10112732" y="1489694"/>
                </a:cubicBezTo>
                <a:cubicBezTo>
                  <a:pt x="10112721" y="1489694"/>
                  <a:pt x="10112709" y="1489694"/>
                  <a:pt x="10112696" y="1489694"/>
                </a:cubicBezTo>
                <a:cubicBezTo>
                  <a:pt x="10101914" y="1489682"/>
                  <a:pt x="10093179" y="1480926"/>
                  <a:pt x="10093190" y="1470149"/>
                </a:cubicBezTo>
                <a:cubicBezTo>
                  <a:pt x="10093190" y="1459769"/>
                  <a:pt x="10101926" y="1451037"/>
                  <a:pt x="10112732" y="1451037"/>
                </a:cubicBezTo>
                <a:close/>
                <a:moveTo>
                  <a:pt x="5902032" y="1450627"/>
                </a:moveTo>
                <a:cubicBezTo>
                  <a:pt x="5911177" y="1450627"/>
                  <a:pt x="5918241" y="1458097"/>
                  <a:pt x="5918241" y="1467250"/>
                </a:cubicBezTo>
                <a:cubicBezTo>
                  <a:pt x="5918241" y="1476403"/>
                  <a:pt x="5911177" y="1483884"/>
                  <a:pt x="5902032" y="1483884"/>
                </a:cubicBezTo>
                <a:cubicBezTo>
                  <a:pt x="5892875" y="1483884"/>
                  <a:pt x="5885391" y="1476403"/>
                  <a:pt x="5885391" y="1467250"/>
                </a:cubicBezTo>
                <a:cubicBezTo>
                  <a:pt x="5885391" y="1458109"/>
                  <a:pt x="5892875" y="1450627"/>
                  <a:pt x="5902032" y="1450627"/>
                </a:cubicBezTo>
                <a:close/>
                <a:moveTo>
                  <a:pt x="4057762" y="1450627"/>
                </a:moveTo>
                <a:cubicBezTo>
                  <a:pt x="4060498" y="1450663"/>
                  <a:pt x="4062719" y="1452872"/>
                  <a:pt x="4062754" y="1455607"/>
                </a:cubicBezTo>
                <a:cubicBezTo>
                  <a:pt x="4062754" y="1455736"/>
                  <a:pt x="4062754" y="1455864"/>
                  <a:pt x="4062754" y="1455993"/>
                </a:cubicBezTo>
                <a:cubicBezTo>
                  <a:pt x="4062648" y="1458635"/>
                  <a:pt x="4060417" y="1460704"/>
                  <a:pt x="4057762" y="1460599"/>
                </a:cubicBezTo>
                <a:cubicBezTo>
                  <a:pt x="4054848" y="1460599"/>
                  <a:pt x="4052768" y="1458530"/>
                  <a:pt x="4052768" y="1455607"/>
                </a:cubicBezTo>
                <a:cubicBezTo>
                  <a:pt x="4052802" y="1452872"/>
                  <a:pt x="4055024" y="1450663"/>
                  <a:pt x="4057762" y="1450627"/>
                </a:cubicBezTo>
                <a:close/>
                <a:moveTo>
                  <a:pt x="9547313" y="1450207"/>
                </a:moveTo>
                <a:cubicBezTo>
                  <a:pt x="9556048" y="1450207"/>
                  <a:pt x="9563533" y="1457267"/>
                  <a:pt x="9563533" y="1466407"/>
                </a:cubicBezTo>
                <a:cubicBezTo>
                  <a:pt x="9563533" y="1475140"/>
                  <a:pt x="9556048" y="1482212"/>
                  <a:pt x="9547313" y="1482212"/>
                </a:cubicBezTo>
                <a:cubicBezTo>
                  <a:pt x="9538168" y="1482212"/>
                  <a:pt x="9531105" y="1475140"/>
                  <a:pt x="9531105" y="1466407"/>
                </a:cubicBezTo>
                <a:cubicBezTo>
                  <a:pt x="9531105" y="1457267"/>
                  <a:pt x="9538168" y="1450207"/>
                  <a:pt x="9547313" y="1450207"/>
                </a:cubicBezTo>
                <a:close/>
                <a:moveTo>
                  <a:pt x="4027414" y="1448126"/>
                </a:moveTo>
                <a:cubicBezTo>
                  <a:pt x="4030818" y="1448208"/>
                  <a:pt x="4033565" y="1450955"/>
                  <a:pt x="4033647" y="1454357"/>
                </a:cubicBezTo>
                <a:cubicBezTo>
                  <a:pt x="4033647" y="1458097"/>
                  <a:pt x="4030735" y="1461008"/>
                  <a:pt x="4027414" y="1461008"/>
                </a:cubicBezTo>
                <a:lnTo>
                  <a:pt x="4027414" y="1461019"/>
                </a:lnTo>
                <a:cubicBezTo>
                  <a:pt x="4023672" y="1461019"/>
                  <a:pt x="4021169" y="1458097"/>
                  <a:pt x="4021169" y="1454357"/>
                </a:cubicBezTo>
                <a:cubicBezTo>
                  <a:pt x="4021169" y="1454287"/>
                  <a:pt x="4021169" y="1454205"/>
                  <a:pt x="4021169" y="1454135"/>
                </a:cubicBezTo>
                <a:cubicBezTo>
                  <a:pt x="4021239" y="1450756"/>
                  <a:pt x="4024034" y="1448056"/>
                  <a:pt x="4027414" y="1448126"/>
                </a:cubicBezTo>
                <a:close/>
                <a:moveTo>
                  <a:pt x="8120881" y="1447717"/>
                </a:moveTo>
                <a:cubicBezTo>
                  <a:pt x="8125033" y="1447717"/>
                  <a:pt x="8128774" y="1451037"/>
                  <a:pt x="8128774" y="1455198"/>
                </a:cubicBezTo>
                <a:cubicBezTo>
                  <a:pt x="8128622" y="1459488"/>
                  <a:pt x="8125173" y="1462937"/>
                  <a:pt x="8120881" y="1463089"/>
                </a:cubicBezTo>
                <a:cubicBezTo>
                  <a:pt x="8116578" y="1462949"/>
                  <a:pt x="8113128" y="1459501"/>
                  <a:pt x="8112976" y="1455198"/>
                </a:cubicBezTo>
                <a:cubicBezTo>
                  <a:pt x="8112976" y="1451037"/>
                  <a:pt x="8116718" y="1447717"/>
                  <a:pt x="8120881" y="1447717"/>
                </a:cubicBezTo>
                <a:close/>
                <a:moveTo>
                  <a:pt x="3528924" y="1446045"/>
                </a:moveTo>
                <a:cubicBezTo>
                  <a:pt x="3529053" y="1446045"/>
                  <a:pt x="3529192" y="1446045"/>
                  <a:pt x="3529322" y="1446045"/>
                </a:cubicBezTo>
                <a:cubicBezTo>
                  <a:pt x="3534034" y="1446163"/>
                  <a:pt x="3537764" y="1450067"/>
                  <a:pt x="3537658" y="1454778"/>
                </a:cubicBezTo>
                <a:cubicBezTo>
                  <a:pt x="3537658" y="1459769"/>
                  <a:pt x="3533916" y="1463920"/>
                  <a:pt x="3528924" y="1463920"/>
                </a:cubicBezTo>
                <a:cubicBezTo>
                  <a:pt x="3523896" y="1463873"/>
                  <a:pt x="3519824" y="1459805"/>
                  <a:pt x="3519778" y="1454778"/>
                </a:cubicBezTo>
                <a:cubicBezTo>
                  <a:pt x="3519778" y="1449786"/>
                  <a:pt x="3523941" y="1446045"/>
                  <a:pt x="3528924" y="1446045"/>
                </a:cubicBezTo>
                <a:close/>
                <a:moveTo>
                  <a:pt x="1956978" y="1445637"/>
                </a:moveTo>
                <a:cubicBezTo>
                  <a:pt x="1962907" y="1445742"/>
                  <a:pt x="1967678" y="1450511"/>
                  <a:pt x="1967796" y="1456437"/>
                </a:cubicBezTo>
                <a:cubicBezTo>
                  <a:pt x="1967796" y="1462680"/>
                  <a:pt x="1962801" y="1467660"/>
                  <a:pt x="1956978" y="1467660"/>
                </a:cubicBezTo>
                <a:cubicBezTo>
                  <a:pt x="1950744" y="1467660"/>
                  <a:pt x="1945751" y="1462680"/>
                  <a:pt x="1945751" y="1456437"/>
                </a:cubicBezTo>
                <a:cubicBezTo>
                  <a:pt x="1945751" y="1450629"/>
                  <a:pt x="1950744" y="1445637"/>
                  <a:pt x="1956978" y="1445637"/>
                </a:cubicBezTo>
                <a:close/>
                <a:moveTo>
                  <a:pt x="2620932" y="1444806"/>
                </a:moveTo>
                <a:cubicBezTo>
                  <a:pt x="2626756" y="1444806"/>
                  <a:pt x="2631738" y="1449786"/>
                  <a:pt x="2631738" y="1456028"/>
                </a:cubicBezTo>
                <a:cubicBezTo>
                  <a:pt x="2631738" y="1462258"/>
                  <a:pt x="2626756" y="1467250"/>
                  <a:pt x="2620932" y="1467250"/>
                </a:cubicBezTo>
                <a:cubicBezTo>
                  <a:pt x="2614699" y="1467250"/>
                  <a:pt x="2609706" y="1462258"/>
                  <a:pt x="2609706" y="1456028"/>
                </a:cubicBezTo>
                <a:cubicBezTo>
                  <a:pt x="2609706" y="1455993"/>
                  <a:pt x="2609706" y="1455970"/>
                  <a:pt x="2609706" y="1455934"/>
                </a:cubicBezTo>
                <a:cubicBezTo>
                  <a:pt x="2609729" y="1449762"/>
                  <a:pt x="2614758" y="1444783"/>
                  <a:pt x="2620932" y="1444806"/>
                </a:cubicBezTo>
                <a:close/>
                <a:moveTo>
                  <a:pt x="6653285" y="1444385"/>
                </a:moveTo>
                <a:cubicBezTo>
                  <a:pt x="6665867" y="1444502"/>
                  <a:pt x="6676042" y="1454672"/>
                  <a:pt x="6676147" y="1467250"/>
                </a:cubicBezTo>
                <a:cubicBezTo>
                  <a:pt x="6676147" y="1479723"/>
                  <a:pt x="6665762" y="1489693"/>
                  <a:pt x="6653285" y="1489693"/>
                </a:cubicBezTo>
                <a:cubicBezTo>
                  <a:pt x="6640805" y="1489693"/>
                  <a:pt x="6630832" y="1479723"/>
                  <a:pt x="6630832" y="1467250"/>
                </a:cubicBezTo>
                <a:cubicBezTo>
                  <a:pt x="6630832" y="1454789"/>
                  <a:pt x="6640805" y="1444385"/>
                  <a:pt x="6653285" y="1444385"/>
                </a:cubicBezTo>
                <a:close/>
                <a:moveTo>
                  <a:pt x="8343715" y="1443556"/>
                </a:moveTo>
                <a:cubicBezTo>
                  <a:pt x="8348743" y="1443603"/>
                  <a:pt x="8352825" y="1447671"/>
                  <a:pt x="8352871" y="1452697"/>
                </a:cubicBezTo>
                <a:cubicBezTo>
                  <a:pt x="8352871" y="1457700"/>
                  <a:pt x="8348708" y="1461441"/>
                  <a:pt x="8343715" y="1461441"/>
                </a:cubicBezTo>
                <a:lnTo>
                  <a:pt x="8343715" y="1461429"/>
                </a:lnTo>
                <a:cubicBezTo>
                  <a:pt x="8338733" y="1461429"/>
                  <a:pt x="8334991" y="1457689"/>
                  <a:pt x="8334991" y="1452697"/>
                </a:cubicBezTo>
                <a:cubicBezTo>
                  <a:pt x="8334991" y="1447717"/>
                  <a:pt x="8338733" y="1443556"/>
                  <a:pt x="8343715" y="1443556"/>
                </a:cubicBezTo>
                <a:close/>
                <a:moveTo>
                  <a:pt x="6321516" y="1441895"/>
                </a:moveTo>
                <a:cubicBezTo>
                  <a:pt x="6332323" y="1441895"/>
                  <a:pt x="6341057" y="1451036"/>
                  <a:pt x="6341057" y="1461838"/>
                </a:cubicBezTo>
                <a:cubicBezTo>
                  <a:pt x="6341057" y="1461849"/>
                  <a:pt x="6341057" y="1461861"/>
                  <a:pt x="6341057" y="1461872"/>
                </a:cubicBezTo>
                <a:cubicBezTo>
                  <a:pt x="6341046" y="1472651"/>
                  <a:pt x="6332298" y="1481394"/>
                  <a:pt x="6321516" y="1481383"/>
                </a:cubicBezTo>
                <a:cubicBezTo>
                  <a:pt x="6310290" y="1481383"/>
                  <a:pt x="6301555" y="1472651"/>
                  <a:pt x="6301555" y="1461838"/>
                </a:cubicBezTo>
                <a:cubicBezTo>
                  <a:pt x="6301555" y="1451036"/>
                  <a:pt x="6310290" y="1441895"/>
                  <a:pt x="6321516" y="1441895"/>
                </a:cubicBezTo>
                <a:close/>
                <a:moveTo>
                  <a:pt x="3889795" y="1440645"/>
                </a:moveTo>
                <a:cubicBezTo>
                  <a:pt x="3889960" y="1440645"/>
                  <a:pt x="3890123" y="1440645"/>
                  <a:pt x="3890300" y="1440645"/>
                </a:cubicBezTo>
                <a:cubicBezTo>
                  <a:pt x="3894520" y="1440785"/>
                  <a:pt x="3897842" y="1444315"/>
                  <a:pt x="3897701" y="1448547"/>
                </a:cubicBezTo>
                <a:cubicBezTo>
                  <a:pt x="3897701" y="1452697"/>
                  <a:pt x="3894369" y="1456028"/>
                  <a:pt x="3889795" y="1456028"/>
                </a:cubicBezTo>
                <a:cubicBezTo>
                  <a:pt x="3885645" y="1456028"/>
                  <a:pt x="3882312" y="1452697"/>
                  <a:pt x="3882312" y="1448547"/>
                </a:cubicBezTo>
                <a:cubicBezTo>
                  <a:pt x="3882312" y="1443977"/>
                  <a:pt x="3885645" y="1440645"/>
                  <a:pt x="3889795" y="1440645"/>
                </a:cubicBezTo>
                <a:close/>
                <a:moveTo>
                  <a:pt x="8571554" y="1439406"/>
                </a:moveTo>
                <a:cubicBezTo>
                  <a:pt x="8571612" y="1439406"/>
                  <a:pt x="8571683" y="1439406"/>
                  <a:pt x="8571742" y="1439406"/>
                </a:cubicBezTo>
                <a:cubicBezTo>
                  <a:pt x="8577425" y="1439453"/>
                  <a:pt x="8581986" y="1444106"/>
                  <a:pt x="8581939" y="1449787"/>
                </a:cubicBezTo>
                <a:cubicBezTo>
                  <a:pt x="8581939" y="1455608"/>
                  <a:pt x="8577366" y="1460600"/>
                  <a:pt x="8571554" y="1460600"/>
                </a:cubicBezTo>
                <a:cubicBezTo>
                  <a:pt x="8565731" y="1460600"/>
                  <a:pt x="8560737" y="1455608"/>
                  <a:pt x="8560737" y="1449787"/>
                </a:cubicBezTo>
                <a:cubicBezTo>
                  <a:pt x="8560737" y="1443977"/>
                  <a:pt x="8565731" y="1439406"/>
                  <a:pt x="8571554" y="1439406"/>
                </a:cubicBezTo>
                <a:close/>
                <a:moveTo>
                  <a:pt x="6484488" y="1437734"/>
                </a:moveTo>
                <a:cubicBezTo>
                  <a:pt x="6496183" y="1437782"/>
                  <a:pt x="6505655" y="1447250"/>
                  <a:pt x="6505691" y="1458939"/>
                </a:cubicBezTo>
                <a:cubicBezTo>
                  <a:pt x="6505655" y="1470629"/>
                  <a:pt x="6496183" y="1480097"/>
                  <a:pt x="6484488" y="1480144"/>
                </a:cubicBezTo>
                <a:cubicBezTo>
                  <a:pt x="6472853" y="1480144"/>
                  <a:pt x="6463286" y="1470570"/>
                  <a:pt x="6463286" y="1458939"/>
                </a:cubicBezTo>
                <a:cubicBezTo>
                  <a:pt x="6463286" y="1447297"/>
                  <a:pt x="6472853" y="1437734"/>
                  <a:pt x="6484488" y="1437734"/>
                </a:cubicBezTo>
                <a:close/>
                <a:moveTo>
                  <a:pt x="959959" y="1437734"/>
                </a:moveTo>
                <a:cubicBezTo>
                  <a:pt x="965468" y="1437769"/>
                  <a:pt x="969934" y="1442212"/>
                  <a:pt x="970016" y="1447717"/>
                </a:cubicBezTo>
                <a:cubicBezTo>
                  <a:pt x="970016" y="1453118"/>
                  <a:pt x="965455" y="1457268"/>
                  <a:pt x="959959" y="1457268"/>
                </a:cubicBezTo>
                <a:cubicBezTo>
                  <a:pt x="954580" y="1457268"/>
                  <a:pt x="950018" y="1453118"/>
                  <a:pt x="950018" y="1447717"/>
                </a:cubicBezTo>
                <a:cubicBezTo>
                  <a:pt x="950018" y="1442305"/>
                  <a:pt x="954580" y="1437734"/>
                  <a:pt x="959959" y="1437734"/>
                </a:cubicBezTo>
                <a:close/>
                <a:moveTo>
                  <a:pt x="6903985" y="1437325"/>
                </a:moveTo>
                <a:cubicBezTo>
                  <a:pt x="6918194" y="1437395"/>
                  <a:pt x="6929688" y="1448885"/>
                  <a:pt x="6929761" y="1463089"/>
                </a:cubicBezTo>
                <a:cubicBezTo>
                  <a:pt x="6929701" y="1477291"/>
                  <a:pt x="6918194" y="1488794"/>
                  <a:pt x="6903985" y="1488864"/>
                </a:cubicBezTo>
                <a:cubicBezTo>
                  <a:pt x="6889847" y="1488864"/>
                  <a:pt x="6878199" y="1477233"/>
                  <a:pt x="6878199" y="1463089"/>
                </a:cubicBezTo>
                <a:cubicBezTo>
                  <a:pt x="6878281" y="1448885"/>
                  <a:pt x="6889776" y="1437395"/>
                  <a:pt x="6903985" y="1437325"/>
                </a:cubicBezTo>
                <a:close/>
                <a:moveTo>
                  <a:pt x="3068274" y="1435665"/>
                </a:moveTo>
                <a:cubicBezTo>
                  <a:pt x="3073687" y="1435665"/>
                  <a:pt x="3078260" y="1440236"/>
                  <a:pt x="3078260" y="1446046"/>
                </a:cubicBezTo>
                <a:cubicBezTo>
                  <a:pt x="3078190" y="1451529"/>
                  <a:pt x="3073758" y="1455959"/>
                  <a:pt x="3068274" y="1456029"/>
                </a:cubicBezTo>
                <a:cubicBezTo>
                  <a:pt x="3062461" y="1456029"/>
                  <a:pt x="3057889" y="1451458"/>
                  <a:pt x="3057889" y="1446046"/>
                </a:cubicBezTo>
                <a:cubicBezTo>
                  <a:pt x="3057889" y="1445988"/>
                  <a:pt x="3057889" y="1445918"/>
                  <a:pt x="3057889" y="1445859"/>
                </a:cubicBezTo>
                <a:cubicBezTo>
                  <a:pt x="3057934" y="1440178"/>
                  <a:pt x="3062589" y="1435619"/>
                  <a:pt x="3068274" y="1435665"/>
                </a:cubicBezTo>
                <a:close/>
                <a:moveTo>
                  <a:pt x="8803125" y="1433584"/>
                </a:moveTo>
                <a:cubicBezTo>
                  <a:pt x="8809779" y="1433584"/>
                  <a:pt x="8815182" y="1438985"/>
                  <a:pt x="8815182" y="1445636"/>
                </a:cubicBezTo>
                <a:cubicBezTo>
                  <a:pt x="8815182" y="1451866"/>
                  <a:pt x="8809779" y="1457267"/>
                  <a:pt x="8803125" y="1457267"/>
                </a:cubicBezTo>
                <a:cubicBezTo>
                  <a:pt x="8796892" y="1457267"/>
                  <a:pt x="8791477" y="1451866"/>
                  <a:pt x="8791477" y="1445636"/>
                </a:cubicBezTo>
                <a:cubicBezTo>
                  <a:pt x="8791477" y="1438985"/>
                  <a:pt x="8796892" y="1433584"/>
                  <a:pt x="8803125" y="1433584"/>
                </a:cubicBezTo>
                <a:close/>
                <a:moveTo>
                  <a:pt x="7518871" y="1432333"/>
                </a:moveTo>
                <a:cubicBezTo>
                  <a:pt x="7518928" y="1432333"/>
                  <a:pt x="7518975" y="1432333"/>
                  <a:pt x="7519034" y="1432333"/>
                </a:cubicBezTo>
                <a:cubicBezTo>
                  <a:pt x="7538049" y="1432380"/>
                  <a:pt x="7553427" y="1447823"/>
                  <a:pt x="7553380" y="1466829"/>
                </a:cubicBezTo>
                <a:cubicBezTo>
                  <a:pt x="7553380" y="1466888"/>
                  <a:pt x="7553380" y="1466947"/>
                  <a:pt x="7553380" y="1467005"/>
                </a:cubicBezTo>
                <a:cubicBezTo>
                  <a:pt x="7553333" y="1486013"/>
                  <a:pt x="7537885" y="1501384"/>
                  <a:pt x="7518871" y="1501338"/>
                </a:cubicBezTo>
                <a:cubicBezTo>
                  <a:pt x="7518812" y="1501338"/>
                  <a:pt x="7518765" y="1501338"/>
                  <a:pt x="7518707" y="1501338"/>
                </a:cubicBezTo>
                <a:lnTo>
                  <a:pt x="7513410" y="1499128"/>
                </a:lnTo>
                <a:lnTo>
                  <a:pt x="7521782" y="1519619"/>
                </a:lnTo>
                <a:cubicBezTo>
                  <a:pt x="7521782" y="1519736"/>
                  <a:pt x="7521782" y="1519841"/>
                  <a:pt x="7521782" y="1519958"/>
                </a:cubicBezTo>
                <a:cubicBezTo>
                  <a:pt x="7521689" y="1538230"/>
                  <a:pt x="7506802" y="1552969"/>
                  <a:pt x="7488524" y="1552876"/>
                </a:cubicBezTo>
                <a:lnTo>
                  <a:pt x="7469446" y="1544940"/>
                </a:lnTo>
                <a:lnTo>
                  <a:pt x="7468572" y="1545816"/>
                </a:lnTo>
                <a:lnTo>
                  <a:pt x="7466457" y="1543696"/>
                </a:lnTo>
                <a:lnTo>
                  <a:pt x="7465031" y="1543104"/>
                </a:lnTo>
                <a:lnTo>
                  <a:pt x="7464436" y="1541671"/>
                </a:lnTo>
                <a:lnTo>
                  <a:pt x="7463579" y="1540813"/>
                </a:lnTo>
                <a:cubicBezTo>
                  <a:pt x="7463579" y="1540684"/>
                  <a:pt x="7463579" y="1540556"/>
                  <a:pt x="7463579" y="1540416"/>
                </a:cubicBezTo>
                <a:lnTo>
                  <a:pt x="7463821" y="1540194"/>
                </a:lnTo>
                <a:lnTo>
                  <a:pt x="7455264" y="1519619"/>
                </a:lnTo>
                <a:cubicBezTo>
                  <a:pt x="7455323" y="1501278"/>
                  <a:pt x="7470175" y="1486432"/>
                  <a:pt x="7488524" y="1486375"/>
                </a:cubicBezTo>
                <a:cubicBezTo>
                  <a:pt x="7488629" y="1486375"/>
                  <a:pt x="7488746" y="1486375"/>
                  <a:pt x="7488851" y="1486375"/>
                </a:cubicBezTo>
                <a:lnTo>
                  <a:pt x="7493152" y="1488180"/>
                </a:lnTo>
                <a:lnTo>
                  <a:pt x="7484372" y="1466829"/>
                </a:lnTo>
                <a:cubicBezTo>
                  <a:pt x="7484372" y="1466783"/>
                  <a:pt x="7484372" y="1466724"/>
                  <a:pt x="7484372" y="1466677"/>
                </a:cubicBezTo>
                <a:cubicBezTo>
                  <a:pt x="7484407" y="1447671"/>
                  <a:pt x="7499855" y="1432299"/>
                  <a:pt x="7518871" y="1432333"/>
                </a:cubicBezTo>
                <a:close/>
                <a:moveTo>
                  <a:pt x="9410116" y="1431925"/>
                </a:moveTo>
                <a:cubicBezTo>
                  <a:pt x="9418431" y="1431925"/>
                  <a:pt x="9425085" y="1438577"/>
                  <a:pt x="9425085" y="1446888"/>
                </a:cubicBezTo>
                <a:cubicBezTo>
                  <a:pt x="9425085" y="1455198"/>
                  <a:pt x="9418431" y="1461839"/>
                  <a:pt x="9410116" y="1461839"/>
                </a:cubicBezTo>
                <a:lnTo>
                  <a:pt x="9410116" y="1461850"/>
                </a:lnTo>
                <a:cubicBezTo>
                  <a:pt x="9401802" y="1461850"/>
                  <a:pt x="9395148" y="1455198"/>
                  <a:pt x="9395148" y="1446888"/>
                </a:cubicBezTo>
                <a:cubicBezTo>
                  <a:pt x="9395148" y="1438577"/>
                  <a:pt x="9401802" y="1431925"/>
                  <a:pt x="9410116" y="1431925"/>
                </a:cubicBezTo>
                <a:close/>
                <a:moveTo>
                  <a:pt x="7589130" y="1431924"/>
                </a:moveTo>
                <a:cubicBezTo>
                  <a:pt x="7590802" y="1431924"/>
                  <a:pt x="7592463" y="1433585"/>
                  <a:pt x="7592463" y="1435245"/>
                </a:cubicBezTo>
                <a:cubicBezTo>
                  <a:pt x="7592333" y="1437032"/>
                  <a:pt x="7590919" y="1438447"/>
                  <a:pt x="7589130" y="1438575"/>
                </a:cubicBezTo>
                <a:cubicBezTo>
                  <a:pt x="7587059" y="1438575"/>
                  <a:pt x="7585808" y="1436904"/>
                  <a:pt x="7585808" y="1435245"/>
                </a:cubicBezTo>
                <a:cubicBezTo>
                  <a:pt x="7585808" y="1435209"/>
                  <a:pt x="7585808" y="1435186"/>
                  <a:pt x="7585808" y="1435150"/>
                </a:cubicBezTo>
                <a:cubicBezTo>
                  <a:pt x="7585832" y="1433338"/>
                  <a:pt x="7587317" y="1431900"/>
                  <a:pt x="7589130" y="1431924"/>
                </a:cubicBezTo>
                <a:close/>
                <a:moveTo>
                  <a:pt x="5191933" y="1429843"/>
                </a:moveTo>
                <a:lnTo>
                  <a:pt x="5202869" y="1434448"/>
                </a:lnTo>
                <a:lnTo>
                  <a:pt x="5209802" y="1431503"/>
                </a:lnTo>
                <a:cubicBezTo>
                  <a:pt x="5214375" y="1431503"/>
                  <a:pt x="5218430" y="1433374"/>
                  <a:pt x="5221341" y="1436335"/>
                </a:cubicBezTo>
                <a:lnTo>
                  <a:pt x="5223856" y="1442451"/>
                </a:lnTo>
                <a:lnTo>
                  <a:pt x="5225192" y="1441895"/>
                </a:lnTo>
                <a:cubicBezTo>
                  <a:pt x="5237657" y="1441895"/>
                  <a:pt x="5248055" y="1451866"/>
                  <a:pt x="5248055" y="1464350"/>
                </a:cubicBezTo>
                <a:cubicBezTo>
                  <a:pt x="5248055" y="1470581"/>
                  <a:pt x="5245453" y="1476192"/>
                  <a:pt x="5241299" y="1480246"/>
                </a:cubicBezTo>
                <a:lnTo>
                  <a:pt x="5227265" y="1485953"/>
                </a:lnTo>
                <a:lnTo>
                  <a:pt x="5230228" y="1487208"/>
                </a:lnTo>
                <a:cubicBezTo>
                  <a:pt x="5234545" y="1491571"/>
                  <a:pt x="5237248" y="1497597"/>
                  <a:pt x="5237248" y="1504248"/>
                </a:cubicBezTo>
                <a:cubicBezTo>
                  <a:pt x="5237248" y="1510893"/>
                  <a:pt x="5234545" y="1516919"/>
                  <a:pt x="5230228" y="1521284"/>
                </a:cubicBezTo>
                <a:lnTo>
                  <a:pt x="5224965" y="1523513"/>
                </a:lnTo>
                <a:lnTo>
                  <a:pt x="5235683" y="1528036"/>
                </a:lnTo>
                <a:cubicBezTo>
                  <a:pt x="5240255" y="1532712"/>
                  <a:pt x="5243061" y="1539153"/>
                  <a:pt x="5243061" y="1546214"/>
                </a:cubicBezTo>
                <a:lnTo>
                  <a:pt x="5237280" y="1560306"/>
                </a:lnTo>
                <a:lnTo>
                  <a:pt x="5255743" y="1567839"/>
                </a:lnTo>
                <a:lnTo>
                  <a:pt x="5259890" y="1577616"/>
                </a:lnTo>
                <a:lnTo>
                  <a:pt x="5266342" y="1571159"/>
                </a:lnTo>
                <a:cubicBezTo>
                  <a:pt x="5271827" y="1571241"/>
                  <a:pt x="5276248" y="1575660"/>
                  <a:pt x="5276330" y="1581141"/>
                </a:cubicBezTo>
                <a:cubicBezTo>
                  <a:pt x="5276248" y="1586625"/>
                  <a:pt x="5271827" y="1591043"/>
                  <a:pt x="5266342" y="1591114"/>
                </a:cubicBezTo>
                <a:lnTo>
                  <a:pt x="5263359" y="1588130"/>
                </a:lnTo>
                <a:lnTo>
                  <a:pt x="5258322" y="1600143"/>
                </a:lnTo>
                <a:lnTo>
                  <a:pt x="5269255" y="1595684"/>
                </a:lnTo>
                <a:cubicBezTo>
                  <a:pt x="5285088" y="1595718"/>
                  <a:pt x="5297908" y="1608531"/>
                  <a:pt x="5297942" y="1624359"/>
                </a:cubicBezTo>
                <a:lnTo>
                  <a:pt x="5294220" y="1633487"/>
                </a:lnTo>
                <a:lnTo>
                  <a:pt x="5313741" y="1625620"/>
                </a:lnTo>
                <a:cubicBezTo>
                  <a:pt x="5313811" y="1625620"/>
                  <a:pt x="5313880" y="1625620"/>
                  <a:pt x="5313950" y="1625620"/>
                </a:cubicBezTo>
                <a:cubicBezTo>
                  <a:pt x="5330650" y="1625679"/>
                  <a:pt x="5344146" y="1639262"/>
                  <a:pt x="5344089" y="1655954"/>
                </a:cubicBezTo>
                <a:cubicBezTo>
                  <a:pt x="5344089" y="1656024"/>
                  <a:pt x="5344089" y="1656106"/>
                  <a:pt x="5344089" y="1656176"/>
                </a:cubicBezTo>
                <a:cubicBezTo>
                  <a:pt x="5344029" y="1672869"/>
                  <a:pt x="5330440" y="1686359"/>
                  <a:pt x="5313741" y="1686300"/>
                </a:cubicBezTo>
                <a:cubicBezTo>
                  <a:pt x="5296690" y="1686300"/>
                  <a:pt x="5282972" y="1672998"/>
                  <a:pt x="5282972" y="1655954"/>
                </a:cubicBezTo>
                <a:lnTo>
                  <a:pt x="5287125" y="1645999"/>
                </a:lnTo>
                <a:lnTo>
                  <a:pt x="5269255" y="1653465"/>
                </a:lnTo>
                <a:lnTo>
                  <a:pt x="5269255" y="1653476"/>
                </a:lnTo>
                <a:cubicBezTo>
                  <a:pt x="5269139" y="1653476"/>
                  <a:pt x="5269009" y="1653476"/>
                  <a:pt x="5268892" y="1653476"/>
                </a:cubicBezTo>
                <a:cubicBezTo>
                  <a:pt x="5252919" y="1653372"/>
                  <a:pt x="5240044" y="1640337"/>
                  <a:pt x="5240151" y="1624370"/>
                </a:cubicBezTo>
                <a:lnTo>
                  <a:pt x="5246000" y="1610377"/>
                </a:lnTo>
                <a:lnTo>
                  <a:pt x="5236405" y="1614399"/>
                </a:lnTo>
                <a:cubicBezTo>
                  <a:pt x="5221450" y="1614399"/>
                  <a:pt x="5209392" y="1601914"/>
                  <a:pt x="5209392" y="1586951"/>
                </a:cubicBezTo>
                <a:cubicBezTo>
                  <a:pt x="5209392" y="1586917"/>
                  <a:pt x="5209392" y="1586894"/>
                  <a:pt x="5209392" y="1586858"/>
                </a:cubicBezTo>
                <a:lnTo>
                  <a:pt x="5216034" y="1570901"/>
                </a:lnTo>
                <a:lnTo>
                  <a:pt x="5199519" y="1564202"/>
                </a:lnTo>
                <a:cubicBezTo>
                  <a:pt x="5194840" y="1559630"/>
                  <a:pt x="5191933" y="1553291"/>
                  <a:pt x="5191933" y="1546225"/>
                </a:cubicBezTo>
                <a:cubicBezTo>
                  <a:pt x="5191961" y="1539124"/>
                  <a:pt x="5194853" y="1532697"/>
                  <a:pt x="5199514" y="1528037"/>
                </a:cubicBezTo>
                <a:lnTo>
                  <a:pt x="5206132" y="1525277"/>
                </a:lnTo>
                <a:lnTo>
                  <a:pt x="5196502" y="1521284"/>
                </a:lnTo>
                <a:cubicBezTo>
                  <a:pt x="5192135" y="1516919"/>
                  <a:pt x="5189432" y="1510893"/>
                  <a:pt x="5189432" y="1504248"/>
                </a:cubicBezTo>
                <a:cubicBezTo>
                  <a:pt x="5189436" y="1497597"/>
                  <a:pt x="5192138" y="1491574"/>
                  <a:pt x="5196502" y="1487212"/>
                </a:cubicBezTo>
                <a:lnTo>
                  <a:pt x="5211379" y="1481042"/>
                </a:lnTo>
                <a:lnTo>
                  <a:pt x="5209446" y="1480238"/>
                </a:lnTo>
                <a:cubicBezTo>
                  <a:pt x="5205338" y="1476186"/>
                  <a:pt x="5202740" y="1470576"/>
                  <a:pt x="5202740" y="1464339"/>
                </a:cubicBezTo>
                <a:lnTo>
                  <a:pt x="5202963" y="1463807"/>
                </a:lnTo>
                <a:lnTo>
                  <a:pt x="5194461" y="1467416"/>
                </a:lnTo>
                <a:lnTo>
                  <a:pt x="5196084" y="1471400"/>
                </a:lnTo>
                <a:cubicBezTo>
                  <a:pt x="5195992" y="1479397"/>
                  <a:pt x="5189536" y="1485848"/>
                  <a:pt x="5181536" y="1485954"/>
                </a:cubicBezTo>
                <a:lnTo>
                  <a:pt x="5170950" y="1481651"/>
                </a:lnTo>
                <a:lnTo>
                  <a:pt x="5171549" y="1483055"/>
                </a:lnTo>
                <a:lnTo>
                  <a:pt x="5168252" y="1490969"/>
                </a:lnTo>
                <a:lnTo>
                  <a:pt x="5175711" y="1498425"/>
                </a:lnTo>
                <a:cubicBezTo>
                  <a:pt x="5175711" y="1505487"/>
                  <a:pt x="5169478" y="1511308"/>
                  <a:pt x="5162403" y="1511308"/>
                </a:cubicBezTo>
                <a:lnTo>
                  <a:pt x="5153683" y="1502859"/>
                </a:lnTo>
                <a:lnTo>
                  <a:pt x="5150348" y="1504248"/>
                </a:lnTo>
                <a:cubicBezTo>
                  <a:pt x="5139133" y="1504248"/>
                  <a:pt x="5129568" y="1494686"/>
                  <a:pt x="5129568" y="1483055"/>
                </a:cubicBezTo>
                <a:lnTo>
                  <a:pt x="5131248" y="1479087"/>
                </a:lnTo>
                <a:lnTo>
                  <a:pt x="5127015" y="1477278"/>
                </a:lnTo>
                <a:cubicBezTo>
                  <a:pt x="5123742" y="1474001"/>
                  <a:pt x="5121662" y="1469531"/>
                  <a:pt x="5121662" y="1464749"/>
                </a:cubicBezTo>
                <a:cubicBezTo>
                  <a:pt x="5121745" y="1454906"/>
                  <a:pt x="5129695" y="1446958"/>
                  <a:pt x="5139543" y="1446888"/>
                </a:cubicBezTo>
                <a:cubicBezTo>
                  <a:pt x="5149519" y="1446888"/>
                  <a:pt x="5157422" y="1454778"/>
                  <a:pt x="5157422" y="1464749"/>
                </a:cubicBezTo>
                <a:lnTo>
                  <a:pt x="5157267" y="1465121"/>
                </a:lnTo>
                <a:lnTo>
                  <a:pt x="5165317" y="1468449"/>
                </a:lnTo>
                <a:lnTo>
                  <a:pt x="5166571" y="1471391"/>
                </a:lnTo>
                <a:lnTo>
                  <a:pt x="5170936" y="1460807"/>
                </a:lnTo>
                <a:lnTo>
                  <a:pt x="5176365" y="1458568"/>
                </a:lnTo>
                <a:lnTo>
                  <a:pt x="5172390" y="1448955"/>
                </a:lnTo>
                <a:cubicBezTo>
                  <a:pt x="5172390" y="1438575"/>
                  <a:pt x="5181117" y="1429843"/>
                  <a:pt x="5191933" y="1429843"/>
                </a:cubicBezTo>
                <a:close/>
                <a:moveTo>
                  <a:pt x="5787696" y="1429424"/>
                </a:moveTo>
                <a:cubicBezTo>
                  <a:pt x="5796843" y="1429424"/>
                  <a:pt x="5803906" y="1436495"/>
                  <a:pt x="5803906" y="1445637"/>
                </a:cubicBezTo>
                <a:cubicBezTo>
                  <a:pt x="5803906" y="1454778"/>
                  <a:pt x="5796843" y="1462258"/>
                  <a:pt x="5787696" y="1462258"/>
                </a:cubicBezTo>
                <a:cubicBezTo>
                  <a:pt x="5778555" y="1462258"/>
                  <a:pt x="5771069" y="1454778"/>
                  <a:pt x="5771069" y="1445637"/>
                </a:cubicBezTo>
                <a:cubicBezTo>
                  <a:pt x="5771069" y="1436495"/>
                  <a:pt x="5778555" y="1429424"/>
                  <a:pt x="5787696" y="1429424"/>
                </a:cubicBezTo>
                <a:close/>
                <a:moveTo>
                  <a:pt x="10442032" y="1428593"/>
                </a:moveTo>
                <a:cubicBezTo>
                  <a:pt x="10454193" y="1428674"/>
                  <a:pt x="10464017" y="1438493"/>
                  <a:pt x="10464017" y="1450627"/>
                </a:cubicBezTo>
                <a:cubicBezTo>
                  <a:pt x="10464017" y="1462679"/>
                  <a:pt x="10454078" y="1472230"/>
                  <a:pt x="10442032" y="1472230"/>
                </a:cubicBezTo>
                <a:cubicBezTo>
                  <a:pt x="10430337" y="1472230"/>
                  <a:pt x="10420396" y="1462679"/>
                  <a:pt x="10420396" y="1450627"/>
                </a:cubicBezTo>
                <a:cubicBezTo>
                  <a:pt x="10420396" y="1438575"/>
                  <a:pt x="10430337" y="1428593"/>
                  <a:pt x="10442032" y="1428593"/>
                </a:cubicBezTo>
                <a:close/>
                <a:moveTo>
                  <a:pt x="1841813" y="1428593"/>
                </a:moveTo>
                <a:cubicBezTo>
                  <a:pt x="1841871" y="1428593"/>
                  <a:pt x="1841918" y="1428593"/>
                  <a:pt x="1841976" y="1428593"/>
                </a:cubicBezTo>
                <a:cubicBezTo>
                  <a:pt x="1847905" y="1428640"/>
                  <a:pt x="1852676" y="1433479"/>
                  <a:pt x="1852630" y="1439406"/>
                </a:cubicBezTo>
                <a:cubicBezTo>
                  <a:pt x="1852630" y="1445637"/>
                  <a:pt x="1848057" y="1450629"/>
                  <a:pt x="1841813" y="1450629"/>
                </a:cubicBezTo>
                <a:cubicBezTo>
                  <a:pt x="1836001" y="1450629"/>
                  <a:pt x="1831007" y="1445637"/>
                  <a:pt x="1831007" y="1439406"/>
                </a:cubicBezTo>
                <a:cubicBezTo>
                  <a:pt x="1831112" y="1433479"/>
                  <a:pt x="1835883" y="1428711"/>
                  <a:pt x="1841813" y="1428593"/>
                </a:cubicBezTo>
                <a:close/>
                <a:moveTo>
                  <a:pt x="3987081" y="1427354"/>
                </a:moveTo>
                <a:cubicBezTo>
                  <a:pt x="3987115" y="1427354"/>
                  <a:pt x="3987138" y="1427354"/>
                  <a:pt x="3987174" y="1427354"/>
                </a:cubicBezTo>
                <a:cubicBezTo>
                  <a:pt x="3988987" y="1427377"/>
                  <a:pt x="3990437" y="1428849"/>
                  <a:pt x="3990413" y="1430661"/>
                </a:cubicBezTo>
                <a:cubicBezTo>
                  <a:pt x="3990413" y="1432333"/>
                  <a:pt x="3988742" y="1433585"/>
                  <a:pt x="3987081" y="1433585"/>
                </a:cubicBezTo>
                <a:cubicBezTo>
                  <a:pt x="3985420" y="1433585"/>
                  <a:pt x="3983758" y="1432333"/>
                  <a:pt x="3983758" y="1430674"/>
                </a:cubicBezTo>
                <a:cubicBezTo>
                  <a:pt x="3983758" y="1430638"/>
                  <a:pt x="3983758" y="1430615"/>
                  <a:pt x="3983758" y="1430580"/>
                </a:cubicBezTo>
                <a:cubicBezTo>
                  <a:pt x="3983783" y="1428768"/>
                  <a:pt x="3985267" y="1427331"/>
                  <a:pt x="3987081" y="1427354"/>
                </a:cubicBezTo>
                <a:close/>
                <a:moveTo>
                  <a:pt x="10252817" y="1426933"/>
                </a:moveTo>
                <a:cubicBezTo>
                  <a:pt x="10264044" y="1426933"/>
                  <a:pt x="10272815" y="1435665"/>
                  <a:pt x="10272815" y="1446888"/>
                </a:cubicBezTo>
                <a:cubicBezTo>
                  <a:pt x="10272815" y="1458097"/>
                  <a:pt x="10264044" y="1467251"/>
                  <a:pt x="10252817" y="1467251"/>
                </a:cubicBezTo>
                <a:cubicBezTo>
                  <a:pt x="10241591" y="1467251"/>
                  <a:pt x="10232470" y="1458109"/>
                  <a:pt x="10232470" y="1446888"/>
                </a:cubicBezTo>
                <a:cubicBezTo>
                  <a:pt x="10232470" y="1435665"/>
                  <a:pt x="10241591" y="1426933"/>
                  <a:pt x="10252817" y="1426933"/>
                </a:cubicBezTo>
                <a:close/>
                <a:moveTo>
                  <a:pt x="3414179" y="1426525"/>
                </a:moveTo>
                <a:cubicBezTo>
                  <a:pt x="3419220" y="1426559"/>
                  <a:pt x="3423288" y="1430627"/>
                  <a:pt x="3423325" y="1435665"/>
                </a:cubicBezTo>
                <a:cubicBezTo>
                  <a:pt x="3423278" y="1440692"/>
                  <a:pt x="3419207" y="1444760"/>
                  <a:pt x="3414179" y="1444806"/>
                </a:cubicBezTo>
                <a:cubicBezTo>
                  <a:pt x="3409196" y="1444806"/>
                  <a:pt x="3405454" y="1440645"/>
                  <a:pt x="3405454" y="1435665"/>
                </a:cubicBezTo>
                <a:cubicBezTo>
                  <a:pt x="3405454" y="1430674"/>
                  <a:pt x="3409196" y="1426525"/>
                  <a:pt x="3414179" y="1426525"/>
                </a:cubicBezTo>
                <a:close/>
                <a:moveTo>
                  <a:pt x="10686442" y="1426103"/>
                </a:moveTo>
                <a:cubicBezTo>
                  <a:pt x="10699189" y="1426501"/>
                  <a:pt x="10709480" y="1436729"/>
                  <a:pt x="10709830" y="1449459"/>
                </a:cubicBezTo>
                <a:cubicBezTo>
                  <a:pt x="10710298" y="1462774"/>
                  <a:pt x="10699772" y="1473902"/>
                  <a:pt x="10686442" y="1474312"/>
                </a:cubicBezTo>
                <a:cubicBezTo>
                  <a:pt x="10673228" y="1474312"/>
                  <a:pt x="10662351" y="1463510"/>
                  <a:pt x="10662351" y="1450208"/>
                </a:cubicBezTo>
                <a:cubicBezTo>
                  <a:pt x="10662351" y="1436904"/>
                  <a:pt x="10673110" y="1426115"/>
                  <a:pt x="10686442" y="1426103"/>
                </a:cubicBezTo>
                <a:close/>
                <a:moveTo>
                  <a:pt x="2506188" y="1425682"/>
                </a:moveTo>
                <a:cubicBezTo>
                  <a:pt x="2506235" y="1425682"/>
                  <a:pt x="2506293" y="1425682"/>
                  <a:pt x="2506340" y="1425682"/>
                </a:cubicBezTo>
                <a:cubicBezTo>
                  <a:pt x="2512269" y="1425728"/>
                  <a:pt x="2517041" y="1430568"/>
                  <a:pt x="2516993" y="1436495"/>
                </a:cubicBezTo>
                <a:cubicBezTo>
                  <a:pt x="2516993" y="1442726"/>
                  <a:pt x="2512421" y="1447716"/>
                  <a:pt x="2506188" y="1447716"/>
                </a:cubicBezTo>
                <a:cubicBezTo>
                  <a:pt x="2500364" y="1447716"/>
                  <a:pt x="2495371" y="1442726"/>
                  <a:pt x="2495371" y="1436495"/>
                </a:cubicBezTo>
                <a:cubicBezTo>
                  <a:pt x="2495476" y="1430568"/>
                  <a:pt x="2500260" y="1425787"/>
                  <a:pt x="2506188" y="1425682"/>
                </a:cubicBezTo>
                <a:close/>
                <a:moveTo>
                  <a:pt x="6052526" y="1424853"/>
                </a:moveTo>
                <a:cubicBezTo>
                  <a:pt x="6062501" y="1424853"/>
                  <a:pt x="6070815" y="1433164"/>
                  <a:pt x="6070815" y="1443146"/>
                </a:cubicBezTo>
                <a:cubicBezTo>
                  <a:pt x="6070815" y="1453118"/>
                  <a:pt x="6062501" y="1461441"/>
                  <a:pt x="6052526" y="1461441"/>
                </a:cubicBezTo>
                <a:lnTo>
                  <a:pt x="6052526" y="1461429"/>
                </a:lnTo>
                <a:cubicBezTo>
                  <a:pt x="6042550" y="1461429"/>
                  <a:pt x="6034236" y="1453118"/>
                  <a:pt x="6034236" y="1443146"/>
                </a:cubicBezTo>
                <a:cubicBezTo>
                  <a:pt x="6034236" y="1433153"/>
                  <a:pt x="6042550" y="1424853"/>
                  <a:pt x="6052526" y="1424853"/>
                </a:cubicBezTo>
                <a:close/>
                <a:moveTo>
                  <a:pt x="9038437" y="1424443"/>
                </a:moveTo>
                <a:cubicBezTo>
                  <a:pt x="9045922" y="1424443"/>
                  <a:pt x="9051324" y="1430265"/>
                  <a:pt x="9051324" y="1437325"/>
                </a:cubicBezTo>
                <a:cubicBezTo>
                  <a:pt x="9051324" y="1444806"/>
                  <a:pt x="9045922" y="1450629"/>
                  <a:pt x="9038437" y="1450629"/>
                </a:cubicBezTo>
                <a:cubicBezTo>
                  <a:pt x="9031373" y="1450629"/>
                  <a:pt x="9025550" y="1444806"/>
                  <a:pt x="9025550" y="1437325"/>
                </a:cubicBezTo>
                <a:cubicBezTo>
                  <a:pt x="9025550" y="1430265"/>
                  <a:pt x="9031373" y="1424443"/>
                  <a:pt x="9038437" y="1424443"/>
                </a:cubicBezTo>
                <a:close/>
                <a:moveTo>
                  <a:pt x="844887" y="1424022"/>
                </a:moveTo>
                <a:cubicBezTo>
                  <a:pt x="849799" y="1424022"/>
                  <a:pt x="854360" y="1428593"/>
                  <a:pt x="854360" y="1433585"/>
                </a:cubicBezTo>
                <a:cubicBezTo>
                  <a:pt x="854360" y="1438985"/>
                  <a:pt x="849799" y="1443146"/>
                  <a:pt x="844887" y="1443146"/>
                </a:cubicBezTo>
                <a:cubicBezTo>
                  <a:pt x="839391" y="1443146"/>
                  <a:pt x="835298" y="1438985"/>
                  <a:pt x="835298" y="1433585"/>
                </a:cubicBezTo>
                <a:cubicBezTo>
                  <a:pt x="835298" y="1428581"/>
                  <a:pt x="839391" y="1424022"/>
                  <a:pt x="844887" y="1424022"/>
                </a:cubicBezTo>
                <a:close/>
                <a:moveTo>
                  <a:pt x="3775052" y="1423193"/>
                </a:moveTo>
                <a:cubicBezTo>
                  <a:pt x="3779413" y="1423193"/>
                  <a:pt x="3782958" y="1426734"/>
                  <a:pt x="3782958" y="1431094"/>
                </a:cubicBezTo>
                <a:cubicBezTo>
                  <a:pt x="3782958" y="1435245"/>
                  <a:pt x="3779214" y="1438575"/>
                  <a:pt x="3775052" y="1438575"/>
                </a:cubicBezTo>
                <a:cubicBezTo>
                  <a:pt x="3770888" y="1438575"/>
                  <a:pt x="3767567" y="1435245"/>
                  <a:pt x="3767567" y="1431094"/>
                </a:cubicBezTo>
                <a:cubicBezTo>
                  <a:pt x="3767567" y="1426523"/>
                  <a:pt x="3770888" y="1423193"/>
                  <a:pt x="3775052" y="1423193"/>
                </a:cubicBezTo>
                <a:close/>
                <a:moveTo>
                  <a:pt x="7798259" y="1422783"/>
                </a:moveTo>
                <a:cubicBezTo>
                  <a:pt x="7798386" y="1422783"/>
                  <a:pt x="7798516" y="1422783"/>
                  <a:pt x="7798644" y="1422783"/>
                </a:cubicBezTo>
                <a:cubicBezTo>
                  <a:pt x="7801288" y="1422888"/>
                  <a:pt x="7803345" y="1425121"/>
                  <a:pt x="7803241" y="1427762"/>
                </a:cubicBezTo>
                <a:cubicBezTo>
                  <a:pt x="7803241" y="1430264"/>
                  <a:pt x="7801170" y="1432333"/>
                  <a:pt x="7798259" y="1432333"/>
                </a:cubicBezTo>
                <a:lnTo>
                  <a:pt x="7798259" y="1432321"/>
                </a:lnTo>
                <a:cubicBezTo>
                  <a:pt x="7795346" y="1432321"/>
                  <a:pt x="7793264" y="1430264"/>
                  <a:pt x="7793264" y="1427762"/>
                </a:cubicBezTo>
                <a:cubicBezTo>
                  <a:pt x="7793264" y="1427634"/>
                  <a:pt x="7793264" y="1427506"/>
                  <a:pt x="7793264" y="1427365"/>
                </a:cubicBezTo>
                <a:cubicBezTo>
                  <a:pt x="7793382" y="1424724"/>
                  <a:pt x="7795615" y="1422666"/>
                  <a:pt x="7798259" y="1422783"/>
                </a:cubicBezTo>
                <a:close/>
                <a:moveTo>
                  <a:pt x="3914741" y="1419451"/>
                </a:moveTo>
                <a:cubicBezTo>
                  <a:pt x="3918155" y="1419533"/>
                  <a:pt x="3920903" y="1422269"/>
                  <a:pt x="3920984" y="1425682"/>
                </a:cubicBezTo>
                <a:cubicBezTo>
                  <a:pt x="3920984" y="1425764"/>
                  <a:pt x="3920984" y="1425834"/>
                  <a:pt x="3920984" y="1425916"/>
                </a:cubicBezTo>
                <a:cubicBezTo>
                  <a:pt x="3920915" y="1429306"/>
                  <a:pt x="3918119" y="1431994"/>
                  <a:pt x="3914741" y="1431924"/>
                </a:cubicBezTo>
                <a:cubicBezTo>
                  <a:pt x="3911419" y="1431924"/>
                  <a:pt x="3908506" y="1429422"/>
                  <a:pt x="3908506" y="1425682"/>
                </a:cubicBezTo>
                <a:cubicBezTo>
                  <a:pt x="3908588" y="1422280"/>
                  <a:pt x="3911336" y="1419533"/>
                  <a:pt x="3914741" y="1419451"/>
                </a:cubicBezTo>
                <a:close/>
                <a:moveTo>
                  <a:pt x="6989212" y="1416541"/>
                </a:moveTo>
                <a:cubicBezTo>
                  <a:pt x="7004310" y="1416670"/>
                  <a:pt x="7016519" y="1428885"/>
                  <a:pt x="7016648" y="1443977"/>
                </a:cubicBezTo>
                <a:cubicBezTo>
                  <a:pt x="7016648" y="1458951"/>
                  <a:pt x="7004181" y="1470992"/>
                  <a:pt x="6989212" y="1470992"/>
                </a:cubicBezTo>
                <a:cubicBezTo>
                  <a:pt x="6989178" y="1470992"/>
                  <a:pt x="6989154" y="1470992"/>
                  <a:pt x="6989119" y="1470992"/>
                </a:cubicBezTo>
                <a:cubicBezTo>
                  <a:pt x="6974221" y="1470969"/>
                  <a:pt x="6962165" y="1458869"/>
                  <a:pt x="6962188" y="1443977"/>
                </a:cubicBezTo>
                <a:cubicBezTo>
                  <a:pt x="6962188" y="1429014"/>
                  <a:pt x="6974244" y="1416541"/>
                  <a:pt x="6989212" y="1416541"/>
                </a:cubicBezTo>
                <a:close/>
                <a:moveTo>
                  <a:pt x="8012778" y="1415711"/>
                </a:moveTo>
                <a:cubicBezTo>
                  <a:pt x="8016181" y="1415793"/>
                  <a:pt x="8018929" y="1418528"/>
                  <a:pt x="8019022" y="1421929"/>
                </a:cubicBezTo>
                <a:cubicBezTo>
                  <a:pt x="8019022" y="1425671"/>
                  <a:pt x="8016111" y="1428593"/>
                  <a:pt x="8012778" y="1428593"/>
                </a:cubicBezTo>
                <a:cubicBezTo>
                  <a:pt x="8009457" y="1428593"/>
                  <a:pt x="8006546" y="1425682"/>
                  <a:pt x="8006546" y="1421941"/>
                </a:cubicBezTo>
                <a:cubicBezTo>
                  <a:pt x="8006627" y="1418539"/>
                  <a:pt x="8009375" y="1415793"/>
                  <a:pt x="8012778" y="1415711"/>
                </a:cubicBezTo>
                <a:close/>
                <a:moveTo>
                  <a:pt x="3947168" y="1414881"/>
                </a:moveTo>
                <a:cubicBezTo>
                  <a:pt x="3949916" y="1414916"/>
                  <a:pt x="3952126" y="1417125"/>
                  <a:pt x="3952163" y="1419872"/>
                </a:cubicBezTo>
                <a:cubicBezTo>
                  <a:pt x="3952163" y="1420001"/>
                  <a:pt x="3952163" y="1420129"/>
                  <a:pt x="3952163" y="1420269"/>
                </a:cubicBezTo>
                <a:cubicBezTo>
                  <a:pt x="3952045" y="1422912"/>
                  <a:pt x="3949811" y="1424969"/>
                  <a:pt x="3947168" y="1424853"/>
                </a:cubicBezTo>
                <a:cubicBezTo>
                  <a:pt x="3944677" y="1424853"/>
                  <a:pt x="3942188" y="1422783"/>
                  <a:pt x="3942188" y="1419872"/>
                </a:cubicBezTo>
                <a:cubicBezTo>
                  <a:pt x="3942362" y="1417195"/>
                  <a:pt x="3944489" y="1415068"/>
                  <a:pt x="3947168" y="1414881"/>
                </a:cubicBezTo>
                <a:close/>
                <a:moveTo>
                  <a:pt x="2953949" y="1414881"/>
                </a:moveTo>
                <a:cubicBezTo>
                  <a:pt x="2959423" y="1414952"/>
                  <a:pt x="2963854" y="1419382"/>
                  <a:pt x="2963924" y="1424853"/>
                </a:cubicBezTo>
                <a:cubicBezTo>
                  <a:pt x="2963924" y="1424935"/>
                  <a:pt x="2963924" y="1425017"/>
                  <a:pt x="2963924" y="1425098"/>
                </a:cubicBezTo>
                <a:cubicBezTo>
                  <a:pt x="2963854" y="1430546"/>
                  <a:pt x="2959399" y="1434906"/>
                  <a:pt x="2953949" y="1434836"/>
                </a:cubicBezTo>
                <a:cubicBezTo>
                  <a:pt x="2948126" y="1434836"/>
                  <a:pt x="2943554" y="1430675"/>
                  <a:pt x="2943554" y="1424853"/>
                </a:cubicBezTo>
                <a:cubicBezTo>
                  <a:pt x="2943554" y="1419441"/>
                  <a:pt x="2948126" y="1414881"/>
                  <a:pt x="2953949" y="1414881"/>
                </a:cubicBezTo>
                <a:close/>
                <a:moveTo>
                  <a:pt x="1727068" y="1411971"/>
                </a:moveTo>
                <a:cubicBezTo>
                  <a:pt x="1732892" y="1411971"/>
                  <a:pt x="1737464" y="1416541"/>
                  <a:pt x="1737464" y="1422783"/>
                </a:cubicBezTo>
                <a:cubicBezTo>
                  <a:pt x="1737464" y="1422842"/>
                  <a:pt x="1737464" y="1422912"/>
                  <a:pt x="1737464" y="1422971"/>
                </a:cubicBezTo>
                <a:cubicBezTo>
                  <a:pt x="1737406" y="1428652"/>
                  <a:pt x="1732752" y="1433211"/>
                  <a:pt x="1727068" y="1433153"/>
                </a:cubicBezTo>
                <a:lnTo>
                  <a:pt x="1727068" y="1433164"/>
                </a:lnTo>
                <a:cubicBezTo>
                  <a:pt x="1720788" y="1433164"/>
                  <a:pt x="1716227" y="1428593"/>
                  <a:pt x="1716227" y="1422783"/>
                </a:cubicBezTo>
                <a:cubicBezTo>
                  <a:pt x="1716216" y="1422550"/>
                  <a:pt x="1716216" y="1422328"/>
                  <a:pt x="1716227" y="1422093"/>
                </a:cubicBezTo>
                <a:cubicBezTo>
                  <a:pt x="1716426" y="1416308"/>
                  <a:pt x="1721279" y="1411773"/>
                  <a:pt x="1727068" y="1411971"/>
                </a:cubicBezTo>
                <a:close/>
                <a:moveTo>
                  <a:pt x="8231053" y="1410731"/>
                </a:moveTo>
                <a:cubicBezTo>
                  <a:pt x="8235415" y="1410731"/>
                  <a:pt x="8238947" y="1414262"/>
                  <a:pt x="8238947" y="1418622"/>
                </a:cubicBezTo>
                <a:cubicBezTo>
                  <a:pt x="8238947" y="1422783"/>
                  <a:pt x="8235626" y="1426103"/>
                  <a:pt x="8231053" y="1426103"/>
                </a:cubicBezTo>
                <a:cubicBezTo>
                  <a:pt x="8226890" y="1426103"/>
                  <a:pt x="8223568" y="1422783"/>
                  <a:pt x="8223568" y="1418622"/>
                </a:cubicBezTo>
                <a:cubicBezTo>
                  <a:pt x="8223568" y="1414473"/>
                  <a:pt x="8226890" y="1410731"/>
                  <a:pt x="8231053" y="1410731"/>
                </a:cubicBezTo>
                <a:close/>
                <a:moveTo>
                  <a:pt x="729230" y="1410731"/>
                </a:moveTo>
                <a:cubicBezTo>
                  <a:pt x="734295" y="1410754"/>
                  <a:pt x="738399" y="1414822"/>
                  <a:pt x="738469" y="1419873"/>
                </a:cubicBezTo>
                <a:cubicBezTo>
                  <a:pt x="738469" y="1419896"/>
                  <a:pt x="738469" y="1419920"/>
                  <a:pt x="738469" y="1419943"/>
                </a:cubicBezTo>
                <a:cubicBezTo>
                  <a:pt x="738539" y="1425109"/>
                  <a:pt x="734400" y="1429352"/>
                  <a:pt x="729230" y="1429411"/>
                </a:cubicBezTo>
                <a:lnTo>
                  <a:pt x="729230" y="1429424"/>
                </a:lnTo>
                <a:cubicBezTo>
                  <a:pt x="724320" y="1429424"/>
                  <a:pt x="720109" y="1425273"/>
                  <a:pt x="720109" y="1419873"/>
                </a:cubicBezTo>
                <a:cubicBezTo>
                  <a:pt x="720109" y="1414881"/>
                  <a:pt x="724320" y="1410731"/>
                  <a:pt x="729230" y="1410731"/>
                </a:cubicBezTo>
                <a:close/>
                <a:moveTo>
                  <a:pt x="6723543" y="1409889"/>
                </a:moveTo>
                <a:cubicBezTo>
                  <a:pt x="6737260" y="1409889"/>
                  <a:pt x="6748079" y="1420702"/>
                  <a:pt x="6748079" y="1433993"/>
                </a:cubicBezTo>
                <a:cubicBezTo>
                  <a:pt x="6748079" y="1434134"/>
                  <a:pt x="6748079" y="1434274"/>
                  <a:pt x="6748079" y="1434414"/>
                </a:cubicBezTo>
                <a:cubicBezTo>
                  <a:pt x="6747960" y="1447846"/>
                  <a:pt x="6736979" y="1458636"/>
                  <a:pt x="6723543" y="1458518"/>
                </a:cubicBezTo>
                <a:cubicBezTo>
                  <a:pt x="6710247" y="1458518"/>
                  <a:pt x="6699428" y="1447717"/>
                  <a:pt x="6699428" y="1433993"/>
                </a:cubicBezTo>
                <a:cubicBezTo>
                  <a:pt x="6699441" y="1420691"/>
                  <a:pt x="6710235" y="1409902"/>
                  <a:pt x="6723543" y="1409889"/>
                </a:cubicBezTo>
                <a:close/>
                <a:moveTo>
                  <a:pt x="3659886" y="1409480"/>
                </a:moveTo>
                <a:cubicBezTo>
                  <a:pt x="3659909" y="1409480"/>
                  <a:pt x="3659933" y="1409480"/>
                  <a:pt x="3659956" y="1409480"/>
                </a:cubicBezTo>
                <a:cubicBezTo>
                  <a:pt x="3664072" y="1409504"/>
                  <a:pt x="3667394" y="1412847"/>
                  <a:pt x="3667371" y="1416962"/>
                </a:cubicBezTo>
                <a:cubicBezTo>
                  <a:pt x="3667371" y="1421111"/>
                  <a:pt x="3664050" y="1424443"/>
                  <a:pt x="3659886" y="1424443"/>
                </a:cubicBezTo>
                <a:cubicBezTo>
                  <a:pt x="3655314" y="1424443"/>
                  <a:pt x="3651993" y="1421111"/>
                  <a:pt x="3651993" y="1416962"/>
                </a:cubicBezTo>
                <a:cubicBezTo>
                  <a:pt x="3651993" y="1412801"/>
                  <a:pt x="3655314" y="1409480"/>
                  <a:pt x="3659886" y="1409480"/>
                </a:cubicBezTo>
                <a:close/>
                <a:moveTo>
                  <a:pt x="9276662" y="1408639"/>
                </a:moveTo>
                <a:cubicBezTo>
                  <a:pt x="9284146" y="1408639"/>
                  <a:pt x="9290380" y="1415302"/>
                  <a:pt x="9290380" y="1422783"/>
                </a:cubicBezTo>
                <a:cubicBezTo>
                  <a:pt x="9290380" y="1430674"/>
                  <a:pt x="9284146" y="1436892"/>
                  <a:pt x="9276662" y="1436892"/>
                </a:cubicBezTo>
                <a:lnTo>
                  <a:pt x="9276662" y="1436904"/>
                </a:lnTo>
                <a:cubicBezTo>
                  <a:pt x="9268768" y="1436904"/>
                  <a:pt x="9262524" y="1430674"/>
                  <a:pt x="9262524" y="1422783"/>
                </a:cubicBezTo>
                <a:cubicBezTo>
                  <a:pt x="9262524" y="1415302"/>
                  <a:pt x="9268768" y="1408639"/>
                  <a:pt x="9276662" y="1408639"/>
                </a:cubicBezTo>
                <a:close/>
                <a:moveTo>
                  <a:pt x="5249305" y="1408230"/>
                </a:moveTo>
                <a:lnTo>
                  <a:pt x="5252120" y="1409383"/>
                </a:lnTo>
                <a:lnTo>
                  <a:pt x="5253876" y="1408650"/>
                </a:lnTo>
                <a:cubicBezTo>
                  <a:pt x="5265103" y="1408650"/>
                  <a:pt x="5274659" y="1418213"/>
                  <a:pt x="5274659" y="1429843"/>
                </a:cubicBezTo>
                <a:cubicBezTo>
                  <a:pt x="5274659" y="1441066"/>
                  <a:pt x="5265103" y="1450629"/>
                  <a:pt x="5253876" y="1450629"/>
                </a:cubicBezTo>
                <a:cubicBezTo>
                  <a:pt x="5242230" y="1450629"/>
                  <a:pt x="5232674" y="1441066"/>
                  <a:pt x="5232674" y="1429843"/>
                </a:cubicBezTo>
                <a:lnTo>
                  <a:pt x="5232834" y="1429466"/>
                </a:lnTo>
                <a:lnTo>
                  <a:pt x="5231423" y="1426103"/>
                </a:lnTo>
                <a:cubicBezTo>
                  <a:pt x="5231423" y="1416133"/>
                  <a:pt x="5239318" y="1408230"/>
                  <a:pt x="5249305" y="1408230"/>
                </a:cubicBezTo>
                <a:close/>
                <a:moveTo>
                  <a:pt x="3928471" y="1408230"/>
                </a:moveTo>
                <a:cubicBezTo>
                  <a:pt x="3929359" y="1408288"/>
                  <a:pt x="3930072" y="1409001"/>
                  <a:pt x="3930131" y="1409889"/>
                </a:cubicBezTo>
                <a:cubicBezTo>
                  <a:pt x="3930131" y="1411141"/>
                  <a:pt x="3929300" y="1411971"/>
                  <a:pt x="3928471" y="1411971"/>
                </a:cubicBezTo>
                <a:cubicBezTo>
                  <a:pt x="3927628" y="1411971"/>
                  <a:pt x="3926798" y="1411141"/>
                  <a:pt x="3926798" y="1409889"/>
                </a:cubicBezTo>
                <a:cubicBezTo>
                  <a:pt x="3926798" y="1409048"/>
                  <a:pt x="3927628" y="1408230"/>
                  <a:pt x="3928471" y="1408230"/>
                </a:cubicBezTo>
                <a:close/>
                <a:moveTo>
                  <a:pt x="9927729" y="1407388"/>
                </a:moveTo>
                <a:cubicBezTo>
                  <a:pt x="9937283" y="1407388"/>
                  <a:pt x="9945189" y="1415302"/>
                  <a:pt x="9945189" y="1424851"/>
                </a:cubicBezTo>
                <a:cubicBezTo>
                  <a:pt x="9945189" y="1434414"/>
                  <a:pt x="9937283" y="1442305"/>
                  <a:pt x="9927729" y="1442305"/>
                </a:cubicBezTo>
                <a:cubicBezTo>
                  <a:pt x="9917743" y="1442305"/>
                  <a:pt x="9909849" y="1434414"/>
                  <a:pt x="9909849" y="1424851"/>
                </a:cubicBezTo>
                <a:cubicBezTo>
                  <a:pt x="9909849" y="1415302"/>
                  <a:pt x="9917743" y="1407388"/>
                  <a:pt x="9927729" y="1407388"/>
                </a:cubicBezTo>
                <a:close/>
                <a:moveTo>
                  <a:pt x="8454308" y="1406559"/>
                </a:moveTo>
                <a:cubicBezTo>
                  <a:pt x="8458880" y="1406559"/>
                  <a:pt x="8463043" y="1410731"/>
                  <a:pt x="8463043" y="1415712"/>
                </a:cubicBezTo>
                <a:cubicBezTo>
                  <a:pt x="8463043" y="1420704"/>
                  <a:pt x="8458880" y="1424853"/>
                  <a:pt x="8454308" y="1424853"/>
                </a:cubicBezTo>
                <a:cubicBezTo>
                  <a:pt x="8449278" y="1424806"/>
                  <a:pt x="8445209" y="1420738"/>
                  <a:pt x="8445162" y="1415712"/>
                </a:cubicBezTo>
                <a:cubicBezTo>
                  <a:pt x="8445209" y="1410684"/>
                  <a:pt x="8449278" y="1406605"/>
                  <a:pt x="8454308" y="1406559"/>
                </a:cubicBezTo>
                <a:close/>
                <a:moveTo>
                  <a:pt x="9788450" y="1406557"/>
                </a:moveTo>
                <a:cubicBezTo>
                  <a:pt x="9798016" y="1406557"/>
                  <a:pt x="9805499" y="1414052"/>
                  <a:pt x="9805499" y="1423613"/>
                </a:cubicBezTo>
                <a:cubicBezTo>
                  <a:pt x="9805499" y="1432754"/>
                  <a:pt x="9798016" y="1440236"/>
                  <a:pt x="9788450" y="1440236"/>
                </a:cubicBezTo>
                <a:cubicBezTo>
                  <a:pt x="9779305" y="1440236"/>
                  <a:pt x="9771820" y="1432754"/>
                  <a:pt x="9771820" y="1423613"/>
                </a:cubicBezTo>
                <a:cubicBezTo>
                  <a:pt x="9771820" y="1414040"/>
                  <a:pt x="9779305" y="1406557"/>
                  <a:pt x="9788450" y="1406557"/>
                </a:cubicBezTo>
                <a:close/>
                <a:moveTo>
                  <a:pt x="2391444" y="1406557"/>
                </a:moveTo>
                <a:cubicBezTo>
                  <a:pt x="2397677" y="1406557"/>
                  <a:pt x="2402249" y="1411140"/>
                  <a:pt x="2402249" y="1416962"/>
                </a:cubicBezTo>
                <a:cubicBezTo>
                  <a:pt x="2402260" y="1417172"/>
                  <a:pt x="2402260" y="1417394"/>
                  <a:pt x="2402249" y="1417605"/>
                </a:cubicBezTo>
                <a:cubicBezTo>
                  <a:pt x="2402074" y="1423390"/>
                  <a:pt x="2397233" y="1427938"/>
                  <a:pt x="2391444" y="1427762"/>
                </a:cubicBezTo>
                <a:cubicBezTo>
                  <a:pt x="2385620" y="1427762"/>
                  <a:pt x="2381048" y="1423191"/>
                  <a:pt x="2381048" y="1416962"/>
                </a:cubicBezTo>
                <a:cubicBezTo>
                  <a:pt x="2381048" y="1416891"/>
                  <a:pt x="2381048" y="1416810"/>
                  <a:pt x="2381048" y="1416739"/>
                </a:cubicBezTo>
                <a:cubicBezTo>
                  <a:pt x="2381106" y="1411059"/>
                  <a:pt x="2385760" y="1406499"/>
                  <a:pt x="2391444" y="1406557"/>
                </a:cubicBezTo>
                <a:close/>
                <a:moveTo>
                  <a:pt x="6210924" y="1406160"/>
                </a:moveTo>
                <a:cubicBezTo>
                  <a:pt x="6221740" y="1406160"/>
                  <a:pt x="6230465" y="1414880"/>
                  <a:pt x="6230465" y="1425682"/>
                </a:cubicBezTo>
                <a:cubicBezTo>
                  <a:pt x="6230465" y="1436495"/>
                  <a:pt x="6221740" y="1445636"/>
                  <a:pt x="6210924" y="1445636"/>
                </a:cubicBezTo>
                <a:cubicBezTo>
                  <a:pt x="6199966" y="1445483"/>
                  <a:pt x="6191114" y="1436635"/>
                  <a:pt x="6190974" y="1425682"/>
                </a:cubicBezTo>
                <a:cubicBezTo>
                  <a:pt x="6190974" y="1414880"/>
                  <a:pt x="6200118" y="1406160"/>
                  <a:pt x="6210924" y="1406160"/>
                </a:cubicBezTo>
                <a:close/>
                <a:moveTo>
                  <a:pt x="3299855" y="1405307"/>
                </a:moveTo>
                <a:cubicBezTo>
                  <a:pt x="3304896" y="1405354"/>
                  <a:pt x="3308966" y="1409434"/>
                  <a:pt x="3309001" y="1414473"/>
                </a:cubicBezTo>
                <a:cubicBezTo>
                  <a:pt x="3309001" y="1419452"/>
                  <a:pt x="3304837" y="1423193"/>
                  <a:pt x="3299855" y="1423193"/>
                </a:cubicBezTo>
                <a:cubicBezTo>
                  <a:pt x="3295284" y="1423193"/>
                  <a:pt x="3291119" y="1419452"/>
                  <a:pt x="3291119" y="1414473"/>
                </a:cubicBezTo>
                <a:cubicBezTo>
                  <a:pt x="3291119" y="1409481"/>
                  <a:pt x="3295284" y="1405307"/>
                  <a:pt x="3299855" y="1405307"/>
                </a:cubicBezTo>
                <a:close/>
                <a:moveTo>
                  <a:pt x="10630309" y="1403648"/>
                </a:moveTo>
                <a:cubicBezTo>
                  <a:pt x="10630425" y="1403648"/>
                  <a:pt x="10630425" y="1403648"/>
                  <a:pt x="10630425" y="1403648"/>
                </a:cubicBezTo>
                <a:cubicBezTo>
                  <a:pt x="10643290" y="1403671"/>
                  <a:pt x="10653698" y="1414097"/>
                  <a:pt x="10653581" y="1426933"/>
                </a:cubicBezTo>
                <a:cubicBezTo>
                  <a:pt x="10653581" y="1439814"/>
                  <a:pt x="10643173" y="1450219"/>
                  <a:pt x="10630309" y="1450219"/>
                </a:cubicBezTo>
                <a:lnTo>
                  <a:pt x="10630309" y="1450207"/>
                </a:lnTo>
                <a:cubicBezTo>
                  <a:pt x="10617912" y="1450207"/>
                  <a:pt x="10607505" y="1439814"/>
                  <a:pt x="10607505" y="1426933"/>
                </a:cubicBezTo>
                <a:cubicBezTo>
                  <a:pt x="10607505" y="1414051"/>
                  <a:pt x="10617912" y="1403648"/>
                  <a:pt x="10630309" y="1403648"/>
                </a:cubicBezTo>
                <a:close/>
                <a:moveTo>
                  <a:pt x="7082335" y="1402817"/>
                </a:moveTo>
                <a:cubicBezTo>
                  <a:pt x="7098134" y="1402817"/>
                  <a:pt x="7111442" y="1415711"/>
                  <a:pt x="7111442" y="1431492"/>
                </a:cubicBezTo>
                <a:cubicBezTo>
                  <a:pt x="7111406" y="1447542"/>
                  <a:pt x="7098391" y="1460552"/>
                  <a:pt x="7082335" y="1460599"/>
                </a:cubicBezTo>
                <a:lnTo>
                  <a:pt x="7082335" y="1460611"/>
                </a:lnTo>
                <a:cubicBezTo>
                  <a:pt x="7082206" y="1460611"/>
                  <a:pt x="7082090" y="1460611"/>
                  <a:pt x="7081961" y="1460611"/>
                </a:cubicBezTo>
                <a:cubicBezTo>
                  <a:pt x="7065987" y="1460505"/>
                  <a:pt x="7053135" y="1447471"/>
                  <a:pt x="7053239" y="1431503"/>
                </a:cubicBezTo>
                <a:cubicBezTo>
                  <a:pt x="7053239" y="1415711"/>
                  <a:pt x="7066127" y="1402817"/>
                  <a:pt x="7082335" y="1402817"/>
                </a:cubicBezTo>
                <a:close/>
                <a:moveTo>
                  <a:pt x="7495178" y="1401988"/>
                </a:moveTo>
                <a:cubicBezTo>
                  <a:pt x="7496008" y="1401988"/>
                  <a:pt x="7497258" y="1402817"/>
                  <a:pt x="7497258" y="1404068"/>
                </a:cubicBezTo>
                <a:cubicBezTo>
                  <a:pt x="7497258" y="1405307"/>
                  <a:pt x="7496008" y="1406149"/>
                  <a:pt x="7495178" y="1406149"/>
                </a:cubicBezTo>
                <a:cubicBezTo>
                  <a:pt x="7493926" y="1406149"/>
                  <a:pt x="7493096" y="1405307"/>
                  <a:pt x="7493096" y="1404068"/>
                </a:cubicBezTo>
                <a:cubicBezTo>
                  <a:pt x="7493096" y="1402817"/>
                  <a:pt x="7493926" y="1401988"/>
                  <a:pt x="7495178" y="1401988"/>
                </a:cubicBezTo>
                <a:close/>
                <a:moveTo>
                  <a:pt x="8681305" y="1401567"/>
                </a:moveTo>
                <a:cubicBezTo>
                  <a:pt x="8681375" y="1401567"/>
                  <a:pt x="8681445" y="1401567"/>
                  <a:pt x="8681515" y="1401567"/>
                </a:cubicBezTo>
                <a:cubicBezTo>
                  <a:pt x="8687199" y="1401626"/>
                  <a:pt x="8691760" y="1406278"/>
                  <a:pt x="8691701" y="1411959"/>
                </a:cubicBezTo>
                <a:cubicBezTo>
                  <a:pt x="8691701" y="1412029"/>
                  <a:pt x="8691701" y="1412111"/>
                  <a:pt x="8691701" y="1412181"/>
                </a:cubicBezTo>
                <a:cubicBezTo>
                  <a:pt x="8691643" y="1417862"/>
                  <a:pt x="8686989" y="1422421"/>
                  <a:pt x="8681305" y="1422363"/>
                </a:cubicBezTo>
                <a:cubicBezTo>
                  <a:pt x="8681235" y="1422363"/>
                  <a:pt x="8681165" y="1422363"/>
                  <a:pt x="8681094" y="1422363"/>
                </a:cubicBezTo>
                <a:cubicBezTo>
                  <a:pt x="8675412" y="1422305"/>
                  <a:pt x="8670850" y="1417653"/>
                  <a:pt x="8670909" y="1411971"/>
                </a:cubicBezTo>
                <a:cubicBezTo>
                  <a:pt x="8670909" y="1411900"/>
                  <a:pt x="8670909" y="1411842"/>
                  <a:pt x="8670909" y="1411773"/>
                </a:cubicBezTo>
                <a:cubicBezTo>
                  <a:pt x="8670956" y="1406079"/>
                  <a:pt x="8675609" y="1401520"/>
                  <a:pt x="8681305" y="1401567"/>
                </a:cubicBezTo>
                <a:close/>
                <a:moveTo>
                  <a:pt x="7288961" y="1399078"/>
                </a:moveTo>
                <a:cubicBezTo>
                  <a:pt x="7306642" y="1399089"/>
                  <a:pt x="7320968" y="1413420"/>
                  <a:pt x="7320979" y="1431094"/>
                </a:cubicBezTo>
                <a:cubicBezTo>
                  <a:pt x="7320979" y="1448548"/>
                  <a:pt x="7306420" y="1463089"/>
                  <a:pt x="7288961" y="1463089"/>
                </a:cubicBezTo>
                <a:cubicBezTo>
                  <a:pt x="7271500" y="1463089"/>
                  <a:pt x="7256953" y="1448548"/>
                  <a:pt x="7256953" y="1431094"/>
                </a:cubicBezTo>
                <a:cubicBezTo>
                  <a:pt x="7256953" y="1413420"/>
                  <a:pt x="7271278" y="1399089"/>
                  <a:pt x="7288961" y="1399078"/>
                </a:cubicBezTo>
                <a:close/>
                <a:moveTo>
                  <a:pt x="5939441" y="1399078"/>
                </a:moveTo>
                <a:cubicBezTo>
                  <a:pt x="5949418" y="1399078"/>
                  <a:pt x="5957324" y="1406980"/>
                  <a:pt x="5957324" y="1416962"/>
                </a:cubicBezTo>
                <a:cubicBezTo>
                  <a:pt x="5957324" y="1426933"/>
                  <a:pt x="5949418" y="1435245"/>
                  <a:pt x="5939441" y="1435245"/>
                </a:cubicBezTo>
                <a:cubicBezTo>
                  <a:pt x="5929045" y="1435245"/>
                  <a:pt x="5921151" y="1426933"/>
                  <a:pt x="5921151" y="1416962"/>
                </a:cubicBezTo>
                <a:cubicBezTo>
                  <a:pt x="5921151" y="1406980"/>
                  <a:pt x="5929045" y="1399078"/>
                  <a:pt x="5939441" y="1399078"/>
                </a:cubicBezTo>
                <a:close/>
                <a:moveTo>
                  <a:pt x="10066586" y="1398668"/>
                </a:moveTo>
                <a:cubicBezTo>
                  <a:pt x="10076983" y="1398668"/>
                  <a:pt x="10084876" y="1406980"/>
                  <a:pt x="10084876" y="1416962"/>
                </a:cubicBezTo>
                <a:cubicBezTo>
                  <a:pt x="10084876" y="1427354"/>
                  <a:pt x="10076983" y="1435665"/>
                  <a:pt x="10066586" y="1435665"/>
                </a:cubicBezTo>
                <a:cubicBezTo>
                  <a:pt x="10056611" y="1435665"/>
                  <a:pt x="10048297" y="1427354"/>
                  <a:pt x="10048297" y="1416962"/>
                </a:cubicBezTo>
                <a:cubicBezTo>
                  <a:pt x="10048297" y="1406980"/>
                  <a:pt x="10056611" y="1398668"/>
                  <a:pt x="10066586" y="1398668"/>
                </a:cubicBezTo>
                <a:close/>
                <a:moveTo>
                  <a:pt x="9650831" y="1398258"/>
                </a:moveTo>
                <a:cubicBezTo>
                  <a:pt x="9659555" y="1398258"/>
                  <a:pt x="9666630" y="1405331"/>
                  <a:pt x="9666630" y="1414051"/>
                </a:cubicBezTo>
                <a:cubicBezTo>
                  <a:pt x="9666630" y="1414062"/>
                  <a:pt x="9666630" y="1414062"/>
                  <a:pt x="9666630" y="1414074"/>
                </a:cubicBezTo>
                <a:cubicBezTo>
                  <a:pt x="9666619" y="1422794"/>
                  <a:pt x="9659555" y="1429855"/>
                  <a:pt x="9650831" y="1429843"/>
                </a:cubicBezTo>
                <a:lnTo>
                  <a:pt x="9650831" y="1429831"/>
                </a:lnTo>
                <a:cubicBezTo>
                  <a:pt x="9650831" y="1429831"/>
                  <a:pt x="9650819" y="1429831"/>
                  <a:pt x="9650819" y="1429831"/>
                </a:cubicBezTo>
                <a:cubicBezTo>
                  <a:pt x="9642095" y="1429831"/>
                  <a:pt x="9635033" y="1422771"/>
                  <a:pt x="9635033" y="1414051"/>
                </a:cubicBezTo>
                <a:cubicBezTo>
                  <a:pt x="9635033" y="1405331"/>
                  <a:pt x="9642107" y="1398258"/>
                  <a:pt x="9650831" y="1398258"/>
                </a:cubicBezTo>
                <a:close/>
                <a:moveTo>
                  <a:pt x="613692" y="1397826"/>
                </a:moveTo>
                <a:cubicBezTo>
                  <a:pt x="618720" y="1397826"/>
                  <a:pt x="622813" y="1401567"/>
                  <a:pt x="622813" y="1406557"/>
                </a:cubicBezTo>
                <a:cubicBezTo>
                  <a:pt x="622813" y="1411562"/>
                  <a:pt x="618720" y="1415302"/>
                  <a:pt x="613692" y="1415302"/>
                </a:cubicBezTo>
                <a:cubicBezTo>
                  <a:pt x="608663" y="1415302"/>
                  <a:pt x="604920" y="1411562"/>
                  <a:pt x="604920" y="1406557"/>
                </a:cubicBezTo>
                <a:cubicBezTo>
                  <a:pt x="604920" y="1406418"/>
                  <a:pt x="604920" y="1406266"/>
                  <a:pt x="604920" y="1406126"/>
                </a:cubicBezTo>
                <a:cubicBezTo>
                  <a:pt x="605049" y="1401403"/>
                  <a:pt x="608978" y="1397698"/>
                  <a:pt x="613692" y="1397826"/>
                </a:cubicBezTo>
                <a:close/>
                <a:moveTo>
                  <a:pt x="7182531" y="1396586"/>
                </a:moveTo>
                <a:cubicBezTo>
                  <a:pt x="7199254" y="1396679"/>
                  <a:pt x="7212784" y="1410217"/>
                  <a:pt x="7212877" y="1426932"/>
                </a:cubicBezTo>
                <a:cubicBezTo>
                  <a:pt x="7212877" y="1443976"/>
                  <a:pt x="7199161" y="1457700"/>
                  <a:pt x="7182531" y="1457700"/>
                </a:cubicBezTo>
                <a:lnTo>
                  <a:pt x="7182531" y="1457687"/>
                </a:lnTo>
                <a:cubicBezTo>
                  <a:pt x="7182484" y="1457687"/>
                  <a:pt x="7182438" y="1457687"/>
                  <a:pt x="7182390" y="1457687"/>
                </a:cubicBezTo>
                <a:cubicBezTo>
                  <a:pt x="7165434" y="1457653"/>
                  <a:pt x="7151728" y="1443882"/>
                  <a:pt x="7151764" y="1426932"/>
                </a:cubicBezTo>
                <a:cubicBezTo>
                  <a:pt x="7151764" y="1410310"/>
                  <a:pt x="7165480" y="1396586"/>
                  <a:pt x="7182531" y="1396586"/>
                </a:cubicBezTo>
                <a:close/>
                <a:moveTo>
                  <a:pt x="6547264" y="1396586"/>
                </a:moveTo>
                <a:cubicBezTo>
                  <a:pt x="6547310" y="1396586"/>
                  <a:pt x="6547357" y="1396586"/>
                  <a:pt x="6547404" y="1396586"/>
                </a:cubicBezTo>
                <a:cubicBezTo>
                  <a:pt x="6559999" y="1396622"/>
                  <a:pt x="6570174" y="1406862"/>
                  <a:pt x="6570138" y="1419451"/>
                </a:cubicBezTo>
                <a:cubicBezTo>
                  <a:pt x="6570138" y="1431924"/>
                  <a:pt x="6559742" y="1441895"/>
                  <a:pt x="6547264" y="1441895"/>
                </a:cubicBezTo>
                <a:cubicBezTo>
                  <a:pt x="6534798" y="1441895"/>
                  <a:pt x="6524823" y="1431924"/>
                  <a:pt x="6524823" y="1419451"/>
                </a:cubicBezTo>
                <a:cubicBezTo>
                  <a:pt x="6524823" y="1406557"/>
                  <a:pt x="6534798" y="1396586"/>
                  <a:pt x="6547264" y="1396586"/>
                </a:cubicBezTo>
                <a:close/>
                <a:moveTo>
                  <a:pt x="6375977" y="1395757"/>
                </a:moveTo>
                <a:cubicBezTo>
                  <a:pt x="6387671" y="1395803"/>
                  <a:pt x="6397144" y="1405272"/>
                  <a:pt x="6397179" y="1416962"/>
                </a:cubicBezTo>
                <a:cubicBezTo>
                  <a:pt x="6397179" y="1429014"/>
                  <a:pt x="6387625" y="1438155"/>
                  <a:pt x="6375977" y="1438155"/>
                </a:cubicBezTo>
                <a:cubicBezTo>
                  <a:pt x="6364342" y="1438155"/>
                  <a:pt x="6354775" y="1429003"/>
                  <a:pt x="6354775" y="1416962"/>
                </a:cubicBezTo>
                <a:cubicBezTo>
                  <a:pt x="6354811" y="1405272"/>
                  <a:pt x="6364283" y="1395803"/>
                  <a:pt x="6375977" y="1395757"/>
                </a:cubicBezTo>
                <a:close/>
                <a:moveTo>
                  <a:pt x="1611915" y="1395336"/>
                </a:moveTo>
                <a:cubicBezTo>
                  <a:pt x="1611985" y="1395336"/>
                  <a:pt x="1612067" y="1395336"/>
                  <a:pt x="1612137" y="1395336"/>
                </a:cubicBezTo>
                <a:cubicBezTo>
                  <a:pt x="1617821" y="1395395"/>
                  <a:pt x="1622381" y="1400047"/>
                  <a:pt x="1622323" y="1405728"/>
                </a:cubicBezTo>
                <a:cubicBezTo>
                  <a:pt x="1622323" y="1411562"/>
                  <a:pt x="1617762" y="1416133"/>
                  <a:pt x="1611915" y="1416133"/>
                </a:cubicBezTo>
                <a:cubicBezTo>
                  <a:pt x="1606068" y="1416133"/>
                  <a:pt x="1601507" y="1411562"/>
                  <a:pt x="1601507" y="1405740"/>
                </a:cubicBezTo>
                <a:cubicBezTo>
                  <a:pt x="1601507" y="1405658"/>
                  <a:pt x="1601507" y="1405588"/>
                  <a:pt x="1601507" y="1405506"/>
                </a:cubicBezTo>
                <a:cubicBezTo>
                  <a:pt x="1601577" y="1399825"/>
                  <a:pt x="1606231" y="1395266"/>
                  <a:pt x="1611915" y="1395336"/>
                </a:cubicBezTo>
                <a:close/>
                <a:moveTo>
                  <a:pt x="8912466" y="1394506"/>
                </a:moveTo>
                <a:cubicBezTo>
                  <a:pt x="8912653" y="1394506"/>
                  <a:pt x="8912840" y="1394506"/>
                  <a:pt x="8913028" y="1394506"/>
                </a:cubicBezTo>
                <a:cubicBezTo>
                  <a:pt x="8919295" y="1394658"/>
                  <a:pt x="8924254" y="1399872"/>
                  <a:pt x="8924102" y="1406148"/>
                </a:cubicBezTo>
                <a:cubicBezTo>
                  <a:pt x="8924102" y="1406172"/>
                  <a:pt x="8924102" y="1406183"/>
                  <a:pt x="8924102" y="1406207"/>
                </a:cubicBezTo>
                <a:cubicBezTo>
                  <a:pt x="8924091" y="1412613"/>
                  <a:pt x="8918875" y="1417803"/>
                  <a:pt x="8912466" y="1417791"/>
                </a:cubicBezTo>
                <a:cubicBezTo>
                  <a:pt x="8906232" y="1417791"/>
                  <a:pt x="8900819" y="1412391"/>
                  <a:pt x="8900819" y="1406148"/>
                </a:cubicBezTo>
                <a:cubicBezTo>
                  <a:pt x="8900819" y="1406137"/>
                  <a:pt x="8900819" y="1406137"/>
                  <a:pt x="8900819" y="1406126"/>
                </a:cubicBezTo>
                <a:cubicBezTo>
                  <a:pt x="8900831" y="1399696"/>
                  <a:pt x="8906046" y="1394495"/>
                  <a:pt x="8912466" y="1394506"/>
                </a:cubicBezTo>
                <a:close/>
                <a:moveTo>
                  <a:pt x="2839614" y="1393255"/>
                </a:moveTo>
                <a:cubicBezTo>
                  <a:pt x="2845099" y="1393327"/>
                  <a:pt x="2849520" y="1397757"/>
                  <a:pt x="2849590" y="1403239"/>
                </a:cubicBezTo>
                <a:cubicBezTo>
                  <a:pt x="2849590" y="1403332"/>
                  <a:pt x="2849590" y="1403414"/>
                  <a:pt x="2849590" y="1403508"/>
                </a:cubicBezTo>
                <a:cubicBezTo>
                  <a:pt x="2849520" y="1408944"/>
                  <a:pt x="2845053" y="1413291"/>
                  <a:pt x="2839614" y="1413221"/>
                </a:cubicBezTo>
                <a:cubicBezTo>
                  <a:pt x="2834213" y="1413221"/>
                  <a:pt x="2829639" y="1409060"/>
                  <a:pt x="2829639" y="1403239"/>
                </a:cubicBezTo>
                <a:cubicBezTo>
                  <a:pt x="2829710" y="1397757"/>
                  <a:pt x="2834130" y="1393327"/>
                  <a:pt x="2839614" y="1393255"/>
                </a:cubicBezTo>
                <a:close/>
                <a:moveTo>
                  <a:pt x="7698483" y="1392425"/>
                </a:moveTo>
                <a:cubicBezTo>
                  <a:pt x="7700143" y="1392425"/>
                  <a:pt x="7701383" y="1394097"/>
                  <a:pt x="7701383" y="1395757"/>
                </a:cubicBezTo>
                <a:cubicBezTo>
                  <a:pt x="7701383" y="1397417"/>
                  <a:pt x="7700143" y="1399077"/>
                  <a:pt x="7698483" y="1399077"/>
                </a:cubicBezTo>
                <a:cubicBezTo>
                  <a:pt x="7698447" y="1399077"/>
                  <a:pt x="7698413" y="1399077"/>
                  <a:pt x="7698378" y="1399077"/>
                </a:cubicBezTo>
                <a:cubicBezTo>
                  <a:pt x="7696564" y="1399053"/>
                  <a:pt x="7695127" y="1397569"/>
                  <a:pt x="7695150" y="1395757"/>
                </a:cubicBezTo>
                <a:cubicBezTo>
                  <a:pt x="7695150" y="1395721"/>
                  <a:pt x="7695150" y="1395698"/>
                  <a:pt x="7695150" y="1395664"/>
                </a:cubicBezTo>
                <a:cubicBezTo>
                  <a:pt x="7695173" y="1393852"/>
                  <a:pt x="7696670" y="1392402"/>
                  <a:pt x="7698483" y="1392425"/>
                </a:cubicBezTo>
                <a:close/>
                <a:moveTo>
                  <a:pt x="10389993" y="1392016"/>
                </a:moveTo>
                <a:cubicBezTo>
                  <a:pt x="10390226" y="1392016"/>
                  <a:pt x="10390342" y="1392016"/>
                  <a:pt x="10390460" y="1392016"/>
                </a:cubicBezTo>
                <a:cubicBezTo>
                  <a:pt x="10401804" y="1392133"/>
                  <a:pt x="10410925" y="1401438"/>
                  <a:pt x="10410808" y="1412801"/>
                </a:cubicBezTo>
                <a:cubicBezTo>
                  <a:pt x="10410808" y="1424443"/>
                  <a:pt x="10401686" y="1433585"/>
                  <a:pt x="10389993" y="1433585"/>
                </a:cubicBezTo>
                <a:cubicBezTo>
                  <a:pt x="10378765" y="1433585"/>
                  <a:pt x="10369293" y="1424443"/>
                  <a:pt x="10369293" y="1412801"/>
                </a:cubicBezTo>
                <a:cubicBezTo>
                  <a:pt x="10369293" y="1401157"/>
                  <a:pt x="10378765" y="1392016"/>
                  <a:pt x="10389993" y="1392016"/>
                </a:cubicBezTo>
                <a:close/>
                <a:moveTo>
                  <a:pt x="3802076" y="1391596"/>
                </a:moveTo>
                <a:cubicBezTo>
                  <a:pt x="3805399" y="1391596"/>
                  <a:pt x="3808310" y="1394507"/>
                  <a:pt x="3808310" y="1398246"/>
                </a:cubicBezTo>
                <a:cubicBezTo>
                  <a:pt x="3808228" y="1401648"/>
                  <a:pt x="3805480" y="1404395"/>
                  <a:pt x="3802076" y="1404477"/>
                </a:cubicBezTo>
                <a:cubicBezTo>
                  <a:pt x="3798335" y="1404477"/>
                  <a:pt x="3795422" y="1401567"/>
                  <a:pt x="3795422" y="1398258"/>
                </a:cubicBezTo>
                <a:cubicBezTo>
                  <a:pt x="3795422" y="1398199"/>
                  <a:pt x="3795422" y="1398142"/>
                  <a:pt x="3795422" y="1398083"/>
                </a:cubicBezTo>
                <a:cubicBezTo>
                  <a:pt x="3795470" y="1394459"/>
                  <a:pt x="3798451" y="1391549"/>
                  <a:pt x="3802076" y="1391596"/>
                </a:cubicBezTo>
                <a:close/>
                <a:moveTo>
                  <a:pt x="3545142" y="1390765"/>
                </a:moveTo>
                <a:cubicBezTo>
                  <a:pt x="3545153" y="1390765"/>
                  <a:pt x="3545177" y="1390765"/>
                  <a:pt x="3545189" y="1390765"/>
                </a:cubicBezTo>
                <a:cubicBezTo>
                  <a:pt x="3549305" y="1390777"/>
                  <a:pt x="3552638" y="1394131"/>
                  <a:pt x="3552626" y="1398246"/>
                </a:cubicBezTo>
                <a:cubicBezTo>
                  <a:pt x="3552626" y="1402408"/>
                  <a:pt x="3549294" y="1406149"/>
                  <a:pt x="3545142" y="1406149"/>
                </a:cubicBezTo>
                <a:cubicBezTo>
                  <a:pt x="3540978" y="1406149"/>
                  <a:pt x="3537248" y="1402408"/>
                  <a:pt x="3537248" y="1398246"/>
                </a:cubicBezTo>
                <a:cubicBezTo>
                  <a:pt x="3537248" y="1394097"/>
                  <a:pt x="3540978" y="1390765"/>
                  <a:pt x="3545142" y="1390765"/>
                </a:cubicBezTo>
                <a:close/>
                <a:moveTo>
                  <a:pt x="2277109" y="1387025"/>
                </a:moveTo>
                <a:cubicBezTo>
                  <a:pt x="2277179" y="1387025"/>
                  <a:pt x="2277249" y="1387025"/>
                  <a:pt x="2277320" y="1387025"/>
                </a:cubicBezTo>
                <a:cubicBezTo>
                  <a:pt x="2283002" y="1387083"/>
                  <a:pt x="2287563" y="1391735"/>
                  <a:pt x="2287506" y="1397417"/>
                </a:cubicBezTo>
                <a:cubicBezTo>
                  <a:pt x="2287506" y="1403238"/>
                  <a:pt x="2282932" y="1408230"/>
                  <a:pt x="2277109" y="1408230"/>
                </a:cubicBezTo>
                <a:cubicBezTo>
                  <a:pt x="2271285" y="1408230"/>
                  <a:pt x="2266713" y="1403238"/>
                  <a:pt x="2266713" y="1397428"/>
                </a:cubicBezTo>
                <a:cubicBezTo>
                  <a:pt x="2266713" y="1397358"/>
                  <a:pt x="2266713" y="1397277"/>
                  <a:pt x="2266713" y="1397206"/>
                </a:cubicBezTo>
                <a:cubicBezTo>
                  <a:pt x="2266771" y="1391524"/>
                  <a:pt x="2271425" y="1386966"/>
                  <a:pt x="2277109" y="1387025"/>
                </a:cubicBezTo>
                <a:close/>
                <a:moveTo>
                  <a:pt x="3878990" y="1384944"/>
                </a:moveTo>
                <a:cubicBezTo>
                  <a:pt x="3880651" y="1384944"/>
                  <a:pt x="3881903" y="1386616"/>
                  <a:pt x="3881903" y="1388276"/>
                </a:cubicBezTo>
                <a:cubicBezTo>
                  <a:pt x="3881903" y="1388310"/>
                  <a:pt x="3881903" y="1388357"/>
                  <a:pt x="3881903" y="1388392"/>
                </a:cubicBezTo>
                <a:cubicBezTo>
                  <a:pt x="3881867" y="1389970"/>
                  <a:pt x="3880569" y="1391221"/>
                  <a:pt x="3878990" y="1391186"/>
                </a:cubicBezTo>
                <a:lnTo>
                  <a:pt x="3878990" y="1391198"/>
                </a:lnTo>
                <a:cubicBezTo>
                  <a:pt x="3877330" y="1391198"/>
                  <a:pt x="3875658" y="1389936"/>
                  <a:pt x="3875658" y="1388276"/>
                </a:cubicBezTo>
                <a:cubicBezTo>
                  <a:pt x="3875658" y="1386616"/>
                  <a:pt x="3877330" y="1384944"/>
                  <a:pt x="3878990" y="1384944"/>
                </a:cubicBezTo>
                <a:close/>
                <a:moveTo>
                  <a:pt x="7908009" y="1384547"/>
                </a:moveTo>
                <a:cubicBezTo>
                  <a:pt x="7910922" y="1384547"/>
                  <a:pt x="7913002" y="1386616"/>
                  <a:pt x="7913002" y="1389105"/>
                </a:cubicBezTo>
                <a:cubicBezTo>
                  <a:pt x="7913002" y="1389234"/>
                  <a:pt x="7913002" y="1389363"/>
                  <a:pt x="7913002" y="1389503"/>
                </a:cubicBezTo>
                <a:cubicBezTo>
                  <a:pt x="7912898" y="1392144"/>
                  <a:pt x="7910664" y="1394214"/>
                  <a:pt x="7908009" y="1394108"/>
                </a:cubicBezTo>
                <a:lnTo>
                  <a:pt x="7908009" y="1394097"/>
                </a:lnTo>
                <a:cubicBezTo>
                  <a:pt x="7905109" y="1394097"/>
                  <a:pt x="7903027" y="1392027"/>
                  <a:pt x="7903027" y="1389105"/>
                </a:cubicBezTo>
                <a:cubicBezTo>
                  <a:pt x="7903027" y="1386616"/>
                  <a:pt x="7905109" y="1384547"/>
                  <a:pt x="7908009" y="1384547"/>
                </a:cubicBezTo>
                <a:close/>
                <a:moveTo>
                  <a:pt x="498503" y="1384534"/>
                </a:moveTo>
                <a:cubicBezTo>
                  <a:pt x="503064" y="1384534"/>
                  <a:pt x="506806" y="1388697"/>
                  <a:pt x="506806" y="1393255"/>
                </a:cubicBezTo>
                <a:cubicBezTo>
                  <a:pt x="506806" y="1398247"/>
                  <a:pt x="503064" y="1401988"/>
                  <a:pt x="498503" y="1401988"/>
                </a:cubicBezTo>
                <a:cubicBezTo>
                  <a:pt x="493591" y="1401988"/>
                  <a:pt x="489849" y="1398247"/>
                  <a:pt x="489849" y="1393255"/>
                </a:cubicBezTo>
                <a:cubicBezTo>
                  <a:pt x="489872" y="1388475"/>
                  <a:pt x="493719" y="1384593"/>
                  <a:pt x="498503" y="1384534"/>
                </a:cubicBezTo>
                <a:close/>
                <a:moveTo>
                  <a:pt x="9515717" y="1383284"/>
                </a:moveTo>
                <a:cubicBezTo>
                  <a:pt x="9524031" y="1383284"/>
                  <a:pt x="9530685" y="1389948"/>
                  <a:pt x="9530685" y="1398247"/>
                </a:cubicBezTo>
                <a:cubicBezTo>
                  <a:pt x="9530685" y="1406149"/>
                  <a:pt x="9524031" y="1412801"/>
                  <a:pt x="9515717" y="1412801"/>
                </a:cubicBezTo>
                <a:cubicBezTo>
                  <a:pt x="9507402" y="1412801"/>
                  <a:pt x="9500747" y="1406149"/>
                  <a:pt x="9500747" y="1398247"/>
                </a:cubicBezTo>
                <a:cubicBezTo>
                  <a:pt x="9500747" y="1389948"/>
                  <a:pt x="9507402" y="1383284"/>
                  <a:pt x="9515717" y="1383284"/>
                </a:cubicBezTo>
                <a:close/>
                <a:moveTo>
                  <a:pt x="3185941" y="1382876"/>
                </a:moveTo>
                <a:cubicBezTo>
                  <a:pt x="3186071" y="1382876"/>
                  <a:pt x="3186212" y="1382876"/>
                  <a:pt x="3186339" y="1382876"/>
                </a:cubicBezTo>
                <a:cubicBezTo>
                  <a:pt x="3191053" y="1382980"/>
                  <a:pt x="3194771" y="1386885"/>
                  <a:pt x="3194666" y="1391596"/>
                </a:cubicBezTo>
                <a:cubicBezTo>
                  <a:pt x="3194666" y="1391724"/>
                  <a:pt x="3194666" y="1391853"/>
                  <a:pt x="3194666" y="1391982"/>
                </a:cubicBezTo>
                <a:cubicBezTo>
                  <a:pt x="3194561" y="1396693"/>
                  <a:pt x="3190654" y="1400433"/>
                  <a:pt x="3185941" y="1400328"/>
                </a:cubicBezTo>
                <a:cubicBezTo>
                  <a:pt x="3180949" y="1400328"/>
                  <a:pt x="3177205" y="1396587"/>
                  <a:pt x="3177205" y="1391596"/>
                </a:cubicBezTo>
                <a:cubicBezTo>
                  <a:pt x="3177205" y="1391467"/>
                  <a:pt x="3177205" y="1391338"/>
                  <a:pt x="3177205" y="1391210"/>
                </a:cubicBezTo>
                <a:cubicBezTo>
                  <a:pt x="3177322" y="1386500"/>
                  <a:pt x="3181230" y="1382759"/>
                  <a:pt x="3185941" y="1382876"/>
                </a:cubicBezTo>
                <a:close/>
                <a:moveTo>
                  <a:pt x="9146949" y="1382455"/>
                </a:moveTo>
                <a:cubicBezTo>
                  <a:pt x="9154011" y="1382455"/>
                  <a:pt x="9159836" y="1388276"/>
                  <a:pt x="9159836" y="1395336"/>
                </a:cubicBezTo>
                <a:cubicBezTo>
                  <a:pt x="9159836" y="1402408"/>
                  <a:pt x="9154011" y="1408230"/>
                  <a:pt x="9146949" y="1408230"/>
                </a:cubicBezTo>
                <a:cubicBezTo>
                  <a:pt x="9139885" y="1408230"/>
                  <a:pt x="9134061" y="1402408"/>
                  <a:pt x="9134061" y="1395336"/>
                </a:cubicBezTo>
                <a:cubicBezTo>
                  <a:pt x="9134061" y="1388276"/>
                  <a:pt x="9139885" y="1382455"/>
                  <a:pt x="9146949" y="1382455"/>
                </a:cubicBezTo>
                <a:close/>
                <a:moveTo>
                  <a:pt x="10204989" y="1380373"/>
                </a:moveTo>
                <a:cubicBezTo>
                  <a:pt x="10215397" y="1380373"/>
                  <a:pt x="10223698" y="1389105"/>
                  <a:pt x="10223698" y="1399497"/>
                </a:cubicBezTo>
                <a:cubicBezTo>
                  <a:pt x="10223698" y="1409889"/>
                  <a:pt x="10215397" y="1418622"/>
                  <a:pt x="10204989" y="1418622"/>
                </a:cubicBezTo>
                <a:cubicBezTo>
                  <a:pt x="10194230" y="1418622"/>
                  <a:pt x="10185927" y="1409889"/>
                  <a:pt x="10185927" y="1399497"/>
                </a:cubicBezTo>
                <a:cubicBezTo>
                  <a:pt x="10185927" y="1389105"/>
                  <a:pt x="10194230" y="1380373"/>
                  <a:pt x="10204989" y="1380373"/>
                </a:cubicBezTo>
                <a:close/>
                <a:moveTo>
                  <a:pt x="6802959" y="1380373"/>
                </a:moveTo>
                <a:cubicBezTo>
                  <a:pt x="6803051" y="1380373"/>
                  <a:pt x="6803135" y="1380373"/>
                  <a:pt x="6803229" y="1380373"/>
                </a:cubicBezTo>
                <a:cubicBezTo>
                  <a:pt x="6817389" y="1380455"/>
                  <a:pt x="6828816" y="1391993"/>
                  <a:pt x="6828734" y="1406149"/>
                </a:cubicBezTo>
                <a:cubicBezTo>
                  <a:pt x="6828734" y="1420282"/>
                  <a:pt x="6817086" y="1431503"/>
                  <a:pt x="6802959" y="1431503"/>
                </a:cubicBezTo>
                <a:cubicBezTo>
                  <a:pt x="6788399" y="1431503"/>
                  <a:pt x="6777172" y="1420282"/>
                  <a:pt x="6777172" y="1406149"/>
                </a:cubicBezTo>
                <a:cubicBezTo>
                  <a:pt x="6777172" y="1391596"/>
                  <a:pt x="6788399" y="1380373"/>
                  <a:pt x="6802959" y="1380373"/>
                </a:cubicBezTo>
                <a:close/>
                <a:moveTo>
                  <a:pt x="3836587" y="1379146"/>
                </a:moveTo>
                <a:cubicBezTo>
                  <a:pt x="3839487" y="1379146"/>
                  <a:pt x="3841568" y="1381204"/>
                  <a:pt x="3841568" y="1383705"/>
                </a:cubicBezTo>
                <a:cubicBezTo>
                  <a:pt x="3841568" y="1383834"/>
                  <a:pt x="3841568" y="1383963"/>
                  <a:pt x="3841568" y="1384090"/>
                </a:cubicBezTo>
                <a:cubicBezTo>
                  <a:pt x="3841464" y="1386733"/>
                  <a:pt x="3839230" y="1388790"/>
                  <a:pt x="3836587" y="1388684"/>
                </a:cubicBezTo>
                <a:cubicBezTo>
                  <a:pt x="3834085" y="1388684"/>
                  <a:pt x="3832014" y="1386627"/>
                  <a:pt x="3832014" y="1383705"/>
                </a:cubicBezTo>
                <a:cubicBezTo>
                  <a:pt x="3832037" y="1381191"/>
                  <a:pt x="3834072" y="1379170"/>
                  <a:pt x="3836587" y="1379146"/>
                </a:cubicBezTo>
                <a:close/>
                <a:moveTo>
                  <a:pt x="5824697" y="1378714"/>
                </a:moveTo>
                <a:cubicBezTo>
                  <a:pt x="5834672" y="1378714"/>
                  <a:pt x="5842988" y="1386616"/>
                  <a:pt x="5842988" y="1396587"/>
                </a:cubicBezTo>
                <a:cubicBezTo>
                  <a:pt x="5842988" y="1406559"/>
                  <a:pt x="5834672" y="1414881"/>
                  <a:pt x="5824697" y="1414881"/>
                </a:cubicBezTo>
                <a:cubicBezTo>
                  <a:pt x="5814722" y="1414881"/>
                  <a:pt x="5806818" y="1406559"/>
                  <a:pt x="5806818" y="1396598"/>
                </a:cubicBezTo>
                <a:cubicBezTo>
                  <a:pt x="5806818" y="1386616"/>
                  <a:pt x="5814722" y="1378714"/>
                  <a:pt x="5824697" y="1378714"/>
                </a:cubicBezTo>
                <a:close/>
                <a:moveTo>
                  <a:pt x="1496726" y="1378714"/>
                </a:moveTo>
                <a:cubicBezTo>
                  <a:pt x="1496797" y="1378714"/>
                  <a:pt x="1496878" y="1378714"/>
                  <a:pt x="1496948" y="1378714"/>
                </a:cubicBezTo>
                <a:cubicBezTo>
                  <a:pt x="1502632" y="1378772"/>
                  <a:pt x="1507193" y="1383425"/>
                  <a:pt x="1507134" y="1389106"/>
                </a:cubicBezTo>
                <a:cubicBezTo>
                  <a:pt x="1507134" y="1394939"/>
                  <a:pt x="1502572" y="1399497"/>
                  <a:pt x="1496726" y="1399497"/>
                </a:cubicBezTo>
                <a:cubicBezTo>
                  <a:pt x="1491346" y="1399497"/>
                  <a:pt x="1486786" y="1394928"/>
                  <a:pt x="1486786" y="1389118"/>
                </a:cubicBezTo>
                <a:cubicBezTo>
                  <a:pt x="1486786" y="1383284"/>
                  <a:pt x="1491346" y="1378714"/>
                  <a:pt x="1496726" y="1378714"/>
                </a:cubicBezTo>
                <a:close/>
                <a:moveTo>
                  <a:pt x="8122962" y="1378305"/>
                </a:moveTo>
                <a:cubicBezTo>
                  <a:pt x="8126365" y="1378386"/>
                  <a:pt x="8129113" y="1381134"/>
                  <a:pt x="8129195" y="1384534"/>
                </a:cubicBezTo>
                <a:cubicBezTo>
                  <a:pt x="8129195" y="1384616"/>
                  <a:pt x="8129195" y="1384686"/>
                  <a:pt x="8129195" y="1384769"/>
                </a:cubicBezTo>
                <a:cubicBezTo>
                  <a:pt x="8129125" y="1388147"/>
                  <a:pt x="8126342" y="1390835"/>
                  <a:pt x="8122962" y="1390765"/>
                </a:cubicBezTo>
                <a:cubicBezTo>
                  <a:pt x="8119219" y="1390765"/>
                  <a:pt x="8116308" y="1388276"/>
                  <a:pt x="8116308" y="1384534"/>
                </a:cubicBezTo>
                <a:cubicBezTo>
                  <a:pt x="8116308" y="1381204"/>
                  <a:pt x="8119219" y="1378305"/>
                  <a:pt x="8122962" y="1378305"/>
                </a:cubicBezTo>
                <a:close/>
                <a:moveTo>
                  <a:pt x="10576281" y="1377463"/>
                </a:moveTo>
                <a:cubicBezTo>
                  <a:pt x="10588793" y="1377463"/>
                  <a:pt x="10598735" y="1387458"/>
                  <a:pt x="10598735" y="1399497"/>
                </a:cubicBezTo>
                <a:cubicBezTo>
                  <a:pt x="10598735" y="1399568"/>
                  <a:pt x="10598735" y="1399649"/>
                  <a:pt x="10598735" y="1399721"/>
                </a:cubicBezTo>
                <a:cubicBezTo>
                  <a:pt x="10598735" y="1412052"/>
                  <a:pt x="10588677" y="1422000"/>
                  <a:pt x="10576281" y="1421930"/>
                </a:cubicBezTo>
                <a:lnTo>
                  <a:pt x="10576281" y="1421943"/>
                </a:lnTo>
                <a:cubicBezTo>
                  <a:pt x="10564236" y="1421943"/>
                  <a:pt x="10554296" y="1411971"/>
                  <a:pt x="10554296" y="1399497"/>
                </a:cubicBezTo>
                <a:cubicBezTo>
                  <a:pt x="10554296" y="1387364"/>
                  <a:pt x="10564119" y="1377545"/>
                  <a:pt x="10576281" y="1377463"/>
                </a:cubicBezTo>
                <a:close/>
                <a:moveTo>
                  <a:pt x="6099092" y="1374563"/>
                </a:moveTo>
                <a:cubicBezTo>
                  <a:pt x="6099104" y="1374563"/>
                  <a:pt x="6099104" y="1374563"/>
                  <a:pt x="6099115" y="1374563"/>
                </a:cubicBezTo>
                <a:cubicBezTo>
                  <a:pt x="6109897" y="1374575"/>
                  <a:pt x="6118645" y="1383318"/>
                  <a:pt x="6118634" y="1394097"/>
                </a:cubicBezTo>
                <a:cubicBezTo>
                  <a:pt x="6118634" y="1404898"/>
                  <a:pt x="6109897" y="1414051"/>
                  <a:pt x="6099092" y="1414051"/>
                </a:cubicBezTo>
                <a:cubicBezTo>
                  <a:pt x="6087866" y="1414051"/>
                  <a:pt x="6079129" y="1404898"/>
                  <a:pt x="6079129" y="1394097"/>
                </a:cubicBezTo>
                <a:cubicBezTo>
                  <a:pt x="6079129" y="1383283"/>
                  <a:pt x="6087866" y="1374563"/>
                  <a:pt x="6099092" y="1374563"/>
                </a:cubicBezTo>
                <a:close/>
                <a:moveTo>
                  <a:pt x="8341224" y="1373723"/>
                </a:moveTo>
                <a:cubicBezTo>
                  <a:pt x="8345388" y="1373723"/>
                  <a:pt x="8349131" y="1377055"/>
                  <a:pt x="8349131" y="1381204"/>
                </a:cubicBezTo>
                <a:cubicBezTo>
                  <a:pt x="8348990" y="1385506"/>
                  <a:pt x="8345529" y="1388965"/>
                  <a:pt x="8341224" y="1389106"/>
                </a:cubicBezTo>
                <a:cubicBezTo>
                  <a:pt x="8337073" y="1389106"/>
                  <a:pt x="8333741" y="1385365"/>
                  <a:pt x="8333741" y="1381204"/>
                </a:cubicBezTo>
                <a:cubicBezTo>
                  <a:pt x="8333741" y="1381192"/>
                  <a:pt x="8333741" y="1381169"/>
                  <a:pt x="8333741" y="1381157"/>
                </a:cubicBezTo>
                <a:cubicBezTo>
                  <a:pt x="8333752" y="1377042"/>
                  <a:pt x="8337108" y="1373710"/>
                  <a:pt x="8341224" y="1373723"/>
                </a:cubicBezTo>
                <a:close/>
                <a:moveTo>
                  <a:pt x="382963" y="1372063"/>
                </a:moveTo>
                <a:cubicBezTo>
                  <a:pt x="387547" y="1372085"/>
                  <a:pt x="391255" y="1375803"/>
                  <a:pt x="391266" y="1380385"/>
                </a:cubicBezTo>
                <a:cubicBezTo>
                  <a:pt x="391266" y="1384944"/>
                  <a:pt x="387524" y="1388684"/>
                  <a:pt x="382963" y="1388684"/>
                </a:cubicBezTo>
                <a:cubicBezTo>
                  <a:pt x="378403" y="1388684"/>
                  <a:pt x="374660" y="1384944"/>
                  <a:pt x="374660" y="1380373"/>
                </a:cubicBezTo>
                <a:cubicBezTo>
                  <a:pt x="374660" y="1375803"/>
                  <a:pt x="378403" y="1372063"/>
                  <a:pt x="382963" y="1372063"/>
                </a:cubicBezTo>
                <a:close/>
                <a:moveTo>
                  <a:pt x="2725700" y="1371653"/>
                </a:moveTo>
                <a:cubicBezTo>
                  <a:pt x="2731104" y="1371653"/>
                  <a:pt x="2735266" y="1375803"/>
                  <a:pt x="2735266" y="1381624"/>
                </a:cubicBezTo>
                <a:cubicBezTo>
                  <a:pt x="2735266" y="1381730"/>
                  <a:pt x="2735266" y="1381823"/>
                  <a:pt x="2735266" y="1381929"/>
                </a:cubicBezTo>
                <a:cubicBezTo>
                  <a:pt x="2735185" y="1387130"/>
                  <a:pt x="2730905" y="1391269"/>
                  <a:pt x="2725700" y="1391187"/>
                </a:cubicBezTo>
                <a:cubicBezTo>
                  <a:pt x="2719877" y="1391187"/>
                  <a:pt x="2715725" y="1387026"/>
                  <a:pt x="2715725" y="1381624"/>
                </a:cubicBezTo>
                <a:cubicBezTo>
                  <a:pt x="2715725" y="1375803"/>
                  <a:pt x="2719877" y="1371653"/>
                  <a:pt x="2725700" y="1371653"/>
                </a:cubicBezTo>
                <a:close/>
                <a:moveTo>
                  <a:pt x="8564070" y="1369152"/>
                </a:moveTo>
                <a:cubicBezTo>
                  <a:pt x="8564199" y="1369152"/>
                  <a:pt x="8564327" y="1369152"/>
                  <a:pt x="8564455" y="1369152"/>
                </a:cubicBezTo>
                <a:cubicBezTo>
                  <a:pt x="8569168" y="1369257"/>
                  <a:pt x="8572899" y="1373173"/>
                  <a:pt x="8572793" y="1377884"/>
                </a:cubicBezTo>
                <a:cubicBezTo>
                  <a:pt x="8572793" y="1382876"/>
                  <a:pt x="8569052" y="1387026"/>
                  <a:pt x="8564070" y="1387026"/>
                </a:cubicBezTo>
                <a:cubicBezTo>
                  <a:pt x="8559077" y="1387026"/>
                  <a:pt x="8554925" y="1382876"/>
                  <a:pt x="8554925" y="1377884"/>
                </a:cubicBezTo>
                <a:cubicBezTo>
                  <a:pt x="8554925" y="1372892"/>
                  <a:pt x="8559077" y="1369152"/>
                  <a:pt x="8564070" y="1369152"/>
                </a:cubicBezTo>
                <a:close/>
                <a:moveTo>
                  <a:pt x="3430807" y="1368321"/>
                </a:moveTo>
                <a:cubicBezTo>
                  <a:pt x="3434970" y="1368321"/>
                  <a:pt x="3438711" y="1371653"/>
                  <a:pt x="3438711" y="1375803"/>
                </a:cubicBezTo>
                <a:cubicBezTo>
                  <a:pt x="3438711" y="1379964"/>
                  <a:pt x="3434970" y="1383284"/>
                  <a:pt x="3430807" y="1383284"/>
                </a:cubicBezTo>
                <a:cubicBezTo>
                  <a:pt x="3426656" y="1383284"/>
                  <a:pt x="3423322" y="1379964"/>
                  <a:pt x="3423322" y="1375803"/>
                </a:cubicBezTo>
                <a:cubicBezTo>
                  <a:pt x="3423322" y="1375791"/>
                  <a:pt x="3423322" y="1375768"/>
                  <a:pt x="3423322" y="1375757"/>
                </a:cubicBezTo>
                <a:cubicBezTo>
                  <a:pt x="3423333" y="1371641"/>
                  <a:pt x="3426690" y="1368310"/>
                  <a:pt x="3430807" y="1368321"/>
                </a:cubicBezTo>
                <a:close/>
                <a:moveTo>
                  <a:pt x="2162365" y="1367479"/>
                </a:moveTo>
                <a:cubicBezTo>
                  <a:pt x="2162435" y="1367479"/>
                  <a:pt x="2162517" y="1367479"/>
                  <a:pt x="2162587" y="1367479"/>
                </a:cubicBezTo>
                <a:cubicBezTo>
                  <a:pt x="2168269" y="1367549"/>
                  <a:pt x="2172831" y="1372201"/>
                  <a:pt x="2172761" y="1377883"/>
                </a:cubicBezTo>
                <a:cubicBezTo>
                  <a:pt x="2172761" y="1377954"/>
                  <a:pt x="2172761" y="1378024"/>
                  <a:pt x="2172761" y="1378094"/>
                </a:cubicBezTo>
                <a:cubicBezTo>
                  <a:pt x="2172702" y="1383775"/>
                  <a:pt x="2168049" y="1388334"/>
                  <a:pt x="2162365" y="1388275"/>
                </a:cubicBezTo>
                <a:lnTo>
                  <a:pt x="2162365" y="1388287"/>
                </a:lnTo>
                <a:cubicBezTo>
                  <a:pt x="2156962" y="1388287"/>
                  <a:pt x="2152378" y="1383705"/>
                  <a:pt x="2152378" y="1377883"/>
                </a:cubicBezTo>
                <a:cubicBezTo>
                  <a:pt x="2152378" y="1372062"/>
                  <a:pt x="2156962" y="1367479"/>
                  <a:pt x="2162365" y="1367479"/>
                </a:cubicBezTo>
                <a:close/>
                <a:moveTo>
                  <a:pt x="3688572" y="1366661"/>
                </a:moveTo>
                <a:cubicBezTo>
                  <a:pt x="3691988" y="1366743"/>
                  <a:pt x="3694735" y="1369479"/>
                  <a:pt x="3694817" y="1372892"/>
                </a:cubicBezTo>
                <a:cubicBezTo>
                  <a:pt x="3694817" y="1372974"/>
                  <a:pt x="3694817" y="1373055"/>
                  <a:pt x="3694817" y="1373137"/>
                </a:cubicBezTo>
                <a:cubicBezTo>
                  <a:pt x="3694746" y="1376527"/>
                  <a:pt x="3691952" y="1379216"/>
                  <a:pt x="3688572" y="1379146"/>
                </a:cubicBezTo>
                <a:lnTo>
                  <a:pt x="3688572" y="1379134"/>
                </a:lnTo>
                <a:cubicBezTo>
                  <a:pt x="3684830" y="1379134"/>
                  <a:pt x="3682339" y="1376633"/>
                  <a:pt x="3682339" y="1372892"/>
                </a:cubicBezTo>
                <a:cubicBezTo>
                  <a:pt x="3682339" y="1372810"/>
                  <a:pt x="3682339" y="1372740"/>
                  <a:pt x="3682339" y="1372658"/>
                </a:cubicBezTo>
                <a:cubicBezTo>
                  <a:pt x="3682410" y="1369280"/>
                  <a:pt x="3685192" y="1366591"/>
                  <a:pt x="3688572" y="1366661"/>
                </a:cubicBezTo>
                <a:close/>
                <a:moveTo>
                  <a:pt x="9383091" y="1362910"/>
                </a:moveTo>
                <a:cubicBezTo>
                  <a:pt x="9383161" y="1362910"/>
                  <a:pt x="9383243" y="1362910"/>
                  <a:pt x="9383313" y="1362910"/>
                </a:cubicBezTo>
                <a:cubicBezTo>
                  <a:pt x="9391067" y="1362980"/>
                  <a:pt x="9397300" y="1369304"/>
                  <a:pt x="9397230" y="1377053"/>
                </a:cubicBezTo>
                <a:cubicBezTo>
                  <a:pt x="9397230" y="1384534"/>
                  <a:pt x="9390997" y="1390765"/>
                  <a:pt x="9383091" y="1390765"/>
                </a:cubicBezTo>
                <a:cubicBezTo>
                  <a:pt x="9375607" y="1390765"/>
                  <a:pt x="9369373" y="1384534"/>
                  <a:pt x="9369373" y="1377053"/>
                </a:cubicBezTo>
                <a:cubicBezTo>
                  <a:pt x="9369373" y="1369152"/>
                  <a:pt x="9375607" y="1362910"/>
                  <a:pt x="9383091" y="1362910"/>
                </a:cubicBezTo>
                <a:close/>
                <a:moveTo>
                  <a:pt x="8791068" y="1362910"/>
                </a:moveTo>
                <a:cubicBezTo>
                  <a:pt x="8791138" y="1362910"/>
                  <a:pt x="8791220" y="1362910"/>
                  <a:pt x="8791290" y="1362910"/>
                </a:cubicBezTo>
                <a:cubicBezTo>
                  <a:pt x="8796974" y="1362980"/>
                  <a:pt x="8801534" y="1367633"/>
                  <a:pt x="8801464" y="1373313"/>
                </a:cubicBezTo>
                <a:cubicBezTo>
                  <a:pt x="8801464" y="1373384"/>
                  <a:pt x="8801464" y="1373454"/>
                  <a:pt x="8801464" y="1373524"/>
                </a:cubicBezTo>
                <a:cubicBezTo>
                  <a:pt x="8801405" y="1379205"/>
                  <a:pt x="8796750" y="1383764"/>
                  <a:pt x="8791068" y="1383705"/>
                </a:cubicBezTo>
                <a:lnTo>
                  <a:pt x="8791068" y="1383717"/>
                </a:lnTo>
                <a:cubicBezTo>
                  <a:pt x="8785243" y="1383717"/>
                  <a:pt x="8780671" y="1379135"/>
                  <a:pt x="8780671" y="1373313"/>
                </a:cubicBezTo>
                <a:cubicBezTo>
                  <a:pt x="8780671" y="1373243"/>
                  <a:pt x="8780671" y="1373162"/>
                  <a:pt x="8780671" y="1373092"/>
                </a:cubicBezTo>
                <a:cubicBezTo>
                  <a:pt x="8780730" y="1367410"/>
                  <a:pt x="8785384" y="1362851"/>
                  <a:pt x="8791068" y="1362910"/>
                </a:cubicBezTo>
                <a:close/>
                <a:moveTo>
                  <a:pt x="1382005" y="1362512"/>
                </a:moveTo>
                <a:cubicBezTo>
                  <a:pt x="1387466" y="1362605"/>
                  <a:pt x="1391875" y="1367024"/>
                  <a:pt x="1391945" y="1372484"/>
                </a:cubicBezTo>
                <a:cubicBezTo>
                  <a:pt x="1391945" y="1372577"/>
                  <a:pt x="1391945" y="1372659"/>
                  <a:pt x="1391945" y="1372752"/>
                </a:cubicBezTo>
                <a:cubicBezTo>
                  <a:pt x="1391875" y="1378176"/>
                  <a:pt x="1387431" y="1382525"/>
                  <a:pt x="1382005" y="1382455"/>
                </a:cubicBezTo>
                <a:cubicBezTo>
                  <a:pt x="1376159" y="1382455"/>
                  <a:pt x="1371597" y="1378305"/>
                  <a:pt x="1371597" y="1372484"/>
                </a:cubicBezTo>
                <a:cubicBezTo>
                  <a:pt x="1371597" y="1367071"/>
                  <a:pt x="1376159" y="1362512"/>
                  <a:pt x="1382005" y="1362512"/>
                </a:cubicBezTo>
                <a:close/>
                <a:moveTo>
                  <a:pt x="7603689" y="1361261"/>
                </a:moveTo>
                <a:cubicBezTo>
                  <a:pt x="7604928" y="1361261"/>
                  <a:pt x="7605771" y="1362091"/>
                  <a:pt x="7605771" y="1362921"/>
                </a:cubicBezTo>
                <a:cubicBezTo>
                  <a:pt x="7605771" y="1364172"/>
                  <a:pt x="7604928" y="1365001"/>
                  <a:pt x="7603689" y="1365001"/>
                </a:cubicBezTo>
                <a:cubicBezTo>
                  <a:pt x="7602859" y="1365001"/>
                  <a:pt x="7602028" y="1364172"/>
                  <a:pt x="7602028" y="1362921"/>
                </a:cubicBezTo>
                <a:cubicBezTo>
                  <a:pt x="7602087" y="1362033"/>
                  <a:pt x="7602800" y="1361320"/>
                  <a:pt x="7603689" y="1361261"/>
                </a:cubicBezTo>
                <a:close/>
                <a:moveTo>
                  <a:pt x="3822861" y="1360011"/>
                </a:moveTo>
                <a:cubicBezTo>
                  <a:pt x="3823690" y="1360011"/>
                  <a:pt x="3824533" y="1360840"/>
                  <a:pt x="3824533" y="1361682"/>
                </a:cubicBezTo>
                <a:cubicBezTo>
                  <a:pt x="3824533" y="1362921"/>
                  <a:pt x="3823690" y="1363751"/>
                  <a:pt x="3822861" y="1363751"/>
                </a:cubicBezTo>
                <a:cubicBezTo>
                  <a:pt x="3821619" y="1363751"/>
                  <a:pt x="3820789" y="1362921"/>
                  <a:pt x="3820789" y="1361682"/>
                </a:cubicBezTo>
                <a:cubicBezTo>
                  <a:pt x="3820789" y="1360829"/>
                  <a:pt x="3821619" y="1360011"/>
                  <a:pt x="3822861" y="1360011"/>
                </a:cubicBezTo>
                <a:close/>
                <a:moveTo>
                  <a:pt x="267424" y="1359601"/>
                </a:moveTo>
                <a:cubicBezTo>
                  <a:pt x="271703" y="1359776"/>
                  <a:pt x="275119" y="1363213"/>
                  <a:pt x="275258" y="1367492"/>
                </a:cubicBezTo>
                <a:cubicBezTo>
                  <a:pt x="275258" y="1372063"/>
                  <a:pt x="271517" y="1375393"/>
                  <a:pt x="267424" y="1375393"/>
                </a:cubicBezTo>
                <a:cubicBezTo>
                  <a:pt x="262745" y="1375393"/>
                  <a:pt x="259471" y="1372063"/>
                  <a:pt x="259471" y="1367492"/>
                </a:cubicBezTo>
                <a:cubicBezTo>
                  <a:pt x="259471" y="1363342"/>
                  <a:pt x="262745" y="1359601"/>
                  <a:pt x="267424" y="1359601"/>
                </a:cubicBezTo>
                <a:close/>
                <a:moveTo>
                  <a:pt x="6619196" y="1359180"/>
                </a:moveTo>
                <a:cubicBezTo>
                  <a:pt x="6632502" y="1359193"/>
                  <a:pt x="6643297" y="1369981"/>
                  <a:pt x="6643309" y="1383284"/>
                </a:cubicBezTo>
                <a:cubicBezTo>
                  <a:pt x="6643309" y="1396598"/>
                  <a:pt x="6632491" y="1407821"/>
                  <a:pt x="6619196" y="1407821"/>
                </a:cubicBezTo>
                <a:cubicBezTo>
                  <a:pt x="6605888" y="1407821"/>
                  <a:pt x="6595081" y="1396587"/>
                  <a:pt x="6595081" y="1383284"/>
                </a:cubicBezTo>
                <a:cubicBezTo>
                  <a:pt x="6595093" y="1369981"/>
                  <a:pt x="6605888" y="1359193"/>
                  <a:pt x="6619196" y="1359180"/>
                </a:cubicBezTo>
                <a:close/>
                <a:moveTo>
                  <a:pt x="3072436" y="1359180"/>
                </a:moveTo>
                <a:cubicBezTo>
                  <a:pt x="3077186" y="1359356"/>
                  <a:pt x="3080998" y="1363167"/>
                  <a:pt x="3081172" y="1367913"/>
                </a:cubicBezTo>
                <a:cubicBezTo>
                  <a:pt x="3081172" y="1372892"/>
                  <a:pt x="3077009" y="1376633"/>
                  <a:pt x="3072436" y="1376633"/>
                </a:cubicBezTo>
                <a:cubicBezTo>
                  <a:pt x="3067444" y="1376633"/>
                  <a:pt x="3063293" y="1372892"/>
                  <a:pt x="3063293" y="1367913"/>
                </a:cubicBezTo>
                <a:cubicBezTo>
                  <a:pt x="3063293" y="1363342"/>
                  <a:pt x="3067444" y="1359180"/>
                  <a:pt x="3072436" y="1359180"/>
                </a:cubicBezTo>
                <a:close/>
                <a:moveTo>
                  <a:pt x="6266227" y="1357941"/>
                </a:moveTo>
                <a:cubicBezTo>
                  <a:pt x="6277862" y="1357941"/>
                  <a:pt x="6287429" y="1367492"/>
                  <a:pt x="6287429" y="1379544"/>
                </a:cubicBezTo>
                <a:cubicBezTo>
                  <a:pt x="6287382" y="1391232"/>
                  <a:pt x="6277920" y="1400690"/>
                  <a:pt x="6266227" y="1400736"/>
                </a:cubicBezTo>
                <a:cubicBezTo>
                  <a:pt x="6254169" y="1400736"/>
                  <a:pt x="6244604" y="1391186"/>
                  <a:pt x="6244604" y="1379544"/>
                </a:cubicBezTo>
                <a:cubicBezTo>
                  <a:pt x="6244604" y="1379450"/>
                  <a:pt x="6244604" y="1379345"/>
                  <a:pt x="6244604" y="1379252"/>
                </a:cubicBezTo>
                <a:cubicBezTo>
                  <a:pt x="6244685" y="1367398"/>
                  <a:pt x="6254368" y="1357859"/>
                  <a:pt x="6266227" y="1357941"/>
                </a:cubicBezTo>
                <a:close/>
                <a:moveTo>
                  <a:pt x="6889847" y="1356270"/>
                </a:moveTo>
                <a:cubicBezTo>
                  <a:pt x="6905224" y="1356270"/>
                  <a:pt x="6917281" y="1368322"/>
                  <a:pt x="6917281" y="1383284"/>
                </a:cubicBezTo>
                <a:cubicBezTo>
                  <a:pt x="6917281" y="1383483"/>
                  <a:pt x="6917281" y="1383682"/>
                  <a:pt x="6917281" y="1383869"/>
                </a:cubicBezTo>
                <a:cubicBezTo>
                  <a:pt x="6917130" y="1398867"/>
                  <a:pt x="6904840" y="1410883"/>
                  <a:pt x="6889847" y="1410731"/>
                </a:cubicBezTo>
                <a:cubicBezTo>
                  <a:pt x="6874878" y="1410731"/>
                  <a:pt x="6862821" y="1398668"/>
                  <a:pt x="6862821" y="1383284"/>
                </a:cubicBezTo>
                <a:cubicBezTo>
                  <a:pt x="6862821" y="1383250"/>
                  <a:pt x="6862821" y="1383226"/>
                  <a:pt x="6862821" y="1383191"/>
                </a:cubicBezTo>
                <a:cubicBezTo>
                  <a:pt x="6862843" y="1368299"/>
                  <a:pt x="6874948" y="1356247"/>
                  <a:pt x="6889847" y="1356270"/>
                </a:cubicBezTo>
                <a:close/>
                <a:moveTo>
                  <a:pt x="7431982" y="1354609"/>
                </a:moveTo>
                <a:cubicBezTo>
                  <a:pt x="7451220" y="1354727"/>
                  <a:pt x="7466784" y="1370285"/>
                  <a:pt x="7466902" y="1389515"/>
                </a:cubicBezTo>
                <a:cubicBezTo>
                  <a:pt x="7466902" y="1408650"/>
                  <a:pt x="7451102" y="1424023"/>
                  <a:pt x="7431982" y="1424023"/>
                </a:cubicBezTo>
                <a:cubicBezTo>
                  <a:pt x="7431923" y="1424023"/>
                  <a:pt x="7431865" y="1424023"/>
                  <a:pt x="7431807" y="1424023"/>
                </a:cubicBezTo>
                <a:lnTo>
                  <a:pt x="7424701" y="1421059"/>
                </a:lnTo>
                <a:lnTo>
                  <a:pt x="7434063" y="1443555"/>
                </a:lnTo>
                <a:cubicBezTo>
                  <a:pt x="7434063" y="1462258"/>
                  <a:pt x="7419095" y="1477222"/>
                  <a:pt x="7400805" y="1477222"/>
                </a:cubicBezTo>
                <a:cubicBezTo>
                  <a:pt x="7382502" y="1477222"/>
                  <a:pt x="7367547" y="1462258"/>
                  <a:pt x="7367547" y="1443555"/>
                </a:cubicBezTo>
                <a:cubicBezTo>
                  <a:pt x="7367593" y="1425214"/>
                  <a:pt x="7382457" y="1410357"/>
                  <a:pt x="7400805" y="1410310"/>
                </a:cubicBezTo>
                <a:lnTo>
                  <a:pt x="7407101" y="1412928"/>
                </a:lnTo>
                <a:lnTo>
                  <a:pt x="7397473" y="1389515"/>
                </a:lnTo>
                <a:cubicBezTo>
                  <a:pt x="7397473" y="1370403"/>
                  <a:pt x="7412862" y="1354609"/>
                  <a:pt x="7431982" y="1354609"/>
                </a:cubicBezTo>
                <a:close/>
                <a:moveTo>
                  <a:pt x="9021387" y="1353780"/>
                </a:moveTo>
                <a:cubicBezTo>
                  <a:pt x="9021398" y="1353780"/>
                  <a:pt x="9021410" y="1353780"/>
                  <a:pt x="9021422" y="1353780"/>
                </a:cubicBezTo>
                <a:cubicBezTo>
                  <a:pt x="9027841" y="1353791"/>
                  <a:pt x="9033045" y="1358993"/>
                  <a:pt x="9033034" y="1365410"/>
                </a:cubicBezTo>
                <a:cubicBezTo>
                  <a:pt x="9033034" y="1371653"/>
                  <a:pt x="9027632" y="1376633"/>
                  <a:pt x="9021387" y="1376633"/>
                </a:cubicBezTo>
                <a:cubicBezTo>
                  <a:pt x="9015154" y="1376633"/>
                  <a:pt x="9009751" y="1371653"/>
                  <a:pt x="9009751" y="1365410"/>
                </a:cubicBezTo>
                <a:cubicBezTo>
                  <a:pt x="9009751" y="1365399"/>
                  <a:pt x="9009751" y="1365399"/>
                  <a:pt x="9009751" y="1365387"/>
                </a:cubicBezTo>
                <a:cubicBezTo>
                  <a:pt x="9009762" y="1358969"/>
                  <a:pt x="9014966" y="1353768"/>
                  <a:pt x="9021387" y="1353780"/>
                </a:cubicBezTo>
                <a:close/>
                <a:moveTo>
                  <a:pt x="7807403" y="1352949"/>
                </a:moveTo>
                <a:cubicBezTo>
                  <a:pt x="7807439" y="1352949"/>
                  <a:pt x="7807461" y="1352949"/>
                  <a:pt x="7807498" y="1352949"/>
                </a:cubicBezTo>
                <a:cubicBezTo>
                  <a:pt x="7809310" y="1352973"/>
                  <a:pt x="7810747" y="1354457"/>
                  <a:pt x="7810725" y="1356269"/>
                </a:cubicBezTo>
                <a:cubicBezTo>
                  <a:pt x="7810725" y="1356305"/>
                  <a:pt x="7810725" y="1356339"/>
                  <a:pt x="7810725" y="1356375"/>
                </a:cubicBezTo>
                <a:cubicBezTo>
                  <a:pt x="7810701" y="1358187"/>
                  <a:pt x="7809216" y="1359624"/>
                  <a:pt x="7807403" y="1359601"/>
                </a:cubicBezTo>
                <a:cubicBezTo>
                  <a:pt x="7805742" y="1359601"/>
                  <a:pt x="7804492" y="1357941"/>
                  <a:pt x="7804492" y="1356269"/>
                </a:cubicBezTo>
                <a:cubicBezTo>
                  <a:pt x="7804492" y="1354609"/>
                  <a:pt x="7805742" y="1352949"/>
                  <a:pt x="7807403" y="1352949"/>
                </a:cubicBezTo>
                <a:close/>
                <a:moveTo>
                  <a:pt x="6440004" y="1352119"/>
                </a:moveTo>
                <a:cubicBezTo>
                  <a:pt x="6452587" y="1352224"/>
                  <a:pt x="6462761" y="1362394"/>
                  <a:pt x="6462865" y="1374973"/>
                </a:cubicBezTo>
                <a:cubicBezTo>
                  <a:pt x="6462865" y="1375019"/>
                  <a:pt x="6462865" y="1375066"/>
                  <a:pt x="6462865" y="1375113"/>
                </a:cubicBezTo>
                <a:cubicBezTo>
                  <a:pt x="6462832" y="1387691"/>
                  <a:pt x="6452587" y="1397861"/>
                  <a:pt x="6440004" y="1397825"/>
                </a:cubicBezTo>
                <a:cubicBezTo>
                  <a:pt x="6427116" y="1397825"/>
                  <a:pt x="6417141" y="1387854"/>
                  <a:pt x="6417141" y="1374973"/>
                </a:cubicBezTo>
                <a:cubicBezTo>
                  <a:pt x="6417141" y="1374937"/>
                  <a:pt x="6417141" y="1374890"/>
                  <a:pt x="6417141" y="1374856"/>
                </a:cubicBezTo>
                <a:cubicBezTo>
                  <a:pt x="6417176" y="1362266"/>
                  <a:pt x="6427408" y="1352085"/>
                  <a:pt x="6440004" y="1352119"/>
                </a:cubicBezTo>
                <a:close/>
                <a:moveTo>
                  <a:pt x="10340992" y="1351699"/>
                </a:moveTo>
                <a:cubicBezTo>
                  <a:pt x="10352219" y="1351699"/>
                  <a:pt x="10360989" y="1360432"/>
                  <a:pt x="10360989" y="1371653"/>
                </a:cubicBezTo>
                <a:cubicBezTo>
                  <a:pt x="10360989" y="1382455"/>
                  <a:pt x="10352219" y="1391187"/>
                  <a:pt x="10340992" y="1391187"/>
                </a:cubicBezTo>
                <a:cubicBezTo>
                  <a:pt x="10330117" y="1391175"/>
                  <a:pt x="10321463" y="1382432"/>
                  <a:pt x="10321463" y="1371653"/>
                </a:cubicBezTo>
                <a:cubicBezTo>
                  <a:pt x="10321463" y="1360432"/>
                  <a:pt x="10330234" y="1351699"/>
                  <a:pt x="10340992" y="1351699"/>
                </a:cubicBezTo>
                <a:close/>
                <a:moveTo>
                  <a:pt x="2611366" y="1349631"/>
                </a:moveTo>
                <a:cubicBezTo>
                  <a:pt x="2611471" y="1349631"/>
                  <a:pt x="2611577" y="1349631"/>
                  <a:pt x="2611682" y="1349631"/>
                </a:cubicBezTo>
                <a:cubicBezTo>
                  <a:pt x="2616873" y="1349712"/>
                  <a:pt x="2621013" y="1353991"/>
                  <a:pt x="2620932" y="1359181"/>
                </a:cubicBezTo>
                <a:cubicBezTo>
                  <a:pt x="2620932" y="1364582"/>
                  <a:pt x="2616780" y="1369152"/>
                  <a:pt x="2611366" y="1369152"/>
                </a:cubicBezTo>
                <a:cubicBezTo>
                  <a:pt x="2605963" y="1369152"/>
                  <a:pt x="2601812" y="1364582"/>
                  <a:pt x="2601812" y="1359181"/>
                </a:cubicBezTo>
                <a:cubicBezTo>
                  <a:pt x="2601812" y="1359076"/>
                  <a:pt x="2601812" y="1358983"/>
                  <a:pt x="2601812" y="1358877"/>
                </a:cubicBezTo>
                <a:cubicBezTo>
                  <a:pt x="2601894" y="1353687"/>
                  <a:pt x="2606174" y="1349549"/>
                  <a:pt x="2611366" y="1349631"/>
                </a:cubicBezTo>
                <a:close/>
                <a:moveTo>
                  <a:pt x="9889056" y="1348380"/>
                </a:moveTo>
                <a:cubicBezTo>
                  <a:pt x="9897792" y="1348380"/>
                  <a:pt x="9905275" y="1355440"/>
                  <a:pt x="9905275" y="1364581"/>
                </a:cubicBezTo>
                <a:cubicBezTo>
                  <a:pt x="9905275" y="1373723"/>
                  <a:pt x="9897792" y="1381204"/>
                  <a:pt x="9889056" y="1381204"/>
                </a:cubicBezTo>
                <a:cubicBezTo>
                  <a:pt x="9879910" y="1381204"/>
                  <a:pt x="9872427" y="1373723"/>
                  <a:pt x="9872427" y="1364581"/>
                </a:cubicBezTo>
                <a:cubicBezTo>
                  <a:pt x="9872427" y="1355440"/>
                  <a:pt x="9879910" y="1348380"/>
                  <a:pt x="9889056" y="1348380"/>
                </a:cubicBezTo>
                <a:close/>
                <a:moveTo>
                  <a:pt x="5985588" y="1348378"/>
                </a:moveTo>
                <a:cubicBezTo>
                  <a:pt x="5996403" y="1348378"/>
                  <a:pt x="6005549" y="1357098"/>
                  <a:pt x="6005549" y="1368321"/>
                </a:cubicBezTo>
                <a:cubicBezTo>
                  <a:pt x="6005549" y="1379134"/>
                  <a:pt x="5996403" y="1387854"/>
                  <a:pt x="5985588" y="1387854"/>
                </a:cubicBezTo>
                <a:cubicBezTo>
                  <a:pt x="5985574" y="1387854"/>
                  <a:pt x="5985574" y="1387854"/>
                  <a:pt x="5985562" y="1387854"/>
                </a:cubicBezTo>
                <a:cubicBezTo>
                  <a:pt x="5974781" y="1387843"/>
                  <a:pt x="5966033" y="1379098"/>
                  <a:pt x="5966046" y="1368321"/>
                </a:cubicBezTo>
                <a:cubicBezTo>
                  <a:pt x="5966046" y="1357098"/>
                  <a:pt x="5974781" y="1348378"/>
                  <a:pt x="5985588" y="1348378"/>
                </a:cubicBezTo>
                <a:close/>
                <a:moveTo>
                  <a:pt x="2048030" y="1348378"/>
                </a:moveTo>
                <a:cubicBezTo>
                  <a:pt x="2053502" y="1348450"/>
                  <a:pt x="2057935" y="1352879"/>
                  <a:pt x="2058005" y="1358350"/>
                </a:cubicBezTo>
                <a:cubicBezTo>
                  <a:pt x="2058005" y="1358432"/>
                  <a:pt x="2058005" y="1358525"/>
                  <a:pt x="2058005" y="1358607"/>
                </a:cubicBezTo>
                <a:cubicBezTo>
                  <a:pt x="2057935" y="1364043"/>
                  <a:pt x="2053467" y="1368391"/>
                  <a:pt x="2048030" y="1368321"/>
                </a:cubicBezTo>
                <a:cubicBezTo>
                  <a:pt x="2042206" y="1368321"/>
                  <a:pt x="2037633" y="1364172"/>
                  <a:pt x="2037633" y="1358350"/>
                </a:cubicBezTo>
                <a:cubicBezTo>
                  <a:pt x="2037633" y="1352938"/>
                  <a:pt x="2042206" y="1348378"/>
                  <a:pt x="2048030" y="1348378"/>
                </a:cubicBezTo>
                <a:close/>
                <a:moveTo>
                  <a:pt x="151768" y="1347549"/>
                </a:moveTo>
                <a:cubicBezTo>
                  <a:pt x="155895" y="1347549"/>
                  <a:pt x="159251" y="1350904"/>
                  <a:pt x="159251" y="1355030"/>
                </a:cubicBezTo>
                <a:cubicBezTo>
                  <a:pt x="159251" y="1359180"/>
                  <a:pt x="155977" y="1362512"/>
                  <a:pt x="151768" y="1362512"/>
                </a:cubicBezTo>
                <a:cubicBezTo>
                  <a:pt x="147638" y="1362512"/>
                  <a:pt x="144283" y="1359157"/>
                  <a:pt x="144283" y="1355030"/>
                </a:cubicBezTo>
                <a:cubicBezTo>
                  <a:pt x="144283" y="1350904"/>
                  <a:pt x="147638" y="1347549"/>
                  <a:pt x="151768" y="1347549"/>
                </a:cubicBezTo>
                <a:close/>
                <a:moveTo>
                  <a:pt x="10524359" y="1347128"/>
                </a:moveTo>
                <a:cubicBezTo>
                  <a:pt x="10536403" y="1347128"/>
                  <a:pt x="10545994" y="1356690"/>
                  <a:pt x="10545994" y="1368321"/>
                </a:cubicBezTo>
                <a:cubicBezTo>
                  <a:pt x="10545994" y="1379963"/>
                  <a:pt x="10536403" y="1389515"/>
                  <a:pt x="10524359" y="1389515"/>
                </a:cubicBezTo>
                <a:cubicBezTo>
                  <a:pt x="10512664" y="1389467"/>
                  <a:pt x="10503192" y="1380011"/>
                  <a:pt x="10503075" y="1368321"/>
                </a:cubicBezTo>
                <a:cubicBezTo>
                  <a:pt x="10503075" y="1356690"/>
                  <a:pt x="10512664" y="1347128"/>
                  <a:pt x="10524359" y="1347128"/>
                </a:cubicBezTo>
                <a:close/>
                <a:moveTo>
                  <a:pt x="1266816" y="1346720"/>
                </a:moveTo>
                <a:cubicBezTo>
                  <a:pt x="1266909" y="1346720"/>
                  <a:pt x="1266992" y="1346720"/>
                  <a:pt x="1267085" y="1346720"/>
                </a:cubicBezTo>
                <a:cubicBezTo>
                  <a:pt x="1272301" y="1346790"/>
                  <a:pt x="1276476" y="1351056"/>
                  <a:pt x="1276406" y="1356270"/>
                </a:cubicBezTo>
                <a:cubicBezTo>
                  <a:pt x="1276406" y="1361682"/>
                  <a:pt x="1272196" y="1365821"/>
                  <a:pt x="1266816" y="1365821"/>
                </a:cubicBezTo>
                <a:lnTo>
                  <a:pt x="1266816" y="1365832"/>
                </a:lnTo>
                <a:cubicBezTo>
                  <a:pt x="1261437" y="1365832"/>
                  <a:pt x="1256877" y="1361682"/>
                  <a:pt x="1256877" y="1356270"/>
                </a:cubicBezTo>
                <a:cubicBezTo>
                  <a:pt x="1256877" y="1350870"/>
                  <a:pt x="1261437" y="1346720"/>
                  <a:pt x="1266816" y="1346720"/>
                </a:cubicBezTo>
                <a:close/>
                <a:moveTo>
                  <a:pt x="8017771" y="1345889"/>
                </a:moveTo>
                <a:cubicBezTo>
                  <a:pt x="8020508" y="1345925"/>
                  <a:pt x="8022730" y="1348133"/>
                  <a:pt x="8022765" y="1350869"/>
                </a:cubicBezTo>
                <a:cubicBezTo>
                  <a:pt x="8022578" y="1353546"/>
                  <a:pt x="8020449" y="1355673"/>
                  <a:pt x="8017771" y="1355861"/>
                </a:cubicBezTo>
                <a:cubicBezTo>
                  <a:pt x="8014860" y="1355861"/>
                  <a:pt x="8012778" y="1353359"/>
                  <a:pt x="8012778" y="1350869"/>
                </a:cubicBezTo>
                <a:cubicBezTo>
                  <a:pt x="8012778" y="1350740"/>
                  <a:pt x="8012778" y="1350612"/>
                  <a:pt x="8012778" y="1350471"/>
                </a:cubicBezTo>
                <a:cubicBezTo>
                  <a:pt x="8012895" y="1347830"/>
                  <a:pt x="8015129" y="1345773"/>
                  <a:pt x="8017771" y="1345889"/>
                </a:cubicBezTo>
                <a:close/>
                <a:moveTo>
                  <a:pt x="3574249" y="1345048"/>
                </a:moveTo>
                <a:cubicBezTo>
                  <a:pt x="3577664" y="1345129"/>
                  <a:pt x="3580400" y="1347877"/>
                  <a:pt x="3580482" y="1351290"/>
                </a:cubicBezTo>
                <a:cubicBezTo>
                  <a:pt x="3580400" y="1354691"/>
                  <a:pt x="3577652" y="1357438"/>
                  <a:pt x="3574249" y="1357520"/>
                </a:cubicBezTo>
                <a:cubicBezTo>
                  <a:pt x="3570916" y="1357520"/>
                  <a:pt x="3568003" y="1354609"/>
                  <a:pt x="3568003" y="1351290"/>
                </a:cubicBezTo>
                <a:cubicBezTo>
                  <a:pt x="3568086" y="1347877"/>
                  <a:pt x="3570834" y="1345129"/>
                  <a:pt x="3574249" y="1345048"/>
                </a:cubicBezTo>
                <a:close/>
                <a:moveTo>
                  <a:pt x="10025014" y="1344217"/>
                </a:moveTo>
                <a:cubicBezTo>
                  <a:pt x="10034568" y="1344217"/>
                  <a:pt x="10042473" y="1351698"/>
                  <a:pt x="10042473" y="1361261"/>
                </a:cubicBezTo>
                <a:cubicBezTo>
                  <a:pt x="10042473" y="1370822"/>
                  <a:pt x="10034568" y="1378713"/>
                  <a:pt x="10025014" y="1378713"/>
                </a:cubicBezTo>
                <a:cubicBezTo>
                  <a:pt x="10015448" y="1378713"/>
                  <a:pt x="10007555" y="1370822"/>
                  <a:pt x="10007555" y="1361261"/>
                </a:cubicBezTo>
                <a:cubicBezTo>
                  <a:pt x="10007555" y="1351698"/>
                  <a:pt x="10015448" y="1344217"/>
                  <a:pt x="10025014" y="1344217"/>
                </a:cubicBezTo>
                <a:close/>
                <a:moveTo>
                  <a:pt x="9753530" y="1343809"/>
                </a:moveTo>
                <a:cubicBezTo>
                  <a:pt x="9753541" y="1343809"/>
                  <a:pt x="9753541" y="1343809"/>
                  <a:pt x="9753554" y="1343809"/>
                </a:cubicBezTo>
                <a:cubicBezTo>
                  <a:pt x="9762277" y="1343820"/>
                  <a:pt x="9769341" y="1350880"/>
                  <a:pt x="9769329" y="1359600"/>
                </a:cubicBezTo>
                <a:cubicBezTo>
                  <a:pt x="9769329" y="1367911"/>
                  <a:pt x="9762254" y="1374973"/>
                  <a:pt x="9753530" y="1374973"/>
                </a:cubicBezTo>
                <a:cubicBezTo>
                  <a:pt x="9745216" y="1374973"/>
                  <a:pt x="9738140" y="1367911"/>
                  <a:pt x="9738140" y="1359589"/>
                </a:cubicBezTo>
                <a:cubicBezTo>
                  <a:pt x="9738140" y="1350869"/>
                  <a:pt x="9745216" y="1343809"/>
                  <a:pt x="9753530" y="1343809"/>
                </a:cubicBezTo>
                <a:close/>
                <a:moveTo>
                  <a:pt x="3725994" y="1343809"/>
                </a:moveTo>
                <a:cubicBezTo>
                  <a:pt x="3728485" y="1343809"/>
                  <a:pt x="3730566" y="1346298"/>
                  <a:pt x="3730566" y="1348788"/>
                </a:cubicBezTo>
                <a:cubicBezTo>
                  <a:pt x="3730566" y="1351699"/>
                  <a:pt x="3728485" y="1353780"/>
                  <a:pt x="3725994" y="1353780"/>
                </a:cubicBezTo>
                <a:cubicBezTo>
                  <a:pt x="3723083" y="1353780"/>
                  <a:pt x="3721001" y="1351699"/>
                  <a:pt x="3721001" y="1348788"/>
                </a:cubicBezTo>
                <a:cubicBezTo>
                  <a:pt x="3721035" y="1346052"/>
                  <a:pt x="3723257" y="1343843"/>
                  <a:pt x="3725994" y="1343809"/>
                </a:cubicBezTo>
                <a:close/>
                <a:moveTo>
                  <a:pt x="3317313" y="1343809"/>
                </a:moveTo>
                <a:cubicBezTo>
                  <a:pt x="3317337" y="1343809"/>
                  <a:pt x="3317360" y="1343809"/>
                  <a:pt x="3317383" y="1343809"/>
                </a:cubicBezTo>
                <a:cubicBezTo>
                  <a:pt x="3321500" y="1343832"/>
                  <a:pt x="3324821" y="1347175"/>
                  <a:pt x="3324798" y="1351290"/>
                </a:cubicBezTo>
                <a:cubicBezTo>
                  <a:pt x="3324798" y="1355440"/>
                  <a:pt x="3321465" y="1358771"/>
                  <a:pt x="3317313" y="1358771"/>
                </a:cubicBezTo>
                <a:cubicBezTo>
                  <a:pt x="3313150" y="1358771"/>
                  <a:pt x="3309829" y="1355440"/>
                  <a:pt x="3309829" y="1351290"/>
                </a:cubicBezTo>
                <a:cubicBezTo>
                  <a:pt x="3309829" y="1351266"/>
                  <a:pt x="3309829" y="1351243"/>
                  <a:pt x="3309829" y="1351220"/>
                </a:cubicBezTo>
                <a:cubicBezTo>
                  <a:pt x="3309853" y="1347105"/>
                  <a:pt x="3313198" y="1343785"/>
                  <a:pt x="3317313" y="1343809"/>
                </a:cubicBezTo>
                <a:close/>
                <a:moveTo>
                  <a:pt x="3770888" y="1342546"/>
                </a:moveTo>
                <a:cubicBezTo>
                  <a:pt x="3770935" y="1342546"/>
                  <a:pt x="3770993" y="1342546"/>
                  <a:pt x="3771040" y="1342546"/>
                </a:cubicBezTo>
                <a:cubicBezTo>
                  <a:pt x="3772607" y="1342593"/>
                  <a:pt x="3773847" y="1343902"/>
                  <a:pt x="3773800" y="1345468"/>
                </a:cubicBezTo>
                <a:cubicBezTo>
                  <a:pt x="3773800" y="1347128"/>
                  <a:pt x="3772560" y="1348788"/>
                  <a:pt x="3770888" y="1348788"/>
                </a:cubicBezTo>
                <a:cubicBezTo>
                  <a:pt x="3770854" y="1348788"/>
                  <a:pt x="3770830" y="1348788"/>
                  <a:pt x="3770795" y="1348788"/>
                </a:cubicBezTo>
                <a:cubicBezTo>
                  <a:pt x="3768981" y="1348765"/>
                  <a:pt x="3767544" y="1347280"/>
                  <a:pt x="3767567" y="1345468"/>
                </a:cubicBezTo>
                <a:cubicBezTo>
                  <a:pt x="3767567" y="1343809"/>
                  <a:pt x="3768818" y="1342546"/>
                  <a:pt x="3770888" y="1342546"/>
                </a:cubicBezTo>
                <a:close/>
                <a:moveTo>
                  <a:pt x="8232713" y="1340477"/>
                </a:moveTo>
                <a:cubicBezTo>
                  <a:pt x="8236127" y="1340559"/>
                  <a:pt x="8238876" y="1343306"/>
                  <a:pt x="8238946" y="1346719"/>
                </a:cubicBezTo>
                <a:cubicBezTo>
                  <a:pt x="8238864" y="1350120"/>
                  <a:pt x="8236116" y="1352867"/>
                  <a:pt x="8232713" y="1352949"/>
                </a:cubicBezTo>
                <a:cubicBezTo>
                  <a:pt x="8229392" y="1352949"/>
                  <a:pt x="8226479" y="1350039"/>
                  <a:pt x="8226479" y="1346719"/>
                </a:cubicBezTo>
                <a:cubicBezTo>
                  <a:pt x="8226561" y="1343306"/>
                  <a:pt x="8229298" y="1340559"/>
                  <a:pt x="8232713" y="1340477"/>
                </a:cubicBezTo>
                <a:close/>
                <a:moveTo>
                  <a:pt x="9254629" y="1338818"/>
                </a:moveTo>
                <a:cubicBezTo>
                  <a:pt x="9261692" y="1338818"/>
                  <a:pt x="9267095" y="1344639"/>
                  <a:pt x="9267095" y="1351699"/>
                </a:cubicBezTo>
                <a:cubicBezTo>
                  <a:pt x="9267072" y="1358573"/>
                  <a:pt x="9261506" y="1364149"/>
                  <a:pt x="9254629" y="1364172"/>
                </a:cubicBezTo>
                <a:cubicBezTo>
                  <a:pt x="9247554" y="1364172"/>
                  <a:pt x="9241742" y="1358351"/>
                  <a:pt x="9241742" y="1351699"/>
                </a:cubicBezTo>
                <a:cubicBezTo>
                  <a:pt x="9241742" y="1344639"/>
                  <a:pt x="9247554" y="1338818"/>
                  <a:pt x="9254629" y="1338818"/>
                </a:cubicBezTo>
                <a:close/>
                <a:moveTo>
                  <a:pt x="6985050" y="1338806"/>
                </a:moveTo>
                <a:cubicBezTo>
                  <a:pt x="6985167" y="1338806"/>
                  <a:pt x="6985295" y="1338806"/>
                  <a:pt x="6985413" y="1338806"/>
                </a:cubicBezTo>
                <a:cubicBezTo>
                  <a:pt x="7001388" y="1338910"/>
                  <a:pt x="7014262" y="1351945"/>
                  <a:pt x="7014158" y="1367913"/>
                </a:cubicBezTo>
                <a:cubicBezTo>
                  <a:pt x="7014110" y="1383963"/>
                  <a:pt x="7001106" y="1396949"/>
                  <a:pt x="6985050" y="1396996"/>
                </a:cubicBezTo>
                <a:cubicBezTo>
                  <a:pt x="6969251" y="1396996"/>
                  <a:pt x="6955955" y="1383705"/>
                  <a:pt x="6955955" y="1367913"/>
                </a:cubicBezTo>
                <a:cubicBezTo>
                  <a:pt x="6955990" y="1351862"/>
                  <a:pt x="6968993" y="1338852"/>
                  <a:pt x="6985050" y="1338806"/>
                </a:cubicBezTo>
                <a:close/>
                <a:moveTo>
                  <a:pt x="10760467" y="1337146"/>
                </a:moveTo>
                <a:cubicBezTo>
                  <a:pt x="10773564" y="1337157"/>
                  <a:pt x="10784207" y="1347760"/>
                  <a:pt x="10784207" y="1360840"/>
                </a:cubicBezTo>
                <a:cubicBezTo>
                  <a:pt x="10783972" y="1373862"/>
                  <a:pt x="10773447" y="1384394"/>
                  <a:pt x="10760467" y="1384535"/>
                </a:cubicBezTo>
                <a:cubicBezTo>
                  <a:pt x="10747135" y="1384535"/>
                  <a:pt x="10736726" y="1373723"/>
                  <a:pt x="10736726" y="1360840"/>
                </a:cubicBezTo>
                <a:cubicBezTo>
                  <a:pt x="10736726" y="1347549"/>
                  <a:pt x="10747135" y="1337146"/>
                  <a:pt x="10760467" y="1337146"/>
                </a:cubicBezTo>
                <a:close/>
                <a:moveTo>
                  <a:pt x="7311414" y="1335906"/>
                </a:moveTo>
                <a:cubicBezTo>
                  <a:pt x="7329703" y="1335906"/>
                  <a:pt x="7344672" y="1350869"/>
                  <a:pt x="7344672" y="1369572"/>
                </a:cubicBezTo>
                <a:cubicBezTo>
                  <a:pt x="7344613" y="1387913"/>
                  <a:pt x="7329762" y="1402759"/>
                  <a:pt x="7311414" y="1402817"/>
                </a:cubicBezTo>
                <a:cubicBezTo>
                  <a:pt x="7292703" y="1402817"/>
                  <a:pt x="7277734" y="1387855"/>
                  <a:pt x="7277734" y="1369572"/>
                </a:cubicBezTo>
                <a:cubicBezTo>
                  <a:pt x="7277734" y="1350869"/>
                  <a:pt x="7292703" y="1335906"/>
                  <a:pt x="7311414" y="1335906"/>
                </a:cubicBezTo>
                <a:close/>
                <a:moveTo>
                  <a:pt x="36228" y="1335895"/>
                </a:moveTo>
                <a:cubicBezTo>
                  <a:pt x="36287" y="1335895"/>
                  <a:pt x="36333" y="1335895"/>
                  <a:pt x="36391" y="1335895"/>
                </a:cubicBezTo>
                <a:cubicBezTo>
                  <a:pt x="40238" y="1335965"/>
                  <a:pt x="43315" y="1339132"/>
                  <a:pt x="43244" y="1342978"/>
                </a:cubicBezTo>
                <a:cubicBezTo>
                  <a:pt x="43244" y="1346720"/>
                  <a:pt x="39970" y="1350039"/>
                  <a:pt x="36228" y="1350039"/>
                </a:cubicBezTo>
                <a:cubicBezTo>
                  <a:pt x="32485" y="1350039"/>
                  <a:pt x="29094" y="1346720"/>
                  <a:pt x="29094" y="1342978"/>
                </a:cubicBezTo>
                <a:cubicBezTo>
                  <a:pt x="29094" y="1338817"/>
                  <a:pt x="32485" y="1335895"/>
                  <a:pt x="36228" y="1335895"/>
                </a:cubicBezTo>
                <a:close/>
                <a:moveTo>
                  <a:pt x="8450987" y="1335486"/>
                </a:moveTo>
                <a:cubicBezTo>
                  <a:pt x="8455278" y="1335638"/>
                  <a:pt x="8458729" y="1339086"/>
                  <a:pt x="8458881" y="1343377"/>
                </a:cubicBezTo>
                <a:cubicBezTo>
                  <a:pt x="8458881" y="1347549"/>
                  <a:pt x="8455139" y="1350858"/>
                  <a:pt x="8450987" y="1350858"/>
                </a:cubicBezTo>
                <a:lnTo>
                  <a:pt x="8450987" y="1350870"/>
                </a:lnTo>
                <a:cubicBezTo>
                  <a:pt x="8446825" y="1350870"/>
                  <a:pt x="8443504" y="1347549"/>
                  <a:pt x="8443504" y="1343388"/>
                </a:cubicBezTo>
                <a:cubicBezTo>
                  <a:pt x="8443504" y="1339227"/>
                  <a:pt x="8446825" y="1335486"/>
                  <a:pt x="8450987" y="1335486"/>
                </a:cubicBezTo>
                <a:close/>
                <a:moveTo>
                  <a:pt x="2958524" y="1335065"/>
                </a:moveTo>
                <a:cubicBezTo>
                  <a:pt x="2958652" y="1335065"/>
                  <a:pt x="2958793" y="1335065"/>
                  <a:pt x="2958920" y="1335065"/>
                </a:cubicBezTo>
                <a:cubicBezTo>
                  <a:pt x="2963632" y="1335182"/>
                  <a:pt x="2967364" y="1339098"/>
                  <a:pt x="2967247" y="1343809"/>
                </a:cubicBezTo>
                <a:cubicBezTo>
                  <a:pt x="2967247" y="1348788"/>
                  <a:pt x="2963505" y="1352530"/>
                  <a:pt x="2958524" y="1352530"/>
                </a:cubicBezTo>
                <a:cubicBezTo>
                  <a:pt x="2953949" y="1352530"/>
                  <a:pt x="2949788" y="1348788"/>
                  <a:pt x="2949788" y="1343809"/>
                </a:cubicBezTo>
                <a:cubicBezTo>
                  <a:pt x="2949811" y="1338992"/>
                  <a:pt x="2953704" y="1335100"/>
                  <a:pt x="2958524" y="1335065"/>
                </a:cubicBezTo>
                <a:close/>
                <a:moveTo>
                  <a:pt x="9620076" y="1332575"/>
                </a:moveTo>
                <a:cubicBezTo>
                  <a:pt x="9628391" y="1332575"/>
                  <a:pt x="9634624" y="1339238"/>
                  <a:pt x="9634624" y="1347128"/>
                </a:cubicBezTo>
                <a:cubicBezTo>
                  <a:pt x="9634624" y="1355019"/>
                  <a:pt x="9628391" y="1361682"/>
                  <a:pt x="9620076" y="1361682"/>
                </a:cubicBezTo>
                <a:cubicBezTo>
                  <a:pt x="9612077" y="1361588"/>
                  <a:pt x="9605609" y="1355125"/>
                  <a:pt x="9605516" y="1347128"/>
                </a:cubicBezTo>
                <a:cubicBezTo>
                  <a:pt x="9605609" y="1339133"/>
                  <a:pt x="9612077" y="1332668"/>
                  <a:pt x="9620076" y="1332575"/>
                </a:cubicBezTo>
                <a:close/>
                <a:moveTo>
                  <a:pt x="10160900" y="1330915"/>
                </a:moveTo>
                <a:cubicBezTo>
                  <a:pt x="10170958" y="1330915"/>
                  <a:pt x="10178793" y="1339238"/>
                  <a:pt x="10178793" y="1349198"/>
                </a:cubicBezTo>
                <a:cubicBezTo>
                  <a:pt x="10178793" y="1359180"/>
                  <a:pt x="10170958" y="1367083"/>
                  <a:pt x="10160900" y="1367083"/>
                </a:cubicBezTo>
                <a:cubicBezTo>
                  <a:pt x="10150961" y="1367083"/>
                  <a:pt x="10142670" y="1359180"/>
                  <a:pt x="10142670" y="1349209"/>
                </a:cubicBezTo>
                <a:cubicBezTo>
                  <a:pt x="10142670" y="1339238"/>
                  <a:pt x="10150961" y="1330915"/>
                  <a:pt x="10160900" y="1330915"/>
                </a:cubicBezTo>
                <a:close/>
                <a:moveTo>
                  <a:pt x="8673820" y="1330494"/>
                </a:moveTo>
                <a:cubicBezTo>
                  <a:pt x="8678569" y="1330670"/>
                  <a:pt x="8682381" y="1334492"/>
                  <a:pt x="8682556" y="1339238"/>
                </a:cubicBezTo>
                <a:cubicBezTo>
                  <a:pt x="8682556" y="1344218"/>
                  <a:pt x="8678394" y="1348380"/>
                  <a:pt x="8673820" y="1348380"/>
                </a:cubicBezTo>
                <a:cubicBezTo>
                  <a:pt x="8668793" y="1348333"/>
                  <a:pt x="8664723" y="1344265"/>
                  <a:pt x="8664676" y="1339238"/>
                </a:cubicBezTo>
                <a:cubicBezTo>
                  <a:pt x="8664676" y="1334656"/>
                  <a:pt x="8668838" y="1330494"/>
                  <a:pt x="8673820" y="1330494"/>
                </a:cubicBezTo>
                <a:close/>
                <a:moveTo>
                  <a:pt x="1151627" y="1330494"/>
                </a:moveTo>
                <a:cubicBezTo>
                  <a:pt x="1156913" y="1330518"/>
                  <a:pt x="1161182" y="1334784"/>
                  <a:pt x="1161217" y="1340068"/>
                </a:cubicBezTo>
                <a:cubicBezTo>
                  <a:pt x="1161217" y="1345468"/>
                  <a:pt x="1157125" y="1349630"/>
                  <a:pt x="1151627" y="1349630"/>
                </a:cubicBezTo>
                <a:cubicBezTo>
                  <a:pt x="1151523" y="1349630"/>
                  <a:pt x="1151405" y="1349630"/>
                  <a:pt x="1151301" y="1349630"/>
                </a:cubicBezTo>
                <a:cubicBezTo>
                  <a:pt x="1146131" y="1349513"/>
                  <a:pt x="1142039" y="1345235"/>
                  <a:pt x="1142155" y="1340068"/>
                </a:cubicBezTo>
                <a:cubicBezTo>
                  <a:pt x="1142155" y="1335065"/>
                  <a:pt x="1146248" y="1330494"/>
                  <a:pt x="1151627" y="1330494"/>
                </a:cubicBezTo>
                <a:close/>
                <a:moveTo>
                  <a:pt x="7087738" y="1329243"/>
                </a:moveTo>
                <a:cubicBezTo>
                  <a:pt x="7104472" y="1329336"/>
                  <a:pt x="7118003" y="1342873"/>
                  <a:pt x="7118096" y="1359601"/>
                </a:cubicBezTo>
                <a:cubicBezTo>
                  <a:pt x="7118096" y="1376633"/>
                  <a:pt x="7104367" y="1390368"/>
                  <a:pt x="7087738" y="1390368"/>
                </a:cubicBezTo>
                <a:lnTo>
                  <a:pt x="7087738" y="1390355"/>
                </a:lnTo>
                <a:cubicBezTo>
                  <a:pt x="7087691" y="1390355"/>
                  <a:pt x="7087656" y="1390355"/>
                  <a:pt x="7087609" y="1390355"/>
                </a:cubicBezTo>
                <a:cubicBezTo>
                  <a:pt x="7070652" y="1390321"/>
                  <a:pt x="7056947" y="1376550"/>
                  <a:pt x="7056981" y="1359601"/>
                </a:cubicBezTo>
                <a:cubicBezTo>
                  <a:pt x="7056981" y="1342978"/>
                  <a:pt x="7070699" y="1329243"/>
                  <a:pt x="7087738" y="1329243"/>
                </a:cubicBezTo>
                <a:close/>
                <a:moveTo>
                  <a:pt x="5870842" y="1329243"/>
                </a:moveTo>
                <a:cubicBezTo>
                  <a:pt x="5882068" y="1329243"/>
                  <a:pt x="5890805" y="1337974"/>
                  <a:pt x="5890805" y="1348788"/>
                </a:cubicBezTo>
                <a:cubicBezTo>
                  <a:pt x="5890805" y="1360010"/>
                  <a:pt x="5882068" y="1368742"/>
                  <a:pt x="5870842" y="1368742"/>
                </a:cubicBezTo>
                <a:cubicBezTo>
                  <a:pt x="5860039" y="1368742"/>
                  <a:pt x="5851303" y="1360010"/>
                  <a:pt x="5851303" y="1348788"/>
                </a:cubicBezTo>
                <a:cubicBezTo>
                  <a:pt x="5851303" y="1348776"/>
                  <a:pt x="5851303" y="1348764"/>
                  <a:pt x="5851303" y="1348753"/>
                </a:cubicBezTo>
                <a:cubicBezTo>
                  <a:pt x="5851314" y="1337974"/>
                  <a:pt x="5860060" y="1329231"/>
                  <a:pt x="5870842" y="1329243"/>
                </a:cubicBezTo>
                <a:close/>
                <a:moveTo>
                  <a:pt x="1933285" y="1328833"/>
                </a:moveTo>
                <a:cubicBezTo>
                  <a:pt x="1938770" y="1328903"/>
                  <a:pt x="1943190" y="1333334"/>
                  <a:pt x="1943260" y="1338817"/>
                </a:cubicBezTo>
                <a:cubicBezTo>
                  <a:pt x="1943190" y="1344287"/>
                  <a:pt x="1938759" y="1348717"/>
                  <a:pt x="1933285" y="1348788"/>
                </a:cubicBezTo>
                <a:cubicBezTo>
                  <a:pt x="1927882" y="1348788"/>
                  <a:pt x="1923310" y="1344217"/>
                  <a:pt x="1923310" y="1338817"/>
                </a:cubicBezTo>
                <a:cubicBezTo>
                  <a:pt x="1923380" y="1333334"/>
                  <a:pt x="1927801" y="1328903"/>
                  <a:pt x="1933285" y="1328833"/>
                </a:cubicBezTo>
                <a:close/>
                <a:moveTo>
                  <a:pt x="7196669" y="1328004"/>
                </a:moveTo>
                <a:cubicBezTo>
                  <a:pt x="7214352" y="1328016"/>
                  <a:pt x="7228677" y="1342336"/>
                  <a:pt x="7228677" y="1360011"/>
                </a:cubicBezTo>
                <a:cubicBezTo>
                  <a:pt x="7228677" y="1377884"/>
                  <a:pt x="7214549" y="1392426"/>
                  <a:pt x="7196669" y="1392426"/>
                </a:cubicBezTo>
                <a:cubicBezTo>
                  <a:pt x="7179209" y="1392426"/>
                  <a:pt x="7164651" y="1377896"/>
                  <a:pt x="7164651" y="1360011"/>
                </a:cubicBezTo>
                <a:cubicBezTo>
                  <a:pt x="7164651" y="1342559"/>
                  <a:pt x="7179209" y="1328004"/>
                  <a:pt x="7196669" y="1328004"/>
                </a:cubicBezTo>
                <a:close/>
                <a:moveTo>
                  <a:pt x="2497450" y="1327584"/>
                </a:moveTo>
                <a:cubicBezTo>
                  <a:pt x="2502714" y="1327642"/>
                  <a:pt x="2506959" y="1331886"/>
                  <a:pt x="2507018" y="1337146"/>
                </a:cubicBezTo>
                <a:cubicBezTo>
                  <a:pt x="2506970" y="1342406"/>
                  <a:pt x="2502714" y="1346661"/>
                  <a:pt x="2497450" y="1346720"/>
                </a:cubicBezTo>
                <a:cubicBezTo>
                  <a:pt x="2492049" y="1346720"/>
                  <a:pt x="2487897" y="1342559"/>
                  <a:pt x="2487897" y="1337146"/>
                </a:cubicBezTo>
                <a:cubicBezTo>
                  <a:pt x="2487897" y="1337040"/>
                  <a:pt x="2487897" y="1336935"/>
                  <a:pt x="2487897" y="1336831"/>
                </a:cubicBezTo>
                <a:cubicBezTo>
                  <a:pt x="2487978" y="1331640"/>
                  <a:pt x="2492260" y="1327502"/>
                  <a:pt x="2497450" y="1327584"/>
                </a:cubicBezTo>
                <a:close/>
                <a:moveTo>
                  <a:pt x="6699850" y="1326344"/>
                </a:moveTo>
                <a:cubicBezTo>
                  <a:pt x="6713988" y="1326344"/>
                  <a:pt x="6725625" y="1337975"/>
                  <a:pt x="6725625" y="1352120"/>
                </a:cubicBezTo>
                <a:cubicBezTo>
                  <a:pt x="6725554" y="1366323"/>
                  <a:pt x="6714059" y="1377814"/>
                  <a:pt x="6699850" y="1377884"/>
                </a:cubicBezTo>
                <a:cubicBezTo>
                  <a:pt x="6685712" y="1377884"/>
                  <a:pt x="6674076" y="1366253"/>
                  <a:pt x="6674076" y="1352120"/>
                </a:cubicBezTo>
                <a:cubicBezTo>
                  <a:pt x="6674136" y="1337916"/>
                  <a:pt x="6685642" y="1326414"/>
                  <a:pt x="6699850" y="1326344"/>
                </a:cubicBezTo>
                <a:close/>
                <a:moveTo>
                  <a:pt x="6154382" y="1325515"/>
                </a:moveTo>
                <a:cubicBezTo>
                  <a:pt x="6166439" y="1325515"/>
                  <a:pt x="6176005" y="1335064"/>
                  <a:pt x="6176005" y="1346720"/>
                </a:cubicBezTo>
                <a:cubicBezTo>
                  <a:pt x="6176005" y="1346813"/>
                  <a:pt x="6176005" y="1346919"/>
                  <a:pt x="6176005" y="1347012"/>
                </a:cubicBezTo>
                <a:cubicBezTo>
                  <a:pt x="6175922" y="1358865"/>
                  <a:pt x="6166240" y="1368403"/>
                  <a:pt x="6154382" y="1368321"/>
                </a:cubicBezTo>
                <a:cubicBezTo>
                  <a:pt x="6142746" y="1368321"/>
                  <a:pt x="6133181" y="1358759"/>
                  <a:pt x="6133181" y="1346720"/>
                </a:cubicBezTo>
                <a:cubicBezTo>
                  <a:pt x="6133215" y="1335030"/>
                  <a:pt x="6142687" y="1325561"/>
                  <a:pt x="6154382" y="1325515"/>
                </a:cubicBezTo>
                <a:close/>
                <a:moveTo>
                  <a:pt x="5425993" y="1324684"/>
                </a:moveTo>
                <a:cubicBezTo>
                  <a:pt x="5438472" y="1324684"/>
                  <a:pt x="5448856" y="1334656"/>
                  <a:pt x="5448856" y="1347128"/>
                </a:cubicBezTo>
                <a:cubicBezTo>
                  <a:pt x="5448856" y="1353359"/>
                  <a:pt x="5446260" y="1359075"/>
                  <a:pt x="5442105" y="1363234"/>
                </a:cubicBezTo>
                <a:lnTo>
                  <a:pt x="5428691" y="1368862"/>
                </a:lnTo>
                <a:lnTo>
                  <a:pt x="5427910" y="1370743"/>
                </a:lnTo>
                <a:lnTo>
                  <a:pt x="5428157" y="1371314"/>
                </a:lnTo>
                <a:cubicBezTo>
                  <a:pt x="5428362" y="1377972"/>
                  <a:pt x="5425850" y="1384083"/>
                  <a:pt x="5421623" y="1388580"/>
                </a:cubicBezTo>
                <a:lnTo>
                  <a:pt x="5420187" y="1389228"/>
                </a:lnTo>
                <a:lnTo>
                  <a:pt x="5425164" y="1401157"/>
                </a:lnTo>
                <a:lnTo>
                  <a:pt x="5421928" y="1408917"/>
                </a:lnTo>
                <a:lnTo>
                  <a:pt x="5427544" y="1411297"/>
                </a:lnTo>
                <a:lnTo>
                  <a:pt x="5428798" y="1408333"/>
                </a:lnTo>
                <a:cubicBezTo>
                  <a:pt x="5431813" y="1405419"/>
                  <a:pt x="5435971" y="1403648"/>
                  <a:pt x="5440543" y="1403648"/>
                </a:cubicBezTo>
                <a:cubicBezTo>
                  <a:pt x="5449021" y="1403975"/>
                  <a:pt x="5455826" y="1410767"/>
                  <a:pt x="5456142" y="1419241"/>
                </a:cubicBezTo>
                <a:cubicBezTo>
                  <a:pt x="5456311" y="1423719"/>
                  <a:pt x="5454651" y="1427842"/>
                  <a:pt x="5451829" y="1430888"/>
                </a:cubicBezTo>
                <a:lnTo>
                  <a:pt x="5444673" y="1434176"/>
                </a:lnTo>
                <a:lnTo>
                  <a:pt x="5451876" y="1437212"/>
                </a:lnTo>
                <a:lnTo>
                  <a:pt x="5458673" y="1453347"/>
                </a:lnTo>
                <a:lnTo>
                  <a:pt x="5466327" y="1450207"/>
                </a:lnTo>
                <a:cubicBezTo>
                  <a:pt x="5474642" y="1450207"/>
                  <a:pt x="5482330" y="1453634"/>
                  <a:pt x="5487942" y="1459142"/>
                </a:cubicBezTo>
                <a:lnTo>
                  <a:pt x="5493569" y="1472321"/>
                </a:lnTo>
                <a:lnTo>
                  <a:pt x="5511644" y="1464749"/>
                </a:lnTo>
                <a:lnTo>
                  <a:pt x="5514932" y="1466114"/>
                </a:lnTo>
                <a:lnTo>
                  <a:pt x="5514544" y="1465170"/>
                </a:lnTo>
                <a:cubicBezTo>
                  <a:pt x="5514544" y="1457268"/>
                  <a:pt x="5521196" y="1450629"/>
                  <a:pt x="5529510" y="1450629"/>
                </a:cubicBezTo>
                <a:cubicBezTo>
                  <a:pt x="5537511" y="1450722"/>
                  <a:pt x="5543977" y="1457186"/>
                  <a:pt x="5544071" y="1465182"/>
                </a:cubicBezTo>
                <a:cubicBezTo>
                  <a:pt x="5544071" y="1469332"/>
                  <a:pt x="5542407" y="1473073"/>
                  <a:pt x="5539757" y="1475775"/>
                </a:cubicBezTo>
                <a:lnTo>
                  <a:pt x="5535876" y="1477430"/>
                </a:lnTo>
                <a:lnTo>
                  <a:pt x="5539865" y="1487043"/>
                </a:lnTo>
                <a:lnTo>
                  <a:pt x="5541906" y="1482140"/>
                </a:lnTo>
                <a:cubicBezTo>
                  <a:pt x="5547992" y="1476052"/>
                  <a:pt x="5556397" y="1472278"/>
                  <a:pt x="5565683" y="1472242"/>
                </a:cubicBezTo>
                <a:cubicBezTo>
                  <a:pt x="5575037" y="1472242"/>
                  <a:pt x="5583456" y="1476088"/>
                  <a:pt x="5589539" y="1482219"/>
                </a:cubicBezTo>
                <a:lnTo>
                  <a:pt x="5595662" y="1496989"/>
                </a:lnTo>
                <a:lnTo>
                  <a:pt x="5602693" y="1480085"/>
                </a:lnTo>
                <a:cubicBezTo>
                  <a:pt x="5609135" y="1473692"/>
                  <a:pt x="5618073" y="1469741"/>
                  <a:pt x="5628047" y="1469741"/>
                </a:cubicBezTo>
                <a:cubicBezTo>
                  <a:pt x="5628071" y="1469741"/>
                  <a:pt x="5628082" y="1469741"/>
                  <a:pt x="5628105" y="1469741"/>
                </a:cubicBezTo>
                <a:lnTo>
                  <a:pt x="5632732" y="1471662"/>
                </a:lnTo>
                <a:lnTo>
                  <a:pt x="5634442" y="1467461"/>
                </a:lnTo>
                <a:cubicBezTo>
                  <a:pt x="5637092" y="1464761"/>
                  <a:pt x="5640730" y="1463101"/>
                  <a:pt x="5644678" y="1463101"/>
                </a:cubicBezTo>
                <a:cubicBezTo>
                  <a:pt x="5652992" y="1463101"/>
                  <a:pt x="5659644" y="1469741"/>
                  <a:pt x="5659644" y="1478063"/>
                </a:cubicBezTo>
                <a:lnTo>
                  <a:pt x="5655941" y="1487052"/>
                </a:lnTo>
                <a:lnTo>
                  <a:pt x="5663388" y="1505078"/>
                </a:lnTo>
                <a:cubicBezTo>
                  <a:pt x="5663388" y="1525032"/>
                  <a:pt x="5647590" y="1540813"/>
                  <a:pt x="5628047" y="1540813"/>
                </a:cubicBezTo>
                <a:cubicBezTo>
                  <a:pt x="5627873" y="1540813"/>
                  <a:pt x="5627710" y="1540813"/>
                  <a:pt x="5627533" y="1540813"/>
                </a:cubicBezTo>
                <a:lnTo>
                  <a:pt x="5627523" y="1540811"/>
                </a:lnTo>
                <a:lnTo>
                  <a:pt x="5625556" y="1541643"/>
                </a:lnTo>
                <a:cubicBezTo>
                  <a:pt x="5621813" y="1541643"/>
                  <a:pt x="5618487" y="1540084"/>
                  <a:pt x="5616096" y="1537644"/>
                </a:cubicBezTo>
                <a:lnTo>
                  <a:pt x="5615260" y="1535628"/>
                </a:lnTo>
                <a:lnTo>
                  <a:pt x="5602512" y="1530241"/>
                </a:lnTo>
                <a:lnTo>
                  <a:pt x="5595988" y="1514167"/>
                </a:lnTo>
                <a:lnTo>
                  <a:pt x="5589539" y="1529965"/>
                </a:lnTo>
                <a:cubicBezTo>
                  <a:pt x="5583456" y="1536148"/>
                  <a:pt x="5575037" y="1539994"/>
                  <a:pt x="5565683" y="1539994"/>
                </a:cubicBezTo>
                <a:lnTo>
                  <a:pt x="5565683" y="1539983"/>
                </a:lnTo>
                <a:cubicBezTo>
                  <a:pt x="5556326" y="1539983"/>
                  <a:pt x="5547909" y="1536140"/>
                  <a:pt x="5541831" y="1529959"/>
                </a:cubicBezTo>
                <a:lnTo>
                  <a:pt x="5536132" y="1515994"/>
                </a:lnTo>
                <a:lnTo>
                  <a:pt x="5534556" y="1519724"/>
                </a:lnTo>
                <a:cubicBezTo>
                  <a:pt x="5528685" y="1525543"/>
                  <a:pt x="5520576" y="1529182"/>
                  <a:pt x="5511644" y="1529182"/>
                </a:cubicBezTo>
                <a:cubicBezTo>
                  <a:pt x="5502803" y="1529177"/>
                  <a:pt x="5494799" y="1525594"/>
                  <a:pt x="5489007" y="1519803"/>
                </a:cubicBezTo>
                <a:lnTo>
                  <a:pt x="5482667" y="1504515"/>
                </a:lnTo>
                <a:lnTo>
                  <a:pt x="5466327" y="1511308"/>
                </a:lnTo>
                <a:cubicBezTo>
                  <a:pt x="5466280" y="1511308"/>
                  <a:pt x="5466234" y="1511308"/>
                  <a:pt x="5466187" y="1511308"/>
                </a:cubicBezTo>
                <a:cubicBezTo>
                  <a:pt x="5457710" y="1511291"/>
                  <a:pt x="5450042" y="1507838"/>
                  <a:pt x="5444502" y="1502274"/>
                </a:cubicBezTo>
                <a:lnTo>
                  <a:pt x="5437145" y="1484404"/>
                </a:lnTo>
                <a:lnTo>
                  <a:pt x="5431396" y="1486795"/>
                </a:lnTo>
                <a:cubicBezTo>
                  <a:pt x="5431280" y="1486795"/>
                  <a:pt x="5431164" y="1486795"/>
                  <a:pt x="5431045" y="1486795"/>
                </a:cubicBezTo>
                <a:cubicBezTo>
                  <a:pt x="5423059" y="1486743"/>
                  <a:pt x="5415846" y="1483459"/>
                  <a:pt x="5410643" y="1478191"/>
                </a:cubicBezTo>
                <a:lnTo>
                  <a:pt x="5408016" y="1471732"/>
                </a:lnTo>
                <a:lnTo>
                  <a:pt x="5402869" y="1469537"/>
                </a:lnTo>
                <a:cubicBezTo>
                  <a:pt x="5400220" y="1466836"/>
                  <a:pt x="5398560" y="1463095"/>
                  <a:pt x="5398560" y="1458940"/>
                </a:cubicBezTo>
                <a:lnTo>
                  <a:pt x="5400357" y="1454671"/>
                </a:lnTo>
                <a:lnTo>
                  <a:pt x="5389198" y="1449998"/>
                </a:lnTo>
                <a:cubicBezTo>
                  <a:pt x="5384240" y="1445044"/>
                  <a:pt x="5381152" y="1438221"/>
                  <a:pt x="5381088" y="1430675"/>
                </a:cubicBezTo>
                <a:lnTo>
                  <a:pt x="5385145" y="1420997"/>
                </a:lnTo>
                <a:lnTo>
                  <a:pt x="5381196" y="1419349"/>
                </a:lnTo>
                <a:lnTo>
                  <a:pt x="5376152" y="1407265"/>
                </a:lnTo>
                <a:lnTo>
                  <a:pt x="5374649" y="1410933"/>
                </a:lnTo>
                <a:cubicBezTo>
                  <a:pt x="5371425" y="1414157"/>
                  <a:pt x="5366956" y="1416133"/>
                  <a:pt x="5361968" y="1416133"/>
                </a:cubicBezTo>
                <a:cubicBezTo>
                  <a:pt x="5356980" y="1416133"/>
                  <a:pt x="5352510" y="1414157"/>
                  <a:pt x="5349287" y="1410935"/>
                </a:cubicBezTo>
                <a:lnTo>
                  <a:pt x="5347030" y="1405435"/>
                </a:lnTo>
                <a:lnTo>
                  <a:pt x="5340874" y="1420388"/>
                </a:lnTo>
                <a:lnTo>
                  <a:pt x="5337928" y="1421599"/>
                </a:lnTo>
                <a:lnTo>
                  <a:pt x="5340765" y="1428593"/>
                </a:lnTo>
                <a:cubicBezTo>
                  <a:pt x="5340765" y="1432959"/>
                  <a:pt x="5338999" y="1437012"/>
                  <a:pt x="5336090" y="1439974"/>
                </a:cubicBezTo>
                <a:lnTo>
                  <a:pt x="5330019" y="1442516"/>
                </a:lnTo>
                <a:lnTo>
                  <a:pt x="5325578" y="1454252"/>
                </a:lnTo>
                <a:lnTo>
                  <a:pt x="5325110" y="1454463"/>
                </a:lnTo>
                <a:lnTo>
                  <a:pt x="5326107" y="1454878"/>
                </a:lnTo>
                <a:cubicBezTo>
                  <a:pt x="5330767" y="1459535"/>
                  <a:pt x="5333662" y="1465958"/>
                  <a:pt x="5333704" y="1473060"/>
                </a:cubicBezTo>
                <a:lnTo>
                  <a:pt x="5329038" y="1484235"/>
                </a:lnTo>
                <a:lnTo>
                  <a:pt x="5341391" y="1489280"/>
                </a:lnTo>
                <a:cubicBezTo>
                  <a:pt x="5346381" y="1494163"/>
                  <a:pt x="5349501" y="1500917"/>
                  <a:pt x="5349501" y="1508398"/>
                </a:cubicBezTo>
                <a:lnTo>
                  <a:pt x="5347715" y="1512654"/>
                </a:lnTo>
                <a:lnTo>
                  <a:pt x="5349910" y="1511729"/>
                </a:lnTo>
                <a:cubicBezTo>
                  <a:pt x="5357940" y="1511752"/>
                  <a:pt x="5365205" y="1515010"/>
                  <a:pt x="5370469" y="1520269"/>
                </a:cubicBezTo>
                <a:lnTo>
                  <a:pt x="5378941" y="1540630"/>
                </a:lnTo>
                <a:lnTo>
                  <a:pt x="5384420" y="1535413"/>
                </a:lnTo>
                <a:cubicBezTo>
                  <a:pt x="5384431" y="1535413"/>
                  <a:pt x="5384442" y="1535413"/>
                  <a:pt x="5384455" y="1535413"/>
                </a:cubicBezTo>
                <a:lnTo>
                  <a:pt x="5387485" y="1538454"/>
                </a:lnTo>
                <a:lnTo>
                  <a:pt x="5389824" y="1537492"/>
                </a:lnTo>
                <a:cubicBezTo>
                  <a:pt x="5398138" y="1537492"/>
                  <a:pt x="5405723" y="1540924"/>
                  <a:pt x="5411233" y="1546485"/>
                </a:cubicBezTo>
                <a:lnTo>
                  <a:pt x="5418786" y="1564882"/>
                </a:lnTo>
                <a:lnTo>
                  <a:pt x="5439711" y="1556208"/>
                </a:lnTo>
                <a:cubicBezTo>
                  <a:pt x="5448652" y="1556208"/>
                  <a:pt x="5456757" y="1559735"/>
                  <a:pt x="5462632" y="1565499"/>
                </a:cubicBezTo>
                <a:lnTo>
                  <a:pt x="5470816" y="1585047"/>
                </a:lnTo>
                <a:lnTo>
                  <a:pt x="5474273" y="1576828"/>
                </a:lnTo>
                <a:lnTo>
                  <a:pt x="5494497" y="1568575"/>
                </a:lnTo>
                <a:lnTo>
                  <a:pt x="5487938" y="1562018"/>
                </a:lnTo>
                <a:cubicBezTo>
                  <a:pt x="5487938" y="1561843"/>
                  <a:pt x="5487938" y="1561667"/>
                  <a:pt x="5487938" y="1561481"/>
                </a:cubicBezTo>
                <a:cubicBezTo>
                  <a:pt x="5488092" y="1555203"/>
                  <a:pt x="5493307" y="1550235"/>
                  <a:pt x="5499584" y="1550387"/>
                </a:cubicBezTo>
                <a:cubicBezTo>
                  <a:pt x="5499597" y="1550387"/>
                  <a:pt x="5499597" y="1550387"/>
                  <a:pt x="5499608" y="1550387"/>
                </a:cubicBezTo>
                <a:cubicBezTo>
                  <a:pt x="5506028" y="1550399"/>
                  <a:pt x="5511233" y="1555601"/>
                  <a:pt x="5511220" y="1562018"/>
                </a:cubicBezTo>
                <a:lnTo>
                  <a:pt x="5503931" y="1569313"/>
                </a:lnTo>
                <a:lnTo>
                  <a:pt x="5522193" y="1576828"/>
                </a:lnTo>
                <a:lnTo>
                  <a:pt x="5530976" y="1598154"/>
                </a:lnTo>
                <a:lnTo>
                  <a:pt x="5539444" y="1577398"/>
                </a:lnTo>
                <a:cubicBezTo>
                  <a:pt x="5545837" y="1570957"/>
                  <a:pt x="5554673" y="1567009"/>
                  <a:pt x="5564442" y="1567009"/>
                </a:cubicBezTo>
                <a:cubicBezTo>
                  <a:pt x="5584181" y="1567009"/>
                  <a:pt x="5600193" y="1583012"/>
                  <a:pt x="5600193" y="1602745"/>
                </a:cubicBezTo>
                <a:cubicBezTo>
                  <a:pt x="5600193" y="1622289"/>
                  <a:pt x="5583983" y="1638070"/>
                  <a:pt x="5564442" y="1638070"/>
                </a:cubicBezTo>
                <a:lnTo>
                  <a:pt x="5564442" y="1638081"/>
                </a:lnTo>
                <a:cubicBezTo>
                  <a:pt x="5564419" y="1638081"/>
                  <a:pt x="5564409" y="1638081"/>
                  <a:pt x="5564384" y="1638081"/>
                </a:cubicBezTo>
                <a:cubicBezTo>
                  <a:pt x="5554632" y="1638070"/>
                  <a:pt x="5545805" y="1634110"/>
                  <a:pt x="5539419" y="1627716"/>
                </a:cubicBezTo>
                <a:lnTo>
                  <a:pt x="5530134" y="1605239"/>
                </a:lnTo>
                <a:lnTo>
                  <a:pt x="5522193" y="1624512"/>
                </a:lnTo>
                <a:cubicBezTo>
                  <a:pt x="5516111" y="1630588"/>
                  <a:pt x="5507689" y="1634329"/>
                  <a:pt x="5498334" y="1634329"/>
                </a:cubicBezTo>
                <a:lnTo>
                  <a:pt x="5498334" y="1634341"/>
                </a:lnTo>
                <a:cubicBezTo>
                  <a:pt x="5488979" y="1634341"/>
                  <a:pt x="5480456" y="1630600"/>
                  <a:pt x="5474273" y="1624522"/>
                </a:cubicBezTo>
                <a:lnTo>
                  <a:pt x="5465616" y="1603931"/>
                </a:lnTo>
                <a:lnTo>
                  <a:pt x="5462635" y="1611119"/>
                </a:lnTo>
                <a:cubicBezTo>
                  <a:pt x="5456768" y="1616986"/>
                  <a:pt x="5448664" y="1620618"/>
                  <a:pt x="5439711" y="1620629"/>
                </a:cubicBezTo>
                <a:cubicBezTo>
                  <a:pt x="5430982" y="1620629"/>
                  <a:pt x="5422978" y="1616994"/>
                  <a:pt x="5417161" y="1611123"/>
                </a:cubicBezTo>
                <a:lnTo>
                  <a:pt x="5408735" y="1590702"/>
                </a:lnTo>
                <a:lnTo>
                  <a:pt x="5389824" y="1598594"/>
                </a:lnTo>
                <a:lnTo>
                  <a:pt x="5389467" y="1598448"/>
                </a:lnTo>
                <a:lnTo>
                  <a:pt x="5381509" y="1606076"/>
                </a:lnTo>
                <a:cubicBezTo>
                  <a:pt x="5376107" y="1606076"/>
                  <a:pt x="5371534" y="1601914"/>
                  <a:pt x="5371534" y="1596514"/>
                </a:cubicBezTo>
                <a:cubicBezTo>
                  <a:pt x="5371534" y="1596432"/>
                  <a:pt x="5371534" y="1596339"/>
                  <a:pt x="5371534" y="1596257"/>
                </a:cubicBezTo>
                <a:lnTo>
                  <a:pt x="5375267" y="1592622"/>
                </a:lnTo>
                <a:lnTo>
                  <a:pt x="5368046" y="1589660"/>
                </a:lnTo>
                <a:cubicBezTo>
                  <a:pt x="5362485" y="1584154"/>
                  <a:pt x="5359056" y="1576570"/>
                  <a:pt x="5359056" y="1568259"/>
                </a:cubicBezTo>
                <a:cubicBezTo>
                  <a:pt x="5359056" y="1568212"/>
                  <a:pt x="5359056" y="1568155"/>
                  <a:pt x="5359056" y="1568107"/>
                </a:cubicBezTo>
                <a:lnTo>
                  <a:pt x="5360014" y="1565807"/>
                </a:lnTo>
                <a:lnTo>
                  <a:pt x="5349910" y="1569920"/>
                </a:lnTo>
                <a:cubicBezTo>
                  <a:pt x="5333854" y="1569873"/>
                  <a:pt x="5320838" y="1556862"/>
                  <a:pt x="5320804" y="1540813"/>
                </a:cubicBezTo>
                <a:lnTo>
                  <a:pt x="5323089" y="1535401"/>
                </a:lnTo>
                <a:lnTo>
                  <a:pt x="5322054" y="1535834"/>
                </a:lnTo>
                <a:cubicBezTo>
                  <a:pt x="5307087" y="1535834"/>
                  <a:pt x="5295030" y="1523361"/>
                  <a:pt x="5295030" y="1508398"/>
                </a:cubicBezTo>
                <a:cubicBezTo>
                  <a:pt x="5295030" y="1508364"/>
                  <a:pt x="5295030" y="1508339"/>
                  <a:pt x="5295030" y="1508305"/>
                </a:cubicBezTo>
                <a:lnTo>
                  <a:pt x="5300293" y="1495665"/>
                </a:lnTo>
                <a:lnTo>
                  <a:pt x="5289760" y="1491270"/>
                </a:lnTo>
                <a:lnTo>
                  <a:pt x="5287912" y="1486843"/>
                </a:lnTo>
                <a:lnTo>
                  <a:pt x="5287887" y="1486832"/>
                </a:lnTo>
                <a:lnTo>
                  <a:pt x="5282142" y="1473060"/>
                </a:lnTo>
                <a:lnTo>
                  <a:pt x="5284772" y="1466761"/>
                </a:lnTo>
                <a:lnTo>
                  <a:pt x="5282145" y="1460600"/>
                </a:lnTo>
                <a:cubicBezTo>
                  <a:pt x="5282145" y="1456450"/>
                  <a:pt x="5283807" y="1452709"/>
                  <a:pt x="5286508" y="1450005"/>
                </a:cubicBezTo>
                <a:lnTo>
                  <a:pt x="5289623" y="1448722"/>
                </a:lnTo>
                <a:lnTo>
                  <a:pt x="5285160" y="1438272"/>
                </a:lnTo>
                <a:cubicBezTo>
                  <a:pt x="5285014" y="1431616"/>
                  <a:pt x="5287580" y="1425528"/>
                  <a:pt x="5291848" y="1421068"/>
                </a:cubicBezTo>
                <a:lnTo>
                  <a:pt x="5293190" y="1420478"/>
                </a:lnTo>
                <a:lnTo>
                  <a:pt x="5284936" y="1417048"/>
                </a:lnTo>
                <a:cubicBezTo>
                  <a:pt x="5281404" y="1413510"/>
                  <a:pt x="5279224" y="1408627"/>
                  <a:pt x="5279229" y="1403238"/>
                </a:cubicBezTo>
                <a:cubicBezTo>
                  <a:pt x="5279229" y="1403238"/>
                  <a:pt x="5279229" y="1403226"/>
                  <a:pt x="5279229" y="1403226"/>
                </a:cubicBezTo>
                <a:cubicBezTo>
                  <a:pt x="5279242" y="1392448"/>
                  <a:pt x="5287989" y="1383705"/>
                  <a:pt x="5298771" y="1383716"/>
                </a:cubicBezTo>
                <a:lnTo>
                  <a:pt x="5309675" y="1388337"/>
                </a:lnTo>
                <a:lnTo>
                  <a:pt x="5324967" y="1382045"/>
                </a:lnTo>
                <a:cubicBezTo>
                  <a:pt x="5331205" y="1382045"/>
                  <a:pt x="5336819" y="1384538"/>
                  <a:pt x="5340873" y="1388590"/>
                </a:cubicBezTo>
                <a:lnTo>
                  <a:pt x="5344470" y="1397325"/>
                </a:lnTo>
                <a:lnTo>
                  <a:pt x="5345946" y="1393724"/>
                </a:lnTo>
                <a:lnTo>
                  <a:pt x="5342841" y="1392431"/>
                </a:lnTo>
                <a:cubicBezTo>
                  <a:pt x="5338996" y="1388585"/>
                  <a:pt x="5336603" y="1383284"/>
                  <a:pt x="5336603" y="1377463"/>
                </a:cubicBezTo>
                <a:cubicBezTo>
                  <a:pt x="5336603" y="1365832"/>
                  <a:pt x="5346168" y="1356690"/>
                  <a:pt x="5357816" y="1356690"/>
                </a:cubicBezTo>
                <a:cubicBezTo>
                  <a:pt x="5369032" y="1356690"/>
                  <a:pt x="5378597" y="1365832"/>
                  <a:pt x="5378597" y="1377463"/>
                </a:cubicBezTo>
                <a:lnTo>
                  <a:pt x="5374947" y="1386298"/>
                </a:lnTo>
                <a:lnTo>
                  <a:pt x="5377357" y="1392173"/>
                </a:lnTo>
                <a:lnTo>
                  <a:pt x="5381199" y="1382976"/>
                </a:lnTo>
                <a:lnTo>
                  <a:pt x="5384967" y="1381406"/>
                </a:lnTo>
                <a:lnTo>
                  <a:pt x="5381203" y="1372600"/>
                </a:lnTo>
                <a:cubicBezTo>
                  <a:pt x="5381059" y="1365944"/>
                  <a:pt x="5383624" y="1359856"/>
                  <a:pt x="5387896" y="1355397"/>
                </a:cubicBezTo>
                <a:lnTo>
                  <a:pt x="5404018" y="1348300"/>
                </a:lnTo>
                <a:lnTo>
                  <a:pt x="5403541" y="1347128"/>
                </a:lnTo>
                <a:cubicBezTo>
                  <a:pt x="5403541" y="1334656"/>
                  <a:pt x="5413516" y="1324684"/>
                  <a:pt x="5425993" y="1324684"/>
                </a:cubicBezTo>
                <a:close/>
                <a:moveTo>
                  <a:pt x="8899988" y="1323013"/>
                </a:moveTo>
                <a:cubicBezTo>
                  <a:pt x="8900058" y="1323013"/>
                  <a:pt x="8900128" y="1323013"/>
                  <a:pt x="8900198" y="1323013"/>
                </a:cubicBezTo>
                <a:cubicBezTo>
                  <a:pt x="8905882" y="1323071"/>
                  <a:pt x="8910443" y="1327724"/>
                  <a:pt x="8910384" y="1333405"/>
                </a:cubicBezTo>
                <a:cubicBezTo>
                  <a:pt x="8910384" y="1338818"/>
                  <a:pt x="8905812" y="1343377"/>
                  <a:pt x="8899988" y="1343377"/>
                </a:cubicBezTo>
                <a:lnTo>
                  <a:pt x="8899988" y="1343388"/>
                </a:lnTo>
                <a:cubicBezTo>
                  <a:pt x="8894585" y="1343388"/>
                  <a:pt x="8890013" y="1338818"/>
                  <a:pt x="8890013" y="1333417"/>
                </a:cubicBezTo>
                <a:cubicBezTo>
                  <a:pt x="8890013" y="1327584"/>
                  <a:pt x="8894585" y="1323013"/>
                  <a:pt x="8899988" y="1323013"/>
                </a:cubicBezTo>
                <a:close/>
                <a:moveTo>
                  <a:pt x="7712609" y="1320102"/>
                </a:moveTo>
                <a:cubicBezTo>
                  <a:pt x="7713861" y="1320102"/>
                  <a:pt x="7714691" y="1320932"/>
                  <a:pt x="7714691" y="1322183"/>
                </a:cubicBezTo>
                <a:cubicBezTo>
                  <a:pt x="7714691" y="1323445"/>
                  <a:pt x="7713861" y="1324263"/>
                  <a:pt x="7712609" y="1324263"/>
                </a:cubicBezTo>
                <a:cubicBezTo>
                  <a:pt x="7711779" y="1324263"/>
                  <a:pt x="7710540" y="1323433"/>
                  <a:pt x="7710540" y="1322183"/>
                </a:cubicBezTo>
                <a:cubicBezTo>
                  <a:pt x="7710540" y="1320932"/>
                  <a:pt x="7711779" y="1320102"/>
                  <a:pt x="7712609" y="1320102"/>
                </a:cubicBezTo>
                <a:close/>
                <a:moveTo>
                  <a:pt x="3460744" y="1319272"/>
                </a:moveTo>
                <a:cubicBezTo>
                  <a:pt x="3460814" y="1319272"/>
                  <a:pt x="3460896" y="1319272"/>
                  <a:pt x="3460966" y="1319272"/>
                </a:cubicBezTo>
                <a:cubicBezTo>
                  <a:pt x="3464357" y="1319342"/>
                  <a:pt x="3467047" y="1322136"/>
                  <a:pt x="3466978" y="1325515"/>
                </a:cubicBezTo>
                <a:cubicBezTo>
                  <a:pt x="3466978" y="1329243"/>
                  <a:pt x="3464486" y="1331744"/>
                  <a:pt x="3460744" y="1331744"/>
                </a:cubicBezTo>
                <a:cubicBezTo>
                  <a:pt x="3457422" y="1331744"/>
                  <a:pt x="3454511" y="1329255"/>
                  <a:pt x="3454511" y="1325515"/>
                </a:cubicBezTo>
                <a:cubicBezTo>
                  <a:pt x="3454593" y="1322101"/>
                  <a:pt x="3457329" y="1319354"/>
                  <a:pt x="3460744" y="1319272"/>
                </a:cubicBezTo>
                <a:close/>
                <a:moveTo>
                  <a:pt x="3204230" y="1317612"/>
                </a:moveTo>
                <a:cubicBezTo>
                  <a:pt x="3204253" y="1317612"/>
                  <a:pt x="3204276" y="1317612"/>
                  <a:pt x="3204301" y="1317612"/>
                </a:cubicBezTo>
                <a:cubicBezTo>
                  <a:pt x="3208417" y="1317635"/>
                  <a:pt x="3211737" y="1320978"/>
                  <a:pt x="3211714" y="1325093"/>
                </a:cubicBezTo>
                <a:cubicBezTo>
                  <a:pt x="3211714" y="1329243"/>
                  <a:pt x="3208381" y="1332575"/>
                  <a:pt x="3204230" y="1332575"/>
                </a:cubicBezTo>
                <a:cubicBezTo>
                  <a:pt x="3200067" y="1332575"/>
                  <a:pt x="3196746" y="1329243"/>
                  <a:pt x="3196746" y="1325093"/>
                </a:cubicBezTo>
                <a:cubicBezTo>
                  <a:pt x="3196746" y="1325071"/>
                  <a:pt x="3196746" y="1325046"/>
                  <a:pt x="3196746" y="1325023"/>
                </a:cubicBezTo>
                <a:cubicBezTo>
                  <a:pt x="3196768" y="1320908"/>
                  <a:pt x="3200114" y="1317589"/>
                  <a:pt x="3204230" y="1317612"/>
                </a:cubicBezTo>
                <a:close/>
                <a:moveTo>
                  <a:pt x="10707257" y="1316781"/>
                </a:moveTo>
                <a:cubicBezTo>
                  <a:pt x="10719771" y="1316781"/>
                  <a:pt x="10729710" y="1327173"/>
                  <a:pt x="10729710" y="1339635"/>
                </a:cubicBezTo>
                <a:cubicBezTo>
                  <a:pt x="10729710" y="1352120"/>
                  <a:pt x="10719771" y="1362079"/>
                  <a:pt x="10707257" y="1362079"/>
                </a:cubicBezTo>
                <a:lnTo>
                  <a:pt x="10707257" y="1362090"/>
                </a:lnTo>
                <a:cubicBezTo>
                  <a:pt x="10694745" y="1362090"/>
                  <a:pt x="10684337" y="1352120"/>
                  <a:pt x="10684337" y="1339646"/>
                </a:cubicBezTo>
                <a:cubicBezTo>
                  <a:pt x="10684337" y="1327186"/>
                  <a:pt x="10694745" y="1316781"/>
                  <a:pt x="10707257" y="1316781"/>
                </a:cubicBezTo>
                <a:close/>
                <a:moveTo>
                  <a:pt x="9489111" y="1315531"/>
                </a:moveTo>
                <a:cubicBezTo>
                  <a:pt x="9496596" y="1315531"/>
                  <a:pt x="9502829" y="1321773"/>
                  <a:pt x="9502829" y="1329243"/>
                </a:cubicBezTo>
                <a:cubicBezTo>
                  <a:pt x="9502829" y="1336724"/>
                  <a:pt x="9496596" y="1342557"/>
                  <a:pt x="9489111" y="1342557"/>
                </a:cubicBezTo>
                <a:cubicBezTo>
                  <a:pt x="9481627" y="1342557"/>
                  <a:pt x="9475803" y="1336724"/>
                  <a:pt x="9475803" y="1329243"/>
                </a:cubicBezTo>
                <a:cubicBezTo>
                  <a:pt x="9475803" y="1321773"/>
                  <a:pt x="9481627" y="1315531"/>
                  <a:pt x="9489111" y="1315531"/>
                </a:cubicBezTo>
                <a:close/>
                <a:moveTo>
                  <a:pt x="1036556" y="1315123"/>
                </a:moveTo>
                <a:cubicBezTo>
                  <a:pt x="1041572" y="1315193"/>
                  <a:pt x="1045619" y="1319250"/>
                  <a:pt x="1045677" y="1324263"/>
                </a:cubicBezTo>
                <a:cubicBezTo>
                  <a:pt x="1045677" y="1329244"/>
                  <a:pt x="1041467" y="1333405"/>
                  <a:pt x="1036556" y="1333405"/>
                </a:cubicBezTo>
                <a:cubicBezTo>
                  <a:pt x="1031528" y="1333405"/>
                  <a:pt x="1027317" y="1329244"/>
                  <a:pt x="1027317" y="1324263"/>
                </a:cubicBezTo>
                <a:cubicBezTo>
                  <a:pt x="1027317" y="1319273"/>
                  <a:pt x="1031528" y="1315123"/>
                  <a:pt x="1036556" y="1315123"/>
                </a:cubicBezTo>
                <a:close/>
                <a:moveTo>
                  <a:pt x="7916745" y="1313462"/>
                </a:moveTo>
                <a:cubicBezTo>
                  <a:pt x="7918826" y="1313462"/>
                  <a:pt x="7920066" y="1314701"/>
                  <a:pt x="7920066" y="1316783"/>
                </a:cubicBezTo>
                <a:cubicBezTo>
                  <a:pt x="7920066" y="1318442"/>
                  <a:pt x="7918826" y="1319692"/>
                  <a:pt x="7916745" y="1319692"/>
                </a:cubicBezTo>
                <a:lnTo>
                  <a:pt x="7916745" y="1319705"/>
                </a:lnTo>
                <a:cubicBezTo>
                  <a:pt x="7915084" y="1319705"/>
                  <a:pt x="7913833" y="1318442"/>
                  <a:pt x="7913833" y="1316783"/>
                </a:cubicBezTo>
                <a:cubicBezTo>
                  <a:pt x="7913833" y="1314701"/>
                  <a:pt x="7915084" y="1313462"/>
                  <a:pt x="7916745" y="1313462"/>
                </a:cubicBezTo>
                <a:close/>
                <a:moveTo>
                  <a:pt x="10474892" y="1313041"/>
                </a:moveTo>
                <a:cubicBezTo>
                  <a:pt x="10486120" y="1313041"/>
                  <a:pt x="10495240" y="1322183"/>
                  <a:pt x="10495240" y="1333404"/>
                </a:cubicBezTo>
                <a:cubicBezTo>
                  <a:pt x="10495240" y="1344638"/>
                  <a:pt x="10486120" y="1353780"/>
                  <a:pt x="10474892" y="1353780"/>
                </a:cubicBezTo>
                <a:cubicBezTo>
                  <a:pt x="10463666" y="1353780"/>
                  <a:pt x="10454427" y="1344627"/>
                  <a:pt x="10454427" y="1333404"/>
                </a:cubicBezTo>
                <a:cubicBezTo>
                  <a:pt x="10454427" y="1322183"/>
                  <a:pt x="10463666" y="1313041"/>
                  <a:pt x="10474892" y="1313041"/>
                </a:cubicBezTo>
                <a:close/>
                <a:moveTo>
                  <a:pt x="6330662" y="1312620"/>
                </a:moveTo>
                <a:cubicBezTo>
                  <a:pt x="6343247" y="1312737"/>
                  <a:pt x="6353420" y="1322907"/>
                  <a:pt x="6353524" y="1335485"/>
                </a:cubicBezTo>
                <a:cubicBezTo>
                  <a:pt x="6353420" y="1348063"/>
                  <a:pt x="6343247" y="1358233"/>
                  <a:pt x="6330662" y="1358337"/>
                </a:cubicBezTo>
                <a:lnTo>
                  <a:pt x="6330662" y="1358350"/>
                </a:lnTo>
                <a:cubicBezTo>
                  <a:pt x="6318196" y="1358350"/>
                  <a:pt x="6307801" y="1347958"/>
                  <a:pt x="6307801" y="1335485"/>
                </a:cubicBezTo>
                <a:cubicBezTo>
                  <a:pt x="6307801" y="1323024"/>
                  <a:pt x="6318196" y="1312620"/>
                  <a:pt x="6330662" y="1312620"/>
                </a:cubicBezTo>
                <a:close/>
                <a:moveTo>
                  <a:pt x="6512764" y="1312212"/>
                </a:moveTo>
                <a:cubicBezTo>
                  <a:pt x="6526483" y="1312212"/>
                  <a:pt x="6537288" y="1323012"/>
                  <a:pt x="6537288" y="1336315"/>
                </a:cubicBezTo>
                <a:cubicBezTo>
                  <a:pt x="6537288" y="1336468"/>
                  <a:pt x="6537288" y="1336620"/>
                  <a:pt x="6537288" y="1336772"/>
                </a:cubicBezTo>
                <a:cubicBezTo>
                  <a:pt x="6537160" y="1350192"/>
                  <a:pt x="6526191" y="1360969"/>
                  <a:pt x="6512764" y="1360840"/>
                </a:cubicBezTo>
                <a:cubicBezTo>
                  <a:pt x="6499459" y="1360840"/>
                  <a:pt x="6488651" y="1350039"/>
                  <a:pt x="6488651" y="1336315"/>
                </a:cubicBezTo>
                <a:cubicBezTo>
                  <a:pt x="6488663" y="1323001"/>
                  <a:pt x="6499445" y="1312224"/>
                  <a:pt x="6512764" y="1312212"/>
                </a:cubicBezTo>
                <a:close/>
                <a:moveTo>
                  <a:pt x="9129899" y="1311791"/>
                </a:moveTo>
                <a:cubicBezTo>
                  <a:pt x="9129933" y="1311791"/>
                  <a:pt x="9129956" y="1311791"/>
                  <a:pt x="9129992" y="1311791"/>
                </a:cubicBezTo>
                <a:cubicBezTo>
                  <a:pt x="9136165" y="1311814"/>
                  <a:pt x="9141148" y="1316840"/>
                  <a:pt x="9141124" y="1323012"/>
                </a:cubicBezTo>
                <a:cubicBezTo>
                  <a:pt x="9141124" y="1329243"/>
                  <a:pt x="9136143" y="1334656"/>
                  <a:pt x="9129899" y="1334656"/>
                </a:cubicBezTo>
                <a:cubicBezTo>
                  <a:pt x="9123256" y="1334656"/>
                  <a:pt x="9118263" y="1329243"/>
                  <a:pt x="9118263" y="1323012"/>
                </a:cubicBezTo>
                <a:cubicBezTo>
                  <a:pt x="9118263" y="1316781"/>
                  <a:pt x="9123256" y="1311791"/>
                  <a:pt x="9129899" y="1311791"/>
                </a:cubicBezTo>
                <a:close/>
                <a:moveTo>
                  <a:pt x="3717260" y="1311382"/>
                </a:moveTo>
                <a:cubicBezTo>
                  <a:pt x="3718091" y="1311382"/>
                  <a:pt x="3718932" y="1312224"/>
                  <a:pt x="3718932" y="1313042"/>
                </a:cubicBezTo>
                <a:cubicBezTo>
                  <a:pt x="3718932" y="1314304"/>
                  <a:pt x="3718091" y="1315123"/>
                  <a:pt x="3717260" y="1315123"/>
                </a:cubicBezTo>
                <a:cubicBezTo>
                  <a:pt x="3716020" y="1315123"/>
                  <a:pt x="3715189" y="1314292"/>
                  <a:pt x="3715189" y="1313042"/>
                </a:cubicBezTo>
                <a:cubicBezTo>
                  <a:pt x="3715189" y="1312212"/>
                  <a:pt x="3716020" y="1311382"/>
                  <a:pt x="3717260" y="1311382"/>
                </a:cubicBezTo>
                <a:close/>
                <a:moveTo>
                  <a:pt x="3614161" y="1311381"/>
                </a:moveTo>
                <a:cubicBezTo>
                  <a:pt x="3614290" y="1311381"/>
                  <a:pt x="3614420" y="1311381"/>
                  <a:pt x="3614559" y="1311381"/>
                </a:cubicBezTo>
                <a:cubicBezTo>
                  <a:pt x="3617201" y="1311499"/>
                  <a:pt x="3619260" y="1313732"/>
                  <a:pt x="3619143" y="1316373"/>
                </a:cubicBezTo>
                <a:cubicBezTo>
                  <a:pt x="3619143" y="1318863"/>
                  <a:pt x="3617061" y="1320932"/>
                  <a:pt x="3614161" y="1320932"/>
                </a:cubicBezTo>
                <a:cubicBezTo>
                  <a:pt x="3611659" y="1320932"/>
                  <a:pt x="3609577" y="1318863"/>
                  <a:pt x="3609577" y="1316361"/>
                </a:cubicBezTo>
                <a:cubicBezTo>
                  <a:pt x="3609577" y="1313462"/>
                  <a:pt x="3611659" y="1311381"/>
                  <a:pt x="3614161" y="1311381"/>
                </a:cubicBezTo>
                <a:close/>
                <a:moveTo>
                  <a:pt x="2845018" y="1310552"/>
                </a:moveTo>
                <a:cubicBezTo>
                  <a:pt x="2845147" y="1310552"/>
                  <a:pt x="2845276" y="1310552"/>
                  <a:pt x="2845403" y="1310552"/>
                </a:cubicBezTo>
                <a:cubicBezTo>
                  <a:pt x="2850117" y="1310657"/>
                  <a:pt x="2853858" y="1314562"/>
                  <a:pt x="2853754" y="1319273"/>
                </a:cubicBezTo>
                <a:cubicBezTo>
                  <a:pt x="2853754" y="1323855"/>
                  <a:pt x="2850012" y="1327595"/>
                  <a:pt x="2845018" y="1327595"/>
                </a:cubicBezTo>
                <a:lnTo>
                  <a:pt x="2845018" y="1327584"/>
                </a:lnTo>
                <a:cubicBezTo>
                  <a:pt x="2840037" y="1327584"/>
                  <a:pt x="2836295" y="1323843"/>
                  <a:pt x="2836295" y="1319273"/>
                </a:cubicBezTo>
                <a:cubicBezTo>
                  <a:pt x="2836295" y="1319144"/>
                  <a:pt x="2836295" y="1319003"/>
                  <a:pt x="2836295" y="1318875"/>
                </a:cubicBezTo>
                <a:cubicBezTo>
                  <a:pt x="2836400" y="1314165"/>
                  <a:pt x="2840305" y="1310447"/>
                  <a:pt x="2845018" y="1310552"/>
                </a:cubicBezTo>
                <a:close/>
                <a:moveTo>
                  <a:pt x="1818950" y="1309721"/>
                </a:moveTo>
                <a:cubicBezTo>
                  <a:pt x="1824352" y="1309721"/>
                  <a:pt x="1828516" y="1314292"/>
                  <a:pt x="1828516" y="1319692"/>
                </a:cubicBezTo>
                <a:cubicBezTo>
                  <a:pt x="1828516" y="1319798"/>
                  <a:pt x="1828516" y="1319902"/>
                  <a:pt x="1828516" y="1320008"/>
                </a:cubicBezTo>
                <a:cubicBezTo>
                  <a:pt x="1828423" y="1325198"/>
                  <a:pt x="1824142" y="1329336"/>
                  <a:pt x="1818950" y="1329243"/>
                </a:cubicBezTo>
                <a:cubicBezTo>
                  <a:pt x="1813548" y="1329243"/>
                  <a:pt x="1808975" y="1325093"/>
                  <a:pt x="1808975" y="1319692"/>
                </a:cubicBezTo>
                <a:cubicBezTo>
                  <a:pt x="1809046" y="1314222"/>
                  <a:pt x="1813477" y="1309791"/>
                  <a:pt x="1818950" y="1309721"/>
                </a:cubicBezTo>
                <a:close/>
                <a:moveTo>
                  <a:pt x="10295619" y="1308061"/>
                </a:moveTo>
                <a:cubicBezTo>
                  <a:pt x="10306027" y="1308061"/>
                  <a:pt x="10314329" y="1316361"/>
                  <a:pt x="10314329" y="1326765"/>
                </a:cubicBezTo>
                <a:cubicBezTo>
                  <a:pt x="10314329" y="1337145"/>
                  <a:pt x="10306027" y="1345468"/>
                  <a:pt x="10295619" y="1345468"/>
                </a:cubicBezTo>
                <a:cubicBezTo>
                  <a:pt x="10285211" y="1345468"/>
                  <a:pt x="10276909" y="1337145"/>
                  <a:pt x="10276909" y="1326765"/>
                </a:cubicBezTo>
                <a:cubicBezTo>
                  <a:pt x="10276909" y="1316361"/>
                  <a:pt x="10285211" y="1308061"/>
                  <a:pt x="10295619" y="1308061"/>
                </a:cubicBezTo>
                <a:close/>
                <a:moveTo>
                  <a:pt x="8127113" y="1307220"/>
                </a:moveTo>
                <a:cubicBezTo>
                  <a:pt x="8127242" y="1307220"/>
                  <a:pt x="8127371" y="1307220"/>
                  <a:pt x="8127511" y="1307220"/>
                </a:cubicBezTo>
                <a:cubicBezTo>
                  <a:pt x="8130166" y="1307338"/>
                  <a:pt x="8132223" y="1309569"/>
                  <a:pt x="8132108" y="1312224"/>
                </a:cubicBezTo>
                <a:cubicBezTo>
                  <a:pt x="8132108" y="1314701"/>
                  <a:pt x="8130024" y="1316783"/>
                  <a:pt x="8127113" y="1316783"/>
                </a:cubicBezTo>
                <a:cubicBezTo>
                  <a:pt x="8124623" y="1316783"/>
                  <a:pt x="8122541" y="1314701"/>
                  <a:pt x="8122541" y="1312212"/>
                </a:cubicBezTo>
                <a:cubicBezTo>
                  <a:pt x="8122541" y="1309300"/>
                  <a:pt x="8124623" y="1307220"/>
                  <a:pt x="8127113" y="1307220"/>
                </a:cubicBezTo>
                <a:close/>
                <a:moveTo>
                  <a:pt x="2383116" y="1305561"/>
                </a:moveTo>
                <a:cubicBezTo>
                  <a:pt x="2388531" y="1305561"/>
                  <a:pt x="2392683" y="1309722"/>
                  <a:pt x="2392683" y="1314702"/>
                </a:cubicBezTo>
                <a:cubicBezTo>
                  <a:pt x="2392683" y="1314807"/>
                  <a:pt x="2392683" y="1314913"/>
                  <a:pt x="2392683" y="1315006"/>
                </a:cubicBezTo>
                <a:cubicBezTo>
                  <a:pt x="2392601" y="1320208"/>
                  <a:pt x="2388322" y="1324346"/>
                  <a:pt x="2383116" y="1324265"/>
                </a:cubicBezTo>
                <a:cubicBezTo>
                  <a:pt x="2378134" y="1324265"/>
                  <a:pt x="2373972" y="1320102"/>
                  <a:pt x="2373972" y="1314702"/>
                </a:cubicBezTo>
                <a:cubicBezTo>
                  <a:pt x="2374018" y="1309676"/>
                  <a:pt x="2378089" y="1305608"/>
                  <a:pt x="2383116" y="1305561"/>
                </a:cubicBezTo>
                <a:close/>
                <a:moveTo>
                  <a:pt x="8342474" y="1302240"/>
                </a:moveTo>
                <a:cubicBezTo>
                  <a:pt x="8342556" y="1302240"/>
                  <a:pt x="8342626" y="1302240"/>
                  <a:pt x="8342709" y="1302240"/>
                </a:cubicBezTo>
                <a:cubicBezTo>
                  <a:pt x="8346088" y="1302310"/>
                  <a:pt x="8348777" y="1305093"/>
                  <a:pt x="8348708" y="1308471"/>
                </a:cubicBezTo>
                <a:cubicBezTo>
                  <a:pt x="8348627" y="1311873"/>
                  <a:pt x="8345879" y="1314620"/>
                  <a:pt x="8342474" y="1314701"/>
                </a:cubicBezTo>
                <a:cubicBezTo>
                  <a:pt x="8338734" y="1314701"/>
                  <a:pt x="8336242" y="1311791"/>
                  <a:pt x="8336242" y="1308471"/>
                </a:cubicBezTo>
                <a:cubicBezTo>
                  <a:pt x="8336242" y="1304731"/>
                  <a:pt x="8338734" y="1302240"/>
                  <a:pt x="8342474" y="1302240"/>
                </a:cubicBezTo>
                <a:close/>
                <a:moveTo>
                  <a:pt x="3662390" y="1300557"/>
                </a:moveTo>
                <a:cubicBezTo>
                  <a:pt x="3662435" y="1300557"/>
                  <a:pt x="3662482" y="1300557"/>
                  <a:pt x="3662528" y="1300557"/>
                </a:cubicBezTo>
                <a:cubicBezTo>
                  <a:pt x="3664097" y="1300604"/>
                  <a:pt x="3665337" y="1301913"/>
                  <a:pt x="3665289" y="1303479"/>
                </a:cubicBezTo>
                <a:cubicBezTo>
                  <a:pt x="3665289" y="1303526"/>
                  <a:pt x="3665289" y="1303561"/>
                  <a:pt x="3665289" y="1303608"/>
                </a:cubicBezTo>
                <a:cubicBezTo>
                  <a:pt x="3665253" y="1305175"/>
                  <a:pt x="3663955" y="1306425"/>
                  <a:pt x="3662390" y="1306390"/>
                </a:cubicBezTo>
                <a:cubicBezTo>
                  <a:pt x="3660716" y="1306390"/>
                  <a:pt x="3659476" y="1305139"/>
                  <a:pt x="3659476" y="1303479"/>
                </a:cubicBezTo>
                <a:cubicBezTo>
                  <a:pt x="3659476" y="1303433"/>
                  <a:pt x="3659476" y="1303374"/>
                  <a:pt x="3659476" y="1303327"/>
                </a:cubicBezTo>
                <a:cubicBezTo>
                  <a:pt x="3659512" y="1301761"/>
                  <a:pt x="3660822" y="1300522"/>
                  <a:pt x="3662390" y="1300557"/>
                </a:cubicBezTo>
                <a:close/>
                <a:moveTo>
                  <a:pt x="921367" y="1299739"/>
                </a:moveTo>
                <a:cubicBezTo>
                  <a:pt x="926197" y="1299751"/>
                  <a:pt x="930103" y="1303644"/>
                  <a:pt x="930138" y="1308471"/>
                </a:cubicBezTo>
                <a:cubicBezTo>
                  <a:pt x="930138" y="1313463"/>
                  <a:pt x="926396" y="1317613"/>
                  <a:pt x="921367" y="1317613"/>
                </a:cubicBezTo>
                <a:cubicBezTo>
                  <a:pt x="916339" y="1317613"/>
                  <a:pt x="912597" y="1313463"/>
                  <a:pt x="912597" y="1308471"/>
                </a:cubicBezTo>
                <a:cubicBezTo>
                  <a:pt x="912597" y="1303901"/>
                  <a:pt x="916339" y="1299739"/>
                  <a:pt x="921367" y="1299739"/>
                </a:cubicBezTo>
                <a:close/>
                <a:moveTo>
                  <a:pt x="6041300" y="1299329"/>
                </a:moveTo>
                <a:cubicBezTo>
                  <a:pt x="6052992" y="1299377"/>
                  <a:pt x="6062454" y="1308833"/>
                  <a:pt x="6062500" y="1320523"/>
                </a:cubicBezTo>
                <a:cubicBezTo>
                  <a:pt x="6062500" y="1332575"/>
                  <a:pt x="6052946" y="1342149"/>
                  <a:pt x="6041300" y="1342149"/>
                </a:cubicBezTo>
                <a:cubicBezTo>
                  <a:pt x="6029662" y="1342149"/>
                  <a:pt x="6020096" y="1332575"/>
                  <a:pt x="6020096" y="1320523"/>
                </a:cubicBezTo>
                <a:cubicBezTo>
                  <a:pt x="6020145" y="1308833"/>
                  <a:pt x="6029605" y="1299377"/>
                  <a:pt x="6041300" y="1299329"/>
                </a:cubicBezTo>
                <a:close/>
                <a:moveTo>
                  <a:pt x="6788820" y="1298910"/>
                </a:moveTo>
                <a:cubicBezTo>
                  <a:pt x="6788843" y="1298910"/>
                  <a:pt x="6788855" y="1298910"/>
                  <a:pt x="6788878" y="1298910"/>
                </a:cubicBezTo>
                <a:cubicBezTo>
                  <a:pt x="6804023" y="1298933"/>
                  <a:pt x="6816277" y="1311207"/>
                  <a:pt x="6816255" y="1326344"/>
                </a:cubicBezTo>
                <a:cubicBezTo>
                  <a:pt x="6816125" y="1341436"/>
                  <a:pt x="6803917" y="1353651"/>
                  <a:pt x="6788820" y="1353780"/>
                </a:cubicBezTo>
                <a:cubicBezTo>
                  <a:pt x="6773723" y="1353651"/>
                  <a:pt x="6761504" y="1341436"/>
                  <a:pt x="6761373" y="1326344"/>
                </a:cubicBezTo>
                <a:cubicBezTo>
                  <a:pt x="6761373" y="1326333"/>
                  <a:pt x="6761373" y="1326310"/>
                  <a:pt x="6761373" y="1326298"/>
                </a:cubicBezTo>
                <a:cubicBezTo>
                  <a:pt x="6761385" y="1311160"/>
                  <a:pt x="6773675" y="1298897"/>
                  <a:pt x="6788820" y="1298910"/>
                </a:cubicBezTo>
                <a:close/>
                <a:moveTo>
                  <a:pt x="8560738" y="1297250"/>
                </a:moveTo>
                <a:cubicBezTo>
                  <a:pt x="8560761" y="1297250"/>
                  <a:pt x="8560784" y="1297250"/>
                  <a:pt x="8560809" y="1297250"/>
                </a:cubicBezTo>
                <a:cubicBezTo>
                  <a:pt x="8564925" y="1297273"/>
                  <a:pt x="8568246" y="1300616"/>
                  <a:pt x="8568222" y="1304731"/>
                </a:cubicBezTo>
                <a:cubicBezTo>
                  <a:pt x="8568222" y="1308881"/>
                  <a:pt x="8564902" y="1312212"/>
                  <a:pt x="8560738" y="1312212"/>
                </a:cubicBezTo>
                <a:cubicBezTo>
                  <a:pt x="8556586" y="1312212"/>
                  <a:pt x="8553254" y="1308881"/>
                  <a:pt x="8553254" y="1304731"/>
                </a:cubicBezTo>
                <a:cubicBezTo>
                  <a:pt x="8553254" y="1304707"/>
                  <a:pt x="8553254" y="1304684"/>
                  <a:pt x="8553254" y="1304661"/>
                </a:cubicBezTo>
                <a:cubicBezTo>
                  <a:pt x="8553277" y="1300546"/>
                  <a:pt x="8556622" y="1297226"/>
                  <a:pt x="8560738" y="1297250"/>
                </a:cubicBezTo>
                <a:close/>
                <a:moveTo>
                  <a:pt x="9361480" y="1293930"/>
                </a:moveTo>
                <a:cubicBezTo>
                  <a:pt x="9368543" y="1293930"/>
                  <a:pt x="9373946" y="1299330"/>
                  <a:pt x="9373946" y="1306390"/>
                </a:cubicBezTo>
                <a:cubicBezTo>
                  <a:pt x="9373922" y="1313264"/>
                  <a:pt x="9368356" y="1318840"/>
                  <a:pt x="9361480" y="1318863"/>
                </a:cubicBezTo>
                <a:cubicBezTo>
                  <a:pt x="9354826" y="1318863"/>
                  <a:pt x="9349001" y="1313053"/>
                  <a:pt x="9349001" y="1306390"/>
                </a:cubicBezTo>
                <a:cubicBezTo>
                  <a:pt x="9349026" y="1299517"/>
                  <a:pt x="9354603" y="1293953"/>
                  <a:pt x="9361480" y="1293930"/>
                </a:cubicBezTo>
                <a:close/>
                <a:moveTo>
                  <a:pt x="10655335" y="1292668"/>
                </a:moveTo>
                <a:cubicBezTo>
                  <a:pt x="10667380" y="1292668"/>
                  <a:pt x="10677321" y="1302650"/>
                  <a:pt x="10677321" y="1314292"/>
                </a:cubicBezTo>
                <a:cubicBezTo>
                  <a:pt x="10677203" y="1326426"/>
                  <a:pt x="10667380" y="1336234"/>
                  <a:pt x="10655335" y="1336315"/>
                </a:cubicBezTo>
                <a:cubicBezTo>
                  <a:pt x="10643173" y="1336315"/>
                  <a:pt x="10633701" y="1326344"/>
                  <a:pt x="10633701" y="1314292"/>
                </a:cubicBezTo>
                <a:cubicBezTo>
                  <a:pt x="10633701" y="1302381"/>
                  <a:pt x="10643406" y="1292725"/>
                  <a:pt x="10655335" y="1292668"/>
                </a:cubicBezTo>
                <a:close/>
                <a:moveTo>
                  <a:pt x="3348081" y="1291427"/>
                </a:moveTo>
                <a:cubicBezTo>
                  <a:pt x="3351402" y="1291427"/>
                  <a:pt x="3354314" y="1293929"/>
                  <a:pt x="3354314" y="1297248"/>
                </a:cubicBezTo>
                <a:cubicBezTo>
                  <a:pt x="3354314" y="1297331"/>
                  <a:pt x="3354314" y="1297401"/>
                  <a:pt x="3354314" y="1297483"/>
                </a:cubicBezTo>
                <a:cubicBezTo>
                  <a:pt x="3354245" y="1300861"/>
                  <a:pt x="3351461" y="1303549"/>
                  <a:pt x="3348081" y="1303479"/>
                </a:cubicBezTo>
                <a:cubicBezTo>
                  <a:pt x="3344748" y="1303479"/>
                  <a:pt x="3341837" y="1300990"/>
                  <a:pt x="3341837" y="1297248"/>
                </a:cubicBezTo>
                <a:cubicBezTo>
                  <a:pt x="3341837" y="1293929"/>
                  <a:pt x="3344748" y="1291427"/>
                  <a:pt x="3348081" y="1291427"/>
                </a:cubicBezTo>
                <a:close/>
                <a:moveTo>
                  <a:pt x="8783161" y="1291019"/>
                </a:moveTo>
                <a:cubicBezTo>
                  <a:pt x="8787735" y="1291019"/>
                  <a:pt x="8791897" y="1295169"/>
                  <a:pt x="8791897" y="1300160"/>
                </a:cubicBezTo>
                <a:cubicBezTo>
                  <a:pt x="8791722" y="1304906"/>
                  <a:pt x="8787910" y="1308716"/>
                  <a:pt x="8783161" y="1308892"/>
                </a:cubicBezTo>
                <a:lnTo>
                  <a:pt x="8783161" y="1308881"/>
                </a:lnTo>
                <a:cubicBezTo>
                  <a:pt x="8778179" y="1308881"/>
                  <a:pt x="8774017" y="1304731"/>
                  <a:pt x="8774017" y="1300160"/>
                </a:cubicBezTo>
                <a:cubicBezTo>
                  <a:pt x="8774064" y="1295133"/>
                  <a:pt x="8778134" y="1291065"/>
                  <a:pt x="8783161" y="1291019"/>
                </a:cubicBezTo>
                <a:close/>
                <a:moveTo>
                  <a:pt x="1704183" y="1291018"/>
                </a:moveTo>
                <a:cubicBezTo>
                  <a:pt x="1704276" y="1291018"/>
                  <a:pt x="1704358" y="1291018"/>
                  <a:pt x="1704451" y="1291018"/>
                </a:cubicBezTo>
                <a:cubicBezTo>
                  <a:pt x="1709668" y="1291088"/>
                  <a:pt x="1713842" y="1295354"/>
                  <a:pt x="1713772" y="1300568"/>
                </a:cubicBezTo>
                <a:cubicBezTo>
                  <a:pt x="1713701" y="1305829"/>
                  <a:pt x="1709446" y="1310072"/>
                  <a:pt x="1704183" y="1310131"/>
                </a:cubicBezTo>
                <a:cubicBezTo>
                  <a:pt x="1698803" y="1310131"/>
                  <a:pt x="1694593" y="1305560"/>
                  <a:pt x="1694593" y="1300568"/>
                </a:cubicBezTo>
                <a:cubicBezTo>
                  <a:pt x="1694593" y="1295168"/>
                  <a:pt x="1698803" y="1291018"/>
                  <a:pt x="1704183" y="1291018"/>
                </a:cubicBezTo>
                <a:close/>
                <a:moveTo>
                  <a:pt x="3091146" y="1290598"/>
                </a:moveTo>
                <a:cubicBezTo>
                  <a:pt x="3091158" y="1290598"/>
                  <a:pt x="3091181" y="1290598"/>
                  <a:pt x="3091194" y="1290598"/>
                </a:cubicBezTo>
                <a:cubicBezTo>
                  <a:pt x="3095309" y="1290609"/>
                  <a:pt x="3098643" y="1293964"/>
                  <a:pt x="3098630" y="1298079"/>
                </a:cubicBezTo>
                <a:cubicBezTo>
                  <a:pt x="3098630" y="1302240"/>
                  <a:pt x="3095297" y="1305560"/>
                  <a:pt x="3091146" y="1305560"/>
                </a:cubicBezTo>
                <a:cubicBezTo>
                  <a:pt x="3086983" y="1305560"/>
                  <a:pt x="3083662" y="1302240"/>
                  <a:pt x="3083662" y="1298079"/>
                </a:cubicBezTo>
                <a:cubicBezTo>
                  <a:pt x="3083662" y="1298056"/>
                  <a:pt x="3083662" y="1298032"/>
                  <a:pt x="3083662" y="1298009"/>
                </a:cubicBezTo>
                <a:cubicBezTo>
                  <a:pt x="3083686" y="1293893"/>
                  <a:pt x="3087030" y="1290574"/>
                  <a:pt x="3091146" y="1290598"/>
                </a:cubicBezTo>
                <a:close/>
                <a:moveTo>
                  <a:pt x="9988012" y="1287687"/>
                </a:moveTo>
                <a:cubicBezTo>
                  <a:pt x="9996737" y="1287687"/>
                  <a:pt x="10003812" y="1294759"/>
                  <a:pt x="10003812" y="1303479"/>
                </a:cubicBezTo>
                <a:cubicBezTo>
                  <a:pt x="10003812" y="1312621"/>
                  <a:pt x="9996737" y="1319692"/>
                  <a:pt x="9988012" y="1319692"/>
                </a:cubicBezTo>
                <a:cubicBezTo>
                  <a:pt x="9978867" y="1319692"/>
                  <a:pt x="9971793" y="1312621"/>
                  <a:pt x="9971793" y="1303479"/>
                </a:cubicBezTo>
                <a:cubicBezTo>
                  <a:pt x="9971793" y="1294759"/>
                  <a:pt x="9978867" y="1287687"/>
                  <a:pt x="9988012" y="1287687"/>
                </a:cubicBezTo>
                <a:close/>
                <a:moveTo>
                  <a:pt x="9854966" y="1287277"/>
                </a:moveTo>
                <a:cubicBezTo>
                  <a:pt x="9863702" y="1287277"/>
                  <a:pt x="9870356" y="1294337"/>
                  <a:pt x="9870356" y="1302649"/>
                </a:cubicBezTo>
                <a:cubicBezTo>
                  <a:pt x="9870356" y="1310960"/>
                  <a:pt x="9863702" y="1318033"/>
                  <a:pt x="9854966" y="1318033"/>
                </a:cubicBezTo>
                <a:cubicBezTo>
                  <a:pt x="9846652" y="1318033"/>
                  <a:pt x="9839998" y="1310960"/>
                  <a:pt x="9839998" y="1302649"/>
                </a:cubicBezTo>
                <a:cubicBezTo>
                  <a:pt x="9839998" y="1294337"/>
                  <a:pt x="9846652" y="1287277"/>
                  <a:pt x="9854966" y="1287277"/>
                </a:cubicBezTo>
                <a:close/>
                <a:moveTo>
                  <a:pt x="2731525" y="1285619"/>
                </a:moveTo>
                <a:cubicBezTo>
                  <a:pt x="2736331" y="1285642"/>
                  <a:pt x="2740225" y="1289534"/>
                  <a:pt x="2740249" y="1294339"/>
                </a:cubicBezTo>
                <a:cubicBezTo>
                  <a:pt x="2740249" y="1298910"/>
                  <a:pt x="2736098" y="1302650"/>
                  <a:pt x="2731525" y="1302650"/>
                </a:cubicBezTo>
                <a:cubicBezTo>
                  <a:pt x="2726952" y="1302650"/>
                  <a:pt x="2722789" y="1298897"/>
                  <a:pt x="2722789" y="1294339"/>
                </a:cubicBezTo>
                <a:cubicBezTo>
                  <a:pt x="2722825" y="1289534"/>
                  <a:pt x="2726719" y="1285642"/>
                  <a:pt x="2731525" y="1285619"/>
                </a:cubicBezTo>
                <a:close/>
                <a:moveTo>
                  <a:pt x="806178" y="1284777"/>
                </a:moveTo>
                <a:cubicBezTo>
                  <a:pt x="810739" y="1284777"/>
                  <a:pt x="814950" y="1288517"/>
                  <a:pt x="814950" y="1293099"/>
                </a:cubicBezTo>
                <a:cubicBezTo>
                  <a:pt x="814950" y="1298079"/>
                  <a:pt x="810739" y="1301819"/>
                  <a:pt x="806178" y="1301819"/>
                </a:cubicBezTo>
                <a:cubicBezTo>
                  <a:pt x="801618" y="1301819"/>
                  <a:pt x="797408" y="1298079"/>
                  <a:pt x="797408" y="1293099"/>
                </a:cubicBezTo>
                <a:cubicBezTo>
                  <a:pt x="797408" y="1288517"/>
                  <a:pt x="801618" y="1284777"/>
                  <a:pt x="806178" y="1284777"/>
                </a:cubicBezTo>
                <a:close/>
                <a:moveTo>
                  <a:pt x="2269203" y="1283538"/>
                </a:moveTo>
                <a:cubicBezTo>
                  <a:pt x="2274195" y="1283538"/>
                  <a:pt x="2278360" y="1287278"/>
                  <a:pt x="2278360" y="1292258"/>
                </a:cubicBezTo>
                <a:cubicBezTo>
                  <a:pt x="2278360" y="1297670"/>
                  <a:pt x="2274195" y="1301411"/>
                  <a:pt x="2269203" y="1301411"/>
                </a:cubicBezTo>
                <a:cubicBezTo>
                  <a:pt x="2264221" y="1301411"/>
                  <a:pt x="2260058" y="1297670"/>
                  <a:pt x="2260058" y="1292258"/>
                </a:cubicBezTo>
                <a:cubicBezTo>
                  <a:pt x="2260058" y="1287278"/>
                  <a:pt x="2264221" y="1283538"/>
                  <a:pt x="2269203" y="1283538"/>
                </a:cubicBezTo>
                <a:close/>
                <a:moveTo>
                  <a:pt x="9008921" y="1282287"/>
                </a:moveTo>
                <a:cubicBezTo>
                  <a:pt x="9014393" y="1282357"/>
                  <a:pt x="9018813" y="1286775"/>
                  <a:pt x="9018896" y="1292247"/>
                </a:cubicBezTo>
                <a:cubicBezTo>
                  <a:pt x="9018896" y="1298079"/>
                  <a:pt x="9014323" y="1302650"/>
                  <a:pt x="9008921" y="1302650"/>
                </a:cubicBezTo>
                <a:cubicBezTo>
                  <a:pt x="9008849" y="1302650"/>
                  <a:pt x="9008779" y="1302650"/>
                  <a:pt x="9008710" y="1302650"/>
                </a:cubicBezTo>
                <a:cubicBezTo>
                  <a:pt x="9003026" y="1302591"/>
                  <a:pt x="8998466" y="1297939"/>
                  <a:pt x="8998524" y="1292258"/>
                </a:cubicBezTo>
                <a:cubicBezTo>
                  <a:pt x="8998524" y="1286845"/>
                  <a:pt x="9003096" y="1282287"/>
                  <a:pt x="9008921" y="1282287"/>
                </a:cubicBezTo>
                <a:close/>
                <a:moveTo>
                  <a:pt x="3501908" y="1281877"/>
                </a:moveTo>
                <a:cubicBezTo>
                  <a:pt x="3504645" y="1281912"/>
                  <a:pt x="3506854" y="1284122"/>
                  <a:pt x="3506890" y="1286856"/>
                </a:cubicBezTo>
                <a:cubicBezTo>
                  <a:pt x="3506890" y="1289358"/>
                  <a:pt x="3504398" y="1291427"/>
                  <a:pt x="3501908" y="1291427"/>
                </a:cubicBezTo>
                <a:lnTo>
                  <a:pt x="3501908" y="1291416"/>
                </a:lnTo>
                <a:cubicBezTo>
                  <a:pt x="3499405" y="1291416"/>
                  <a:pt x="3497336" y="1289358"/>
                  <a:pt x="3497336" y="1286856"/>
                </a:cubicBezTo>
                <a:cubicBezTo>
                  <a:pt x="3497336" y="1283946"/>
                  <a:pt x="3499405" y="1281877"/>
                  <a:pt x="3501908" y="1281877"/>
                </a:cubicBezTo>
                <a:close/>
                <a:moveTo>
                  <a:pt x="5926554" y="1281048"/>
                </a:moveTo>
                <a:cubicBezTo>
                  <a:pt x="5938249" y="1281094"/>
                  <a:pt x="5947708" y="1290551"/>
                  <a:pt x="5947756" y="1302240"/>
                </a:cubicBezTo>
                <a:cubicBezTo>
                  <a:pt x="5947756" y="1313871"/>
                  <a:pt x="5938191" y="1323434"/>
                  <a:pt x="5926554" y="1323434"/>
                </a:cubicBezTo>
                <a:cubicBezTo>
                  <a:pt x="5914919" y="1323434"/>
                  <a:pt x="5905352" y="1313871"/>
                  <a:pt x="5905352" y="1302240"/>
                </a:cubicBezTo>
                <a:cubicBezTo>
                  <a:pt x="5905399" y="1290551"/>
                  <a:pt x="5914861" y="1281094"/>
                  <a:pt x="5926554" y="1281048"/>
                </a:cubicBezTo>
                <a:close/>
                <a:moveTo>
                  <a:pt x="9723594" y="1279796"/>
                </a:moveTo>
                <a:cubicBezTo>
                  <a:pt x="9731581" y="1279902"/>
                  <a:pt x="9738036" y="1286342"/>
                  <a:pt x="9738141" y="1294327"/>
                </a:cubicBezTo>
                <a:cubicBezTo>
                  <a:pt x="9738141" y="1302241"/>
                  <a:pt x="9731487" y="1308471"/>
                  <a:pt x="9723594" y="1308471"/>
                </a:cubicBezTo>
                <a:lnTo>
                  <a:pt x="9723594" y="1308483"/>
                </a:lnTo>
                <a:cubicBezTo>
                  <a:pt x="9723523" y="1308483"/>
                  <a:pt x="9723442" y="1308483"/>
                  <a:pt x="9723371" y="1308483"/>
                </a:cubicBezTo>
                <a:cubicBezTo>
                  <a:pt x="9715619" y="1308412"/>
                  <a:pt x="9709386" y="1302089"/>
                  <a:pt x="9709456" y="1294339"/>
                </a:cubicBezTo>
                <a:cubicBezTo>
                  <a:pt x="9709456" y="1286448"/>
                  <a:pt x="9715689" y="1279796"/>
                  <a:pt x="9723594" y="1279796"/>
                </a:cubicBezTo>
                <a:close/>
                <a:moveTo>
                  <a:pt x="7821542" y="1279796"/>
                </a:moveTo>
                <a:cubicBezTo>
                  <a:pt x="7822781" y="1279796"/>
                  <a:pt x="7823624" y="1280627"/>
                  <a:pt x="7823624" y="1281456"/>
                </a:cubicBezTo>
                <a:cubicBezTo>
                  <a:pt x="7823624" y="1282707"/>
                  <a:pt x="7822781" y="1283526"/>
                  <a:pt x="7821542" y="1283526"/>
                </a:cubicBezTo>
                <a:lnTo>
                  <a:pt x="7821542" y="1283537"/>
                </a:lnTo>
                <a:cubicBezTo>
                  <a:pt x="7820291" y="1283537"/>
                  <a:pt x="7819460" y="1282707"/>
                  <a:pt x="7819460" y="1281456"/>
                </a:cubicBezTo>
                <a:cubicBezTo>
                  <a:pt x="7819460" y="1280614"/>
                  <a:pt x="7820291" y="1279796"/>
                  <a:pt x="7821542" y="1279796"/>
                </a:cubicBezTo>
                <a:close/>
                <a:moveTo>
                  <a:pt x="5625848" y="1279723"/>
                </a:moveTo>
                <a:lnTo>
                  <a:pt x="5625496" y="1279871"/>
                </a:lnTo>
                <a:lnTo>
                  <a:pt x="5626001" y="1280080"/>
                </a:lnTo>
                <a:close/>
                <a:moveTo>
                  <a:pt x="7343433" y="1279375"/>
                </a:moveTo>
                <a:cubicBezTo>
                  <a:pt x="7362962" y="1279375"/>
                  <a:pt x="7378352" y="1294759"/>
                  <a:pt x="7378352" y="1313871"/>
                </a:cubicBezTo>
                <a:cubicBezTo>
                  <a:pt x="7378352" y="1314082"/>
                  <a:pt x="7378352" y="1314281"/>
                  <a:pt x="7378352" y="1314491"/>
                </a:cubicBezTo>
                <a:cubicBezTo>
                  <a:pt x="7378189" y="1333604"/>
                  <a:pt x="7362552" y="1348953"/>
                  <a:pt x="7343433" y="1348788"/>
                </a:cubicBezTo>
                <a:cubicBezTo>
                  <a:pt x="7324301" y="1348788"/>
                  <a:pt x="7308923" y="1333405"/>
                  <a:pt x="7308923" y="1313871"/>
                </a:cubicBezTo>
                <a:cubicBezTo>
                  <a:pt x="7308923" y="1313814"/>
                  <a:pt x="7308923" y="1313767"/>
                  <a:pt x="7308923" y="1313708"/>
                </a:cubicBezTo>
                <a:cubicBezTo>
                  <a:pt x="7308970" y="1294700"/>
                  <a:pt x="7324418" y="1279329"/>
                  <a:pt x="7343433" y="1279375"/>
                </a:cubicBezTo>
                <a:close/>
                <a:moveTo>
                  <a:pt x="10121047" y="1278966"/>
                </a:moveTo>
                <a:cubicBezTo>
                  <a:pt x="10130613" y="1278966"/>
                  <a:pt x="10138097" y="1286448"/>
                  <a:pt x="10138097" y="1295998"/>
                </a:cubicBezTo>
                <a:cubicBezTo>
                  <a:pt x="10138097" y="1305139"/>
                  <a:pt x="10130613" y="1313041"/>
                  <a:pt x="10121047" y="1313041"/>
                </a:cubicBezTo>
                <a:cubicBezTo>
                  <a:pt x="10111481" y="1313041"/>
                  <a:pt x="10104008" y="1305139"/>
                  <a:pt x="10104008" y="1295998"/>
                </a:cubicBezTo>
                <a:cubicBezTo>
                  <a:pt x="10104008" y="1286448"/>
                  <a:pt x="10111481" y="1278966"/>
                  <a:pt x="10121047" y="1278966"/>
                </a:cubicBezTo>
                <a:close/>
                <a:moveTo>
                  <a:pt x="5532845" y="1278966"/>
                </a:moveTo>
                <a:cubicBezTo>
                  <a:pt x="5545429" y="1279083"/>
                  <a:pt x="5555590" y="1289241"/>
                  <a:pt x="5555708" y="1301819"/>
                </a:cubicBezTo>
                <a:cubicBezTo>
                  <a:pt x="5555708" y="1314292"/>
                  <a:pt x="5545310" y="1324263"/>
                  <a:pt x="5532845" y="1324263"/>
                </a:cubicBezTo>
                <a:lnTo>
                  <a:pt x="5523769" y="1320529"/>
                </a:lnTo>
                <a:lnTo>
                  <a:pt x="5520648" y="1327840"/>
                </a:lnTo>
                <a:lnTo>
                  <a:pt x="5523277" y="1326753"/>
                </a:lnTo>
                <a:cubicBezTo>
                  <a:pt x="5523289" y="1326753"/>
                  <a:pt x="5523299" y="1326753"/>
                  <a:pt x="5523315" y="1326753"/>
                </a:cubicBezTo>
                <a:cubicBezTo>
                  <a:pt x="5534096" y="1326765"/>
                  <a:pt x="5542832" y="1335520"/>
                  <a:pt x="5542819" y="1346298"/>
                </a:cubicBezTo>
                <a:cubicBezTo>
                  <a:pt x="5542819" y="1346298"/>
                  <a:pt x="5542819" y="1346310"/>
                  <a:pt x="5542819" y="1346310"/>
                </a:cubicBezTo>
                <a:cubicBezTo>
                  <a:pt x="5542813" y="1351699"/>
                  <a:pt x="5540624" y="1356579"/>
                  <a:pt x="5537087" y="1360110"/>
                </a:cubicBezTo>
                <a:lnTo>
                  <a:pt x="5536544" y="1360335"/>
                </a:lnTo>
                <a:lnTo>
                  <a:pt x="5538883" y="1365885"/>
                </a:lnTo>
                <a:lnTo>
                  <a:pt x="5544071" y="1363750"/>
                </a:lnTo>
                <a:cubicBezTo>
                  <a:pt x="5544118" y="1363750"/>
                  <a:pt x="5544152" y="1363750"/>
                  <a:pt x="5544200" y="1363750"/>
                </a:cubicBezTo>
                <a:cubicBezTo>
                  <a:pt x="5552676" y="1363768"/>
                  <a:pt x="5560342" y="1367219"/>
                  <a:pt x="5565886" y="1372785"/>
                </a:cubicBezTo>
                <a:lnTo>
                  <a:pt x="5569216" y="1380876"/>
                </a:lnTo>
                <a:lnTo>
                  <a:pt x="5575295" y="1378415"/>
                </a:lnTo>
                <a:lnTo>
                  <a:pt x="5575246" y="1378305"/>
                </a:lnTo>
                <a:cubicBezTo>
                  <a:pt x="5575246" y="1368310"/>
                  <a:pt x="5583562" y="1360011"/>
                  <a:pt x="5593129" y="1360011"/>
                </a:cubicBezTo>
                <a:cubicBezTo>
                  <a:pt x="5603105" y="1360011"/>
                  <a:pt x="5611418" y="1368322"/>
                  <a:pt x="5611418" y="1378305"/>
                </a:cubicBezTo>
                <a:lnTo>
                  <a:pt x="5608366" y="1385377"/>
                </a:lnTo>
                <a:lnTo>
                  <a:pt x="5610089" y="1389494"/>
                </a:lnTo>
                <a:lnTo>
                  <a:pt x="5610526" y="1388454"/>
                </a:lnTo>
                <a:cubicBezTo>
                  <a:pt x="5616619" y="1382409"/>
                  <a:pt x="5625018" y="1378690"/>
                  <a:pt x="5634280" y="1378725"/>
                </a:cubicBezTo>
                <a:cubicBezTo>
                  <a:pt x="5643634" y="1378725"/>
                  <a:pt x="5652162" y="1382466"/>
                  <a:pt x="5658347" y="1388545"/>
                </a:cubicBezTo>
                <a:lnTo>
                  <a:pt x="5661935" y="1397074"/>
                </a:lnTo>
                <a:lnTo>
                  <a:pt x="5667513" y="1383637"/>
                </a:lnTo>
                <a:cubicBezTo>
                  <a:pt x="5673910" y="1377253"/>
                  <a:pt x="5682743" y="1373308"/>
                  <a:pt x="5692494" y="1373313"/>
                </a:cubicBezTo>
                <a:lnTo>
                  <a:pt x="5694999" y="1374335"/>
                </a:lnTo>
                <a:lnTo>
                  <a:pt x="5696647" y="1370404"/>
                </a:lnTo>
                <a:cubicBezTo>
                  <a:pt x="5699974" y="1367081"/>
                  <a:pt x="5704546" y="1365003"/>
                  <a:pt x="5709533" y="1365003"/>
                </a:cubicBezTo>
                <a:cubicBezTo>
                  <a:pt x="5719507" y="1365003"/>
                  <a:pt x="5727416" y="1373313"/>
                  <a:pt x="5727416" y="1383284"/>
                </a:cubicBezTo>
                <a:lnTo>
                  <a:pt x="5722590" y="1395048"/>
                </a:lnTo>
                <a:lnTo>
                  <a:pt x="5728245" y="1408650"/>
                </a:lnTo>
                <a:cubicBezTo>
                  <a:pt x="5728245" y="1428383"/>
                  <a:pt x="5712235" y="1444385"/>
                  <a:pt x="5692494" y="1444385"/>
                </a:cubicBezTo>
                <a:lnTo>
                  <a:pt x="5684261" y="1440911"/>
                </a:lnTo>
                <a:lnTo>
                  <a:pt x="5684072" y="1441372"/>
                </a:lnTo>
                <a:cubicBezTo>
                  <a:pt x="5681161" y="1444280"/>
                  <a:pt x="5677106" y="1446045"/>
                  <a:pt x="5672533" y="1446045"/>
                </a:cubicBezTo>
                <a:cubicBezTo>
                  <a:pt x="5667961" y="1446045"/>
                  <a:pt x="5663804" y="1444280"/>
                  <a:pt x="5660789" y="1441372"/>
                </a:cubicBezTo>
                <a:lnTo>
                  <a:pt x="5658520" y="1436019"/>
                </a:lnTo>
                <a:lnTo>
                  <a:pt x="5658344" y="1436444"/>
                </a:lnTo>
                <a:cubicBezTo>
                  <a:pt x="5652177" y="1442605"/>
                  <a:pt x="5643677" y="1446430"/>
                  <a:pt x="5634280" y="1446477"/>
                </a:cubicBezTo>
                <a:lnTo>
                  <a:pt x="5634280" y="1446466"/>
                </a:lnTo>
                <a:cubicBezTo>
                  <a:pt x="5624932" y="1446466"/>
                  <a:pt x="5616513" y="1442624"/>
                  <a:pt x="5610434" y="1436442"/>
                </a:cubicBezTo>
                <a:lnTo>
                  <a:pt x="5607610" y="1429525"/>
                </a:lnTo>
                <a:lnTo>
                  <a:pt x="5584814" y="1438985"/>
                </a:lnTo>
                <a:lnTo>
                  <a:pt x="5568413" y="1432122"/>
                </a:lnTo>
                <a:lnTo>
                  <a:pt x="5568281" y="1432441"/>
                </a:lnTo>
                <a:cubicBezTo>
                  <a:pt x="5565268" y="1435454"/>
                  <a:pt x="5561110" y="1437325"/>
                  <a:pt x="5556537" y="1437325"/>
                </a:cubicBezTo>
                <a:cubicBezTo>
                  <a:pt x="5551964" y="1437325"/>
                  <a:pt x="5547913" y="1435454"/>
                  <a:pt x="5545004" y="1432441"/>
                </a:cubicBezTo>
                <a:lnTo>
                  <a:pt x="5541763" y="1424303"/>
                </a:lnTo>
                <a:lnTo>
                  <a:pt x="5522292" y="1416126"/>
                </a:lnTo>
                <a:lnTo>
                  <a:pt x="5517256" y="1404011"/>
                </a:lnTo>
                <a:lnTo>
                  <a:pt x="5514133" y="1405307"/>
                </a:lnTo>
                <a:cubicBezTo>
                  <a:pt x="5514016" y="1405307"/>
                  <a:pt x="5513889" y="1405307"/>
                  <a:pt x="5513771" y="1405307"/>
                </a:cubicBezTo>
                <a:cubicBezTo>
                  <a:pt x="5505784" y="1405261"/>
                  <a:pt x="5498576" y="1401982"/>
                  <a:pt x="5493373" y="1396719"/>
                </a:cubicBezTo>
                <a:lnTo>
                  <a:pt x="5491324" y="1391684"/>
                </a:lnTo>
                <a:lnTo>
                  <a:pt x="5489736" y="1395471"/>
                </a:lnTo>
                <a:cubicBezTo>
                  <a:pt x="5486507" y="1398697"/>
                  <a:pt x="5482055" y="1400702"/>
                  <a:pt x="5477132" y="1400738"/>
                </a:cubicBezTo>
                <a:cubicBezTo>
                  <a:pt x="5467287" y="1400666"/>
                  <a:pt x="5459334" y="1392718"/>
                  <a:pt x="5459254" y="1382876"/>
                </a:cubicBezTo>
                <a:cubicBezTo>
                  <a:pt x="5459254" y="1377884"/>
                  <a:pt x="5461229" y="1373310"/>
                  <a:pt x="5464452" y="1369985"/>
                </a:cubicBezTo>
                <a:lnTo>
                  <a:pt x="5473625" y="1366076"/>
                </a:lnTo>
                <a:lnTo>
                  <a:pt x="5469500" y="1356242"/>
                </a:lnTo>
                <a:lnTo>
                  <a:pt x="5466328" y="1357520"/>
                </a:lnTo>
                <a:cubicBezTo>
                  <a:pt x="5454679" y="1357520"/>
                  <a:pt x="5445114" y="1348380"/>
                  <a:pt x="5445114" y="1336725"/>
                </a:cubicBezTo>
                <a:cubicBezTo>
                  <a:pt x="5445114" y="1325094"/>
                  <a:pt x="5454679" y="1315531"/>
                  <a:pt x="5466328" y="1315531"/>
                </a:cubicBezTo>
                <a:lnTo>
                  <a:pt x="5471735" y="1317784"/>
                </a:lnTo>
                <a:lnTo>
                  <a:pt x="5473931" y="1312558"/>
                </a:lnTo>
                <a:lnTo>
                  <a:pt x="5480348" y="1309938"/>
                </a:lnTo>
                <a:lnTo>
                  <a:pt x="5486430" y="1294296"/>
                </a:lnTo>
                <a:cubicBezTo>
                  <a:pt x="5490698" y="1289835"/>
                  <a:pt x="5496668" y="1287004"/>
                  <a:pt x="5503326" y="1286858"/>
                </a:cubicBezTo>
                <a:lnTo>
                  <a:pt x="5514597" y="1291476"/>
                </a:lnTo>
                <a:lnTo>
                  <a:pt x="5516940" y="1285719"/>
                </a:lnTo>
                <a:cubicBezTo>
                  <a:pt x="5520992" y="1281564"/>
                  <a:pt x="5526605" y="1278966"/>
                  <a:pt x="5532845" y="1278966"/>
                </a:cubicBezTo>
                <a:close/>
                <a:moveTo>
                  <a:pt x="6219661" y="1278545"/>
                </a:moveTo>
                <a:cubicBezTo>
                  <a:pt x="6232243" y="1278663"/>
                  <a:pt x="6242419" y="1288833"/>
                  <a:pt x="6242523" y="1301410"/>
                </a:cubicBezTo>
                <a:cubicBezTo>
                  <a:pt x="6242523" y="1314292"/>
                  <a:pt x="6232127" y="1324672"/>
                  <a:pt x="6219661" y="1324672"/>
                </a:cubicBezTo>
                <a:cubicBezTo>
                  <a:pt x="6206772" y="1324672"/>
                  <a:pt x="6196377" y="1314292"/>
                  <a:pt x="6196377" y="1301410"/>
                </a:cubicBezTo>
                <a:cubicBezTo>
                  <a:pt x="6196377" y="1288937"/>
                  <a:pt x="6206772" y="1278545"/>
                  <a:pt x="6219661" y="1278545"/>
                </a:cubicBezTo>
                <a:close/>
                <a:moveTo>
                  <a:pt x="6886104" y="1278136"/>
                </a:moveTo>
                <a:cubicBezTo>
                  <a:pt x="6886222" y="1278136"/>
                  <a:pt x="6886340" y="1278136"/>
                  <a:pt x="6886456" y="1278136"/>
                </a:cubicBezTo>
                <a:cubicBezTo>
                  <a:pt x="6902429" y="1278230"/>
                  <a:pt x="6915295" y="1291252"/>
                  <a:pt x="6915200" y="1307220"/>
                </a:cubicBezTo>
                <a:cubicBezTo>
                  <a:pt x="6915154" y="1323270"/>
                  <a:pt x="6902161" y="1336269"/>
                  <a:pt x="6886104" y="1336315"/>
                </a:cubicBezTo>
                <a:lnTo>
                  <a:pt x="6886104" y="1336326"/>
                </a:lnTo>
                <a:cubicBezTo>
                  <a:pt x="6870048" y="1336280"/>
                  <a:pt x="6857033" y="1323270"/>
                  <a:pt x="6856998" y="1307220"/>
                </a:cubicBezTo>
                <a:cubicBezTo>
                  <a:pt x="6856998" y="1307103"/>
                  <a:pt x="6856998" y="1306974"/>
                  <a:pt x="6856998" y="1306858"/>
                </a:cubicBezTo>
                <a:cubicBezTo>
                  <a:pt x="6857103" y="1290890"/>
                  <a:pt x="6870131" y="1278031"/>
                  <a:pt x="6886104" y="1278136"/>
                </a:cubicBezTo>
                <a:close/>
                <a:moveTo>
                  <a:pt x="6594661" y="1276464"/>
                </a:moveTo>
                <a:cubicBezTo>
                  <a:pt x="6609219" y="1276464"/>
                  <a:pt x="6620855" y="1288095"/>
                  <a:pt x="6620855" y="1302240"/>
                </a:cubicBezTo>
                <a:cubicBezTo>
                  <a:pt x="6620855" y="1316361"/>
                  <a:pt x="6609219" y="1328004"/>
                  <a:pt x="6594661" y="1328004"/>
                </a:cubicBezTo>
                <a:cubicBezTo>
                  <a:pt x="6580533" y="1328004"/>
                  <a:pt x="6568886" y="1316361"/>
                  <a:pt x="6568886" y="1302240"/>
                </a:cubicBezTo>
                <a:cubicBezTo>
                  <a:pt x="6568957" y="1288038"/>
                  <a:pt x="6580451" y="1276546"/>
                  <a:pt x="6594661" y="1276464"/>
                </a:cubicBezTo>
                <a:close/>
                <a:moveTo>
                  <a:pt x="10428348" y="1275226"/>
                </a:moveTo>
                <a:cubicBezTo>
                  <a:pt x="10439107" y="1275239"/>
                  <a:pt x="10447879" y="1283982"/>
                  <a:pt x="10447879" y="1294759"/>
                </a:cubicBezTo>
                <a:cubicBezTo>
                  <a:pt x="10447879" y="1305561"/>
                  <a:pt x="10439107" y="1313873"/>
                  <a:pt x="10428232" y="1313873"/>
                </a:cubicBezTo>
                <a:cubicBezTo>
                  <a:pt x="10428114" y="1313873"/>
                  <a:pt x="10427881" y="1313873"/>
                  <a:pt x="10427648" y="1313873"/>
                </a:cubicBezTo>
                <a:cubicBezTo>
                  <a:pt x="10417240" y="1313708"/>
                  <a:pt x="10408937" y="1305140"/>
                  <a:pt x="10409170" y="1294748"/>
                </a:cubicBezTo>
                <a:cubicBezTo>
                  <a:pt x="10409170" y="1283946"/>
                  <a:pt x="10417473" y="1275226"/>
                  <a:pt x="10428348" y="1275226"/>
                </a:cubicBezTo>
                <a:close/>
                <a:moveTo>
                  <a:pt x="8026086" y="1273975"/>
                </a:moveTo>
                <a:cubicBezTo>
                  <a:pt x="8026121" y="1273975"/>
                  <a:pt x="8026145" y="1273975"/>
                  <a:pt x="8026180" y="1273975"/>
                </a:cubicBezTo>
                <a:cubicBezTo>
                  <a:pt x="8027993" y="1273998"/>
                  <a:pt x="8029443" y="1275495"/>
                  <a:pt x="8029419" y="1277307"/>
                </a:cubicBezTo>
                <a:cubicBezTo>
                  <a:pt x="8029419" y="1278967"/>
                  <a:pt x="8027747" y="1280206"/>
                  <a:pt x="8026086" y="1280206"/>
                </a:cubicBezTo>
                <a:cubicBezTo>
                  <a:pt x="8024426" y="1280206"/>
                  <a:pt x="8023175" y="1278967"/>
                  <a:pt x="8023175" y="1277307"/>
                </a:cubicBezTo>
                <a:cubicBezTo>
                  <a:pt x="8023175" y="1275225"/>
                  <a:pt x="8024426" y="1273975"/>
                  <a:pt x="8026086" y="1273975"/>
                </a:cubicBezTo>
                <a:close/>
                <a:moveTo>
                  <a:pt x="5810559" y="1271894"/>
                </a:moveTo>
                <a:cubicBezTo>
                  <a:pt x="5822617" y="1271894"/>
                  <a:pt x="5831761" y="1281456"/>
                  <a:pt x="5831761" y="1293099"/>
                </a:cubicBezTo>
                <a:cubicBezTo>
                  <a:pt x="5831761" y="1293216"/>
                  <a:pt x="5831761" y="1293333"/>
                  <a:pt x="5831761" y="1293450"/>
                </a:cubicBezTo>
                <a:cubicBezTo>
                  <a:pt x="5831668" y="1305058"/>
                  <a:pt x="5822170" y="1314387"/>
                  <a:pt x="5810559" y="1314292"/>
                </a:cubicBezTo>
                <a:cubicBezTo>
                  <a:pt x="5798923" y="1314292"/>
                  <a:pt x="5789358" y="1304731"/>
                  <a:pt x="5789358" y="1293099"/>
                </a:cubicBezTo>
                <a:cubicBezTo>
                  <a:pt x="5789358" y="1281456"/>
                  <a:pt x="5798923" y="1271894"/>
                  <a:pt x="5810559" y="1271894"/>
                </a:cubicBezTo>
                <a:close/>
                <a:moveTo>
                  <a:pt x="1589461" y="1271894"/>
                </a:moveTo>
                <a:cubicBezTo>
                  <a:pt x="1589543" y="1271894"/>
                  <a:pt x="1589637" y="1271894"/>
                  <a:pt x="1589718" y="1271894"/>
                </a:cubicBezTo>
                <a:cubicBezTo>
                  <a:pt x="1594935" y="1271964"/>
                  <a:pt x="1599121" y="1276242"/>
                  <a:pt x="1599051" y="1281456"/>
                </a:cubicBezTo>
                <a:cubicBezTo>
                  <a:pt x="1599051" y="1286448"/>
                  <a:pt x="1594840" y="1290597"/>
                  <a:pt x="1589461" y="1290597"/>
                </a:cubicBezTo>
                <a:cubicBezTo>
                  <a:pt x="1584434" y="1290597"/>
                  <a:pt x="1580340" y="1286448"/>
                  <a:pt x="1580340" y="1281456"/>
                </a:cubicBezTo>
                <a:cubicBezTo>
                  <a:pt x="1580340" y="1276056"/>
                  <a:pt x="1584434" y="1271894"/>
                  <a:pt x="1589461" y="1271894"/>
                </a:cubicBezTo>
                <a:close/>
                <a:moveTo>
                  <a:pt x="6404254" y="1270235"/>
                </a:moveTo>
                <a:cubicBezTo>
                  <a:pt x="6404394" y="1270235"/>
                  <a:pt x="6404523" y="1270235"/>
                  <a:pt x="6404664" y="1270235"/>
                </a:cubicBezTo>
                <a:cubicBezTo>
                  <a:pt x="6418101" y="1270351"/>
                  <a:pt x="6428894" y="1281328"/>
                  <a:pt x="6428776" y="1294759"/>
                </a:cubicBezTo>
                <a:cubicBezTo>
                  <a:pt x="6428776" y="1308050"/>
                  <a:pt x="6417972" y="1318863"/>
                  <a:pt x="6404254" y="1318863"/>
                </a:cubicBezTo>
                <a:cubicBezTo>
                  <a:pt x="6390946" y="1318863"/>
                  <a:pt x="6380140" y="1308050"/>
                  <a:pt x="6380140" y="1294759"/>
                </a:cubicBezTo>
                <a:cubicBezTo>
                  <a:pt x="6380140" y="1281048"/>
                  <a:pt x="6390946" y="1270235"/>
                  <a:pt x="6404254" y="1270235"/>
                </a:cubicBezTo>
                <a:close/>
                <a:moveTo>
                  <a:pt x="690990" y="1269814"/>
                </a:moveTo>
                <a:cubicBezTo>
                  <a:pt x="695575" y="1269837"/>
                  <a:pt x="699281" y="1273554"/>
                  <a:pt x="699293" y="1278136"/>
                </a:cubicBezTo>
                <a:cubicBezTo>
                  <a:pt x="699293" y="1282707"/>
                  <a:pt x="695550" y="1286448"/>
                  <a:pt x="690990" y="1286448"/>
                </a:cubicBezTo>
                <a:lnTo>
                  <a:pt x="690990" y="1286437"/>
                </a:lnTo>
                <a:cubicBezTo>
                  <a:pt x="686429" y="1286437"/>
                  <a:pt x="682687" y="1282696"/>
                  <a:pt x="682687" y="1278136"/>
                </a:cubicBezTo>
                <a:cubicBezTo>
                  <a:pt x="682687" y="1273554"/>
                  <a:pt x="686429" y="1269814"/>
                  <a:pt x="690990" y="1269814"/>
                </a:cubicBezTo>
                <a:close/>
                <a:moveTo>
                  <a:pt x="9237579" y="1268563"/>
                </a:moveTo>
                <a:cubicBezTo>
                  <a:pt x="9237602" y="1268563"/>
                  <a:pt x="9237625" y="1268563"/>
                  <a:pt x="9237649" y="1268563"/>
                </a:cubicBezTo>
                <a:cubicBezTo>
                  <a:pt x="9243835" y="1268586"/>
                  <a:pt x="9248828" y="1273601"/>
                  <a:pt x="9248805" y="1279784"/>
                </a:cubicBezTo>
                <a:cubicBezTo>
                  <a:pt x="9248805" y="1286026"/>
                  <a:pt x="9243812" y="1291007"/>
                  <a:pt x="9237579" y="1291007"/>
                </a:cubicBezTo>
                <a:cubicBezTo>
                  <a:pt x="9231345" y="1291007"/>
                  <a:pt x="9226352" y="1286026"/>
                  <a:pt x="9226352" y="1279784"/>
                </a:cubicBezTo>
                <a:cubicBezTo>
                  <a:pt x="9226352" y="1279761"/>
                  <a:pt x="9226352" y="1279737"/>
                  <a:pt x="9226352" y="1279714"/>
                </a:cubicBezTo>
                <a:cubicBezTo>
                  <a:pt x="9226376" y="1273530"/>
                  <a:pt x="9231404" y="1268539"/>
                  <a:pt x="9237579" y="1268563"/>
                </a:cubicBezTo>
                <a:close/>
                <a:moveTo>
                  <a:pt x="8236876" y="1268563"/>
                </a:moveTo>
                <a:cubicBezTo>
                  <a:pt x="8239390" y="1268586"/>
                  <a:pt x="8241425" y="1270632"/>
                  <a:pt x="8241448" y="1273145"/>
                </a:cubicBezTo>
                <a:cubicBezTo>
                  <a:pt x="8241448" y="1276056"/>
                  <a:pt x="8239367" y="1278136"/>
                  <a:pt x="8236876" y="1278136"/>
                </a:cubicBezTo>
                <a:cubicBezTo>
                  <a:pt x="8233964" y="1278136"/>
                  <a:pt x="8231882" y="1276056"/>
                  <a:pt x="8231882" y="1273145"/>
                </a:cubicBezTo>
                <a:cubicBezTo>
                  <a:pt x="8231882" y="1270655"/>
                  <a:pt x="8233964" y="1268563"/>
                  <a:pt x="8236876" y="1268563"/>
                </a:cubicBezTo>
                <a:close/>
                <a:moveTo>
                  <a:pt x="9594290" y="1266072"/>
                </a:moveTo>
                <a:cubicBezTo>
                  <a:pt x="9601774" y="1266072"/>
                  <a:pt x="9607598" y="1272315"/>
                  <a:pt x="9607598" y="1279375"/>
                </a:cubicBezTo>
                <a:cubicBezTo>
                  <a:pt x="9607598" y="1286856"/>
                  <a:pt x="9601774" y="1292679"/>
                  <a:pt x="9594290" y="1292679"/>
                </a:cubicBezTo>
                <a:cubicBezTo>
                  <a:pt x="9586806" y="1292679"/>
                  <a:pt x="9580994" y="1286856"/>
                  <a:pt x="9580994" y="1279375"/>
                </a:cubicBezTo>
                <a:cubicBezTo>
                  <a:pt x="9580994" y="1272315"/>
                  <a:pt x="9586806" y="1266072"/>
                  <a:pt x="9594290" y="1266072"/>
                </a:cubicBezTo>
                <a:close/>
                <a:moveTo>
                  <a:pt x="6990873" y="1264822"/>
                </a:moveTo>
                <a:cubicBezTo>
                  <a:pt x="7007912" y="1264822"/>
                  <a:pt x="7021641" y="1278545"/>
                  <a:pt x="7021641" y="1295168"/>
                </a:cubicBezTo>
                <a:cubicBezTo>
                  <a:pt x="7021641" y="1295202"/>
                  <a:pt x="7021641" y="1295250"/>
                  <a:pt x="7021641" y="1295284"/>
                </a:cubicBezTo>
                <a:cubicBezTo>
                  <a:pt x="7021607" y="1312235"/>
                  <a:pt x="7007830" y="1325958"/>
                  <a:pt x="6990873" y="1325923"/>
                </a:cubicBezTo>
                <a:cubicBezTo>
                  <a:pt x="6990827" y="1325923"/>
                  <a:pt x="6990780" y="1325923"/>
                  <a:pt x="6990733" y="1325923"/>
                </a:cubicBezTo>
                <a:cubicBezTo>
                  <a:pt x="6973777" y="1325888"/>
                  <a:pt x="6960071" y="1312118"/>
                  <a:pt x="6960106" y="1295168"/>
                </a:cubicBezTo>
                <a:cubicBezTo>
                  <a:pt x="6960106" y="1278545"/>
                  <a:pt x="6973823" y="1264822"/>
                  <a:pt x="6990873" y="1264822"/>
                </a:cubicBezTo>
                <a:close/>
                <a:moveTo>
                  <a:pt x="10605869" y="1264401"/>
                </a:moveTo>
                <a:cubicBezTo>
                  <a:pt x="10617563" y="1264448"/>
                  <a:pt x="10627035" y="1273928"/>
                  <a:pt x="10627035" y="1285617"/>
                </a:cubicBezTo>
                <a:cubicBezTo>
                  <a:pt x="10627035" y="1296828"/>
                  <a:pt x="10617446" y="1306389"/>
                  <a:pt x="10605869" y="1306389"/>
                </a:cubicBezTo>
                <a:cubicBezTo>
                  <a:pt x="10594524" y="1306389"/>
                  <a:pt x="10585053" y="1296828"/>
                  <a:pt x="10585053" y="1285617"/>
                </a:cubicBezTo>
                <a:cubicBezTo>
                  <a:pt x="10585053" y="1273975"/>
                  <a:pt x="10594524" y="1264401"/>
                  <a:pt x="10605869" y="1264401"/>
                </a:cubicBezTo>
                <a:close/>
                <a:moveTo>
                  <a:pt x="7219953" y="1264004"/>
                </a:moveTo>
                <a:cubicBezTo>
                  <a:pt x="7238663" y="1264004"/>
                  <a:pt x="7253620" y="1278967"/>
                  <a:pt x="7253620" y="1297669"/>
                </a:cubicBezTo>
                <a:cubicBezTo>
                  <a:pt x="7253620" y="1316373"/>
                  <a:pt x="7238663" y="1331336"/>
                  <a:pt x="7219953" y="1331336"/>
                </a:cubicBezTo>
                <a:cubicBezTo>
                  <a:pt x="7201241" y="1331336"/>
                  <a:pt x="7186273" y="1316373"/>
                  <a:pt x="7186273" y="1297669"/>
                </a:cubicBezTo>
                <a:cubicBezTo>
                  <a:pt x="7186273" y="1278967"/>
                  <a:pt x="7201241" y="1264004"/>
                  <a:pt x="7219953" y="1264004"/>
                </a:cubicBezTo>
                <a:close/>
                <a:moveTo>
                  <a:pt x="2978062" y="1263173"/>
                </a:moveTo>
                <a:cubicBezTo>
                  <a:pt x="2978086" y="1263173"/>
                  <a:pt x="2978110" y="1263173"/>
                  <a:pt x="2978133" y="1263173"/>
                </a:cubicBezTo>
                <a:cubicBezTo>
                  <a:pt x="2982249" y="1263198"/>
                  <a:pt x="2985570" y="1266541"/>
                  <a:pt x="2985546" y="1270655"/>
                </a:cubicBezTo>
                <a:cubicBezTo>
                  <a:pt x="2985546" y="1274396"/>
                  <a:pt x="2982215" y="1277716"/>
                  <a:pt x="2978062" y="1277716"/>
                </a:cubicBezTo>
                <a:cubicBezTo>
                  <a:pt x="2974320" y="1277716"/>
                  <a:pt x="2970987" y="1274396"/>
                  <a:pt x="2970987" y="1270655"/>
                </a:cubicBezTo>
                <a:cubicBezTo>
                  <a:pt x="2970987" y="1266482"/>
                  <a:pt x="2974320" y="1263173"/>
                  <a:pt x="2978062" y="1263173"/>
                </a:cubicBezTo>
                <a:close/>
                <a:moveTo>
                  <a:pt x="8451816" y="1263162"/>
                </a:moveTo>
                <a:cubicBezTo>
                  <a:pt x="8451899" y="1263162"/>
                  <a:pt x="8451969" y="1263162"/>
                  <a:pt x="8452051" y="1263162"/>
                </a:cubicBezTo>
                <a:cubicBezTo>
                  <a:pt x="8455429" y="1263232"/>
                  <a:pt x="8458120" y="1266014"/>
                  <a:pt x="8458050" y="1269393"/>
                </a:cubicBezTo>
                <a:cubicBezTo>
                  <a:pt x="8458050" y="1273145"/>
                  <a:pt x="8455559" y="1275635"/>
                  <a:pt x="8451816" y="1275635"/>
                </a:cubicBezTo>
                <a:cubicBezTo>
                  <a:pt x="8448483" y="1275635"/>
                  <a:pt x="8445583" y="1273134"/>
                  <a:pt x="8445583" y="1269393"/>
                </a:cubicBezTo>
                <a:cubicBezTo>
                  <a:pt x="8445665" y="1265991"/>
                  <a:pt x="8448402" y="1263244"/>
                  <a:pt x="8451816" y="1263162"/>
                </a:cubicBezTo>
                <a:close/>
                <a:moveTo>
                  <a:pt x="3611661" y="1263162"/>
                </a:moveTo>
                <a:cubicBezTo>
                  <a:pt x="3612492" y="1263162"/>
                  <a:pt x="3613321" y="1263572"/>
                  <a:pt x="3613321" y="1264822"/>
                </a:cubicBezTo>
                <a:cubicBezTo>
                  <a:pt x="3613263" y="1265711"/>
                  <a:pt x="3612550" y="1266424"/>
                  <a:pt x="3611661" y="1266482"/>
                </a:cubicBezTo>
                <a:cubicBezTo>
                  <a:pt x="3610419" y="1266482"/>
                  <a:pt x="3609579" y="1265653"/>
                  <a:pt x="3609579" y="1264822"/>
                </a:cubicBezTo>
                <a:cubicBezTo>
                  <a:pt x="3609579" y="1263572"/>
                  <a:pt x="3610419" y="1263162"/>
                  <a:pt x="3611661" y="1263162"/>
                </a:cubicBezTo>
                <a:close/>
                <a:moveTo>
                  <a:pt x="10253637" y="1261502"/>
                </a:moveTo>
                <a:cubicBezTo>
                  <a:pt x="10263694" y="1261502"/>
                  <a:pt x="10271529" y="1269393"/>
                  <a:pt x="10271529" y="1278967"/>
                </a:cubicBezTo>
                <a:cubicBezTo>
                  <a:pt x="10271529" y="1288938"/>
                  <a:pt x="10263694" y="1296828"/>
                  <a:pt x="10253637" y="1296828"/>
                </a:cubicBezTo>
                <a:cubicBezTo>
                  <a:pt x="10244047" y="1296828"/>
                  <a:pt x="10236211" y="1288938"/>
                  <a:pt x="10236211" y="1278967"/>
                </a:cubicBezTo>
                <a:cubicBezTo>
                  <a:pt x="10236211" y="1269393"/>
                  <a:pt x="10244047" y="1261502"/>
                  <a:pt x="10253637" y="1261502"/>
                </a:cubicBezTo>
                <a:close/>
                <a:moveTo>
                  <a:pt x="3235828" y="1261502"/>
                </a:moveTo>
                <a:cubicBezTo>
                  <a:pt x="3239231" y="1261585"/>
                  <a:pt x="3241979" y="1264331"/>
                  <a:pt x="3242061" y="1267733"/>
                </a:cubicBezTo>
                <a:cubicBezTo>
                  <a:pt x="3241979" y="1271146"/>
                  <a:pt x="3239243" y="1273893"/>
                  <a:pt x="3235828" y="1273975"/>
                </a:cubicBezTo>
                <a:cubicBezTo>
                  <a:pt x="3232495" y="1273975"/>
                  <a:pt x="3229584" y="1271064"/>
                  <a:pt x="3229584" y="1267733"/>
                </a:cubicBezTo>
                <a:cubicBezTo>
                  <a:pt x="3229665" y="1264319"/>
                  <a:pt x="3232413" y="1261572"/>
                  <a:pt x="3235828" y="1261502"/>
                </a:cubicBezTo>
                <a:close/>
                <a:moveTo>
                  <a:pt x="2155289" y="1261082"/>
                </a:moveTo>
                <a:cubicBezTo>
                  <a:pt x="2160283" y="1261082"/>
                  <a:pt x="2164025" y="1265244"/>
                  <a:pt x="2164025" y="1270235"/>
                </a:cubicBezTo>
                <a:cubicBezTo>
                  <a:pt x="2164025" y="1275226"/>
                  <a:pt x="2160283" y="1279375"/>
                  <a:pt x="2155289" y="1279375"/>
                </a:cubicBezTo>
                <a:cubicBezTo>
                  <a:pt x="2150260" y="1279329"/>
                  <a:pt x="2146191" y="1275261"/>
                  <a:pt x="2146144" y="1270235"/>
                </a:cubicBezTo>
                <a:cubicBezTo>
                  <a:pt x="2146191" y="1265208"/>
                  <a:pt x="2150260" y="1261129"/>
                  <a:pt x="2155289" y="1261082"/>
                </a:cubicBezTo>
                <a:close/>
                <a:moveTo>
                  <a:pt x="2618021" y="1260684"/>
                </a:moveTo>
                <a:cubicBezTo>
                  <a:pt x="2622136" y="1260988"/>
                  <a:pt x="2625400" y="1264261"/>
                  <a:pt x="2625716" y="1268376"/>
                </a:cubicBezTo>
                <a:cubicBezTo>
                  <a:pt x="2626054" y="1272958"/>
                  <a:pt x="2622617" y="1276967"/>
                  <a:pt x="2618021" y="1277307"/>
                </a:cubicBezTo>
                <a:cubicBezTo>
                  <a:pt x="2613448" y="1277307"/>
                  <a:pt x="2609706" y="1273567"/>
                  <a:pt x="2609706" y="1268985"/>
                </a:cubicBezTo>
                <a:cubicBezTo>
                  <a:pt x="2609729" y="1264401"/>
                  <a:pt x="2613437" y="1260696"/>
                  <a:pt x="2618021" y="1260684"/>
                </a:cubicBezTo>
                <a:close/>
                <a:moveTo>
                  <a:pt x="3553456" y="1260251"/>
                </a:moveTo>
                <a:cubicBezTo>
                  <a:pt x="3553492" y="1260251"/>
                  <a:pt x="3553538" y="1260251"/>
                  <a:pt x="3553574" y="1260251"/>
                </a:cubicBezTo>
                <a:cubicBezTo>
                  <a:pt x="3555152" y="1260287"/>
                  <a:pt x="3556403" y="1261585"/>
                  <a:pt x="3556369" y="1263162"/>
                </a:cubicBezTo>
                <a:cubicBezTo>
                  <a:pt x="3556369" y="1263198"/>
                  <a:pt x="3556369" y="1263244"/>
                  <a:pt x="3556369" y="1263279"/>
                </a:cubicBezTo>
                <a:cubicBezTo>
                  <a:pt x="3556333" y="1264858"/>
                  <a:pt x="3555035" y="1266108"/>
                  <a:pt x="3553456" y="1266072"/>
                </a:cubicBezTo>
                <a:cubicBezTo>
                  <a:pt x="3551796" y="1266072"/>
                  <a:pt x="3550135" y="1264822"/>
                  <a:pt x="3550135" y="1263173"/>
                </a:cubicBezTo>
                <a:cubicBezTo>
                  <a:pt x="3550135" y="1261502"/>
                  <a:pt x="3551796" y="1260251"/>
                  <a:pt x="3553456" y="1260251"/>
                </a:cubicBezTo>
                <a:close/>
                <a:moveTo>
                  <a:pt x="7102706" y="1259831"/>
                </a:moveTo>
                <a:cubicBezTo>
                  <a:pt x="7120586" y="1259831"/>
                  <a:pt x="7134725" y="1274396"/>
                  <a:pt x="7134725" y="1292258"/>
                </a:cubicBezTo>
                <a:cubicBezTo>
                  <a:pt x="7134714" y="1309932"/>
                  <a:pt x="7120387" y="1324252"/>
                  <a:pt x="7102706" y="1324265"/>
                </a:cubicBezTo>
                <a:cubicBezTo>
                  <a:pt x="7084825" y="1324265"/>
                  <a:pt x="7070278" y="1309722"/>
                  <a:pt x="7070278" y="1292258"/>
                </a:cubicBezTo>
                <a:cubicBezTo>
                  <a:pt x="7070301" y="1274362"/>
                  <a:pt x="7084802" y="1259855"/>
                  <a:pt x="7102706" y="1259831"/>
                </a:cubicBezTo>
                <a:close/>
                <a:moveTo>
                  <a:pt x="8670080" y="1258183"/>
                </a:moveTo>
                <a:cubicBezTo>
                  <a:pt x="8670103" y="1258183"/>
                  <a:pt x="8670127" y="1258183"/>
                  <a:pt x="8670150" y="1258183"/>
                </a:cubicBezTo>
                <a:cubicBezTo>
                  <a:pt x="8674266" y="1258206"/>
                  <a:pt x="8677587" y="1261549"/>
                  <a:pt x="8677565" y="1265664"/>
                </a:cubicBezTo>
                <a:cubicBezTo>
                  <a:pt x="8677565" y="1269814"/>
                  <a:pt x="8674242" y="1273146"/>
                  <a:pt x="8670080" y="1273146"/>
                </a:cubicBezTo>
                <a:cubicBezTo>
                  <a:pt x="8665927" y="1273146"/>
                  <a:pt x="8662595" y="1269814"/>
                  <a:pt x="8662595" y="1265664"/>
                </a:cubicBezTo>
                <a:cubicBezTo>
                  <a:pt x="8662595" y="1265653"/>
                  <a:pt x="8662595" y="1265629"/>
                  <a:pt x="8662595" y="1265617"/>
                </a:cubicBezTo>
                <a:cubicBezTo>
                  <a:pt x="8662606" y="1261502"/>
                  <a:pt x="8665964" y="1258170"/>
                  <a:pt x="8670080" y="1258183"/>
                </a:cubicBezTo>
                <a:close/>
                <a:moveTo>
                  <a:pt x="575918" y="1255260"/>
                </a:moveTo>
                <a:cubicBezTo>
                  <a:pt x="580198" y="1255436"/>
                  <a:pt x="583614" y="1258884"/>
                  <a:pt x="583753" y="1263162"/>
                </a:cubicBezTo>
                <a:cubicBezTo>
                  <a:pt x="583753" y="1267744"/>
                  <a:pt x="580012" y="1271486"/>
                  <a:pt x="575918" y="1271486"/>
                </a:cubicBezTo>
                <a:cubicBezTo>
                  <a:pt x="571240" y="1271486"/>
                  <a:pt x="567498" y="1267733"/>
                  <a:pt x="567498" y="1263162"/>
                </a:cubicBezTo>
                <a:cubicBezTo>
                  <a:pt x="567498" y="1259001"/>
                  <a:pt x="571240" y="1255260"/>
                  <a:pt x="575918" y="1255260"/>
                </a:cubicBezTo>
                <a:close/>
                <a:moveTo>
                  <a:pt x="1474741" y="1253599"/>
                </a:moveTo>
                <a:cubicBezTo>
                  <a:pt x="1474834" y="1253599"/>
                  <a:pt x="1474928" y="1253599"/>
                  <a:pt x="1475022" y="1253599"/>
                </a:cubicBezTo>
                <a:cubicBezTo>
                  <a:pt x="1479991" y="1253682"/>
                  <a:pt x="1483944" y="1257773"/>
                  <a:pt x="1483862" y="1262741"/>
                </a:cubicBezTo>
                <a:cubicBezTo>
                  <a:pt x="1483862" y="1267732"/>
                  <a:pt x="1479653" y="1271894"/>
                  <a:pt x="1474741" y="1271894"/>
                </a:cubicBezTo>
                <a:cubicBezTo>
                  <a:pt x="1469712" y="1271894"/>
                  <a:pt x="1465619" y="1267732"/>
                  <a:pt x="1465619" y="1262741"/>
                </a:cubicBezTo>
                <a:cubicBezTo>
                  <a:pt x="1465619" y="1257340"/>
                  <a:pt x="1469712" y="1253599"/>
                  <a:pt x="1474741" y="1253599"/>
                </a:cubicBezTo>
                <a:close/>
                <a:moveTo>
                  <a:pt x="6106576" y="1251940"/>
                </a:moveTo>
                <a:cubicBezTo>
                  <a:pt x="6106625" y="1251940"/>
                  <a:pt x="6106658" y="1251940"/>
                  <a:pt x="6106705" y="1251940"/>
                </a:cubicBezTo>
                <a:cubicBezTo>
                  <a:pt x="6119300" y="1251975"/>
                  <a:pt x="6129475" y="1262215"/>
                  <a:pt x="6129438" y="1274804"/>
                </a:cubicBezTo>
                <a:cubicBezTo>
                  <a:pt x="6129438" y="1287266"/>
                  <a:pt x="6119042" y="1297669"/>
                  <a:pt x="6106576" y="1297669"/>
                </a:cubicBezTo>
                <a:cubicBezTo>
                  <a:pt x="6093691" y="1297669"/>
                  <a:pt x="6083293" y="1287277"/>
                  <a:pt x="6083293" y="1274804"/>
                </a:cubicBezTo>
                <a:cubicBezTo>
                  <a:pt x="6083293" y="1261911"/>
                  <a:pt x="6093691" y="1251940"/>
                  <a:pt x="6106576" y="1251940"/>
                </a:cubicBezTo>
                <a:close/>
                <a:moveTo>
                  <a:pt x="8892094" y="1251110"/>
                </a:moveTo>
                <a:cubicBezTo>
                  <a:pt x="8892223" y="1251110"/>
                  <a:pt x="8892364" y="1251110"/>
                  <a:pt x="8892491" y="1251110"/>
                </a:cubicBezTo>
                <a:cubicBezTo>
                  <a:pt x="8897205" y="1251216"/>
                  <a:pt x="8900935" y="1255121"/>
                  <a:pt x="8900817" y="1259831"/>
                </a:cubicBezTo>
                <a:cubicBezTo>
                  <a:pt x="8900817" y="1259960"/>
                  <a:pt x="8900817" y="1260088"/>
                  <a:pt x="8900817" y="1260217"/>
                </a:cubicBezTo>
                <a:cubicBezTo>
                  <a:pt x="8900713" y="1264928"/>
                  <a:pt x="8896807" y="1268668"/>
                  <a:pt x="8892094" y="1268564"/>
                </a:cubicBezTo>
                <a:cubicBezTo>
                  <a:pt x="8887101" y="1268564"/>
                  <a:pt x="8883358" y="1264822"/>
                  <a:pt x="8883358" y="1259831"/>
                </a:cubicBezTo>
                <a:cubicBezTo>
                  <a:pt x="8883358" y="1259703"/>
                  <a:pt x="8883358" y="1259574"/>
                  <a:pt x="8883358" y="1259445"/>
                </a:cubicBezTo>
                <a:cubicBezTo>
                  <a:pt x="8883476" y="1254734"/>
                  <a:pt x="8887382" y="1250994"/>
                  <a:pt x="8892094" y="1251110"/>
                </a:cubicBezTo>
                <a:close/>
                <a:moveTo>
                  <a:pt x="3390063" y="1249859"/>
                </a:moveTo>
                <a:cubicBezTo>
                  <a:pt x="3390192" y="1249859"/>
                  <a:pt x="3390321" y="1249859"/>
                  <a:pt x="3390462" y="1249859"/>
                </a:cubicBezTo>
                <a:cubicBezTo>
                  <a:pt x="3393104" y="1249977"/>
                  <a:pt x="3395174" y="1252209"/>
                  <a:pt x="3395057" y="1254863"/>
                </a:cubicBezTo>
                <a:cubicBezTo>
                  <a:pt x="3395057" y="1257341"/>
                  <a:pt x="3392975" y="1259422"/>
                  <a:pt x="3390063" y="1259422"/>
                </a:cubicBezTo>
                <a:cubicBezTo>
                  <a:pt x="3387573" y="1259422"/>
                  <a:pt x="3385491" y="1257341"/>
                  <a:pt x="3385491" y="1254851"/>
                </a:cubicBezTo>
                <a:cubicBezTo>
                  <a:pt x="3385491" y="1251940"/>
                  <a:pt x="3387573" y="1249859"/>
                  <a:pt x="3390063" y="1249859"/>
                </a:cubicBezTo>
                <a:close/>
                <a:moveTo>
                  <a:pt x="10834491" y="1247780"/>
                </a:moveTo>
                <a:cubicBezTo>
                  <a:pt x="10847005" y="1247780"/>
                  <a:pt x="10857296" y="1258170"/>
                  <a:pt x="10857296" y="1271064"/>
                </a:cubicBezTo>
                <a:cubicBezTo>
                  <a:pt x="10857296" y="1271112"/>
                  <a:pt x="10857296" y="1271146"/>
                  <a:pt x="10857296" y="1271193"/>
                </a:cubicBezTo>
                <a:cubicBezTo>
                  <a:pt x="10857296" y="1283783"/>
                  <a:pt x="10847121" y="1293964"/>
                  <a:pt x="10834491" y="1293930"/>
                </a:cubicBezTo>
                <a:cubicBezTo>
                  <a:pt x="10821627" y="1293930"/>
                  <a:pt x="10811219" y="1283946"/>
                  <a:pt x="10811219" y="1271064"/>
                </a:cubicBezTo>
                <a:cubicBezTo>
                  <a:pt x="10811219" y="1258183"/>
                  <a:pt x="10821627" y="1247780"/>
                  <a:pt x="10834491" y="1247780"/>
                </a:cubicBezTo>
                <a:close/>
                <a:moveTo>
                  <a:pt x="9467910" y="1246949"/>
                </a:moveTo>
                <a:cubicBezTo>
                  <a:pt x="9474563" y="1246949"/>
                  <a:pt x="9480375" y="1252771"/>
                  <a:pt x="9480375" y="1259422"/>
                </a:cubicBezTo>
                <a:cubicBezTo>
                  <a:pt x="9480375" y="1266073"/>
                  <a:pt x="9474563" y="1271486"/>
                  <a:pt x="9467910" y="1271486"/>
                </a:cubicBezTo>
                <a:cubicBezTo>
                  <a:pt x="9461255" y="1271486"/>
                  <a:pt x="9455853" y="1266084"/>
                  <a:pt x="9455853" y="1259422"/>
                </a:cubicBezTo>
                <a:cubicBezTo>
                  <a:pt x="9455853" y="1252771"/>
                  <a:pt x="9461255" y="1246949"/>
                  <a:pt x="9467910" y="1246949"/>
                </a:cubicBezTo>
                <a:close/>
                <a:moveTo>
                  <a:pt x="6685712" y="1245710"/>
                </a:moveTo>
                <a:cubicBezTo>
                  <a:pt x="6700680" y="1245710"/>
                  <a:pt x="6712737" y="1257762"/>
                  <a:pt x="6712737" y="1273146"/>
                </a:cubicBezTo>
                <a:cubicBezTo>
                  <a:pt x="6712737" y="1288108"/>
                  <a:pt x="6700680" y="1300569"/>
                  <a:pt x="6685712" y="1300569"/>
                </a:cubicBezTo>
                <a:cubicBezTo>
                  <a:pt x="6685700" y="1300569"/>
                  <a:pt x="6685677" y="1300569"/>
                  <a:pt x="6685664" y="1300569"/>
                </a:cubicBezTo>
                <a:cubicBezTo>
                  <a:pt x="6670521" y="1300557"/>
                  <a:pt x="6658265" y="1288283"/>
                  <a:pt x="6658276" y="1273146"/>
                </a:cubicBezTo>
                <a:cubicBezTo>
                  <a:pt x="6658276" y="1272958"/>
                  <a:pt x="6658276" y="1272759"/>
                  <a:pt x="6658276" y="1272573"/>
                </a:cubicBezTo>
                <a:cubicBezTo>
                  <a:pt x="6658428" y="1257575"/>
                  <a:pt x="6670719" y="1245558"/>
                  <a:pt x="6685712" y="1245710"/>
                </a:cubicBezTo>
                <a:close/>
                <a:moveTo>
                  <a:pt x="460261" y="1241139"/>
                </a:moveTo>
                <a:cubicBezTo>
                  <a:pt x="460274" y="1241139"/>
                  <a:pt x="460297" y="1241139"/>
                  <a:pt x="460308" y="1241139"/>
                </a:cubicBezTo>
                <a:cubicBezTo>
                  <a:pt x="464670" y="1241139"/>
                  <a:pt x="468213" y="1244682"/>
                  <a:pt x="468213" y="1249042"/>
                </a:cubicBezTo>
                <a:cubicBezTo>
                  <a:pt x="468213" y="1253191"/>
                  <a:pt x="464472" y="1256523"/>
                  <a:pt x="460261" y="1256523"/>
                </a:cubicBezTo>
                <a:lnTo>
                  <a:pt x="460261" y="1256511"/>
                </a:lnTo>
                <a:cubicBezTo>
                  <a:pt x="456169" y="1256511"/>
                  <a:pt x="452778" y="1253191"/>
                  <a:pt x="452778" y="1249030"/>
                </a:cubicBezTo>
                <a:cubicBezTo>
                  <a:pt x="452778" y="1244459"/>
                  <a:pt x="456169" y="1241139"/>
                  <a:pt x="460261" y="1241139"/>
                </a:cubicBezTo>
                <a:close/>
                <a:moveTo>
                  <a:pt x="9117431" y="1240297"/>
                </a:moveTo>
                <a:cubicBezTo>
                  <a:pt x="9122916" y="1240380"/>
                  <a:pt x="9127337" y="1244798"/>
                  <a:pt x="9127407" y="1250281"/>
                </a:cubicBezTo>
                <a:cubicBezTo>
                  <a:pt x="9127407" y="1256091"/>
                  <a:pt x="9122834" y="1260673"/>
                  <a:pt x="9117431" y="1260673"/>
                </a:cubicBezTo>
                <a:lnTo>
                  <a:pt x="9117431" y="1260684"/>
                </a:lnTo>
                <a:cubicBezTo>
                  <a:pt x="9111607" y="1260684"/>
                  <a:pt x="9107035" y="1256091"/>
                  <a:pt x="9107035" y="1250281"/>
                </a:cubicBezTo>
                <a:cubicBezTo>
                  <a:pt x="9107035" y="1244881"/>
                  <a:pt x="9111607" y="1240297"/>
                  <a:pt x="9117431" y="1240297"/>
                </a:cubicBezTo>
                <a:close/>
                <a:moveTo>
                  <a:pt x="2040966" y="1239468"/>
                </a:moveTo>
                <a:cubicBezTo>
                  <a:pt x="2041095" y="1239468"/>
                  <a:pt x="2041224" y="1239468"/>
                  <a:pt x="2041350" y="1239468"/>
                </a:cubicBezTo>
                <a:cubicBezTo>
                  <a:pt x="2046064" y="1239585"/>
                  <a:pt x="2049795" y="1243489"/>
                  <a:pt x="2049689" y="1248200"/>
                </a:cubicBezTo>
                <a:cubicBezTo>
                  <a:pt x="2049666" y="1253004"/>
                  <a:pt x="2045772" y="1256897"/>
                  <a:pt x="2040966" y="1256933"/>
                </a:cubicBezTo>
                <a:cubicBezTo>
                  <a:pt x="2036394" y="1256933"/>
                  <a:pt x="2032230" y="1252771"/>
                  <a:pt x="2032230" y="1248200"/>
                </a:cubicBezTo>
                <a:cubicBezTo>
                  <a:pt x="2032266" y="1243396"/>
                  <a:pt x="2036159" y="1239504"/>
                  <a:pt x="2040966" y="1239468"/>
                </a:cubicBezTo>
                <a:close/>
                <a:moveTo>
                  <a:pt x="7930462" y="1239058"/>
                </a:moveTo>
                <a:cubicBezTo>
                  <a:pt x="7931713" y="1239058"/>
                  <a:pt x="7932544" y="1239888"/>
                  <a:pt x="7932544" y="1241139"/>
                </a:cubicBezTo>
                <a:cubicBezTo>
                  <a:pt x="7932544" y="1241981"/>
                  <a:pt x="7931713" y="1242799"/>
                  <a:pt x="7930462" y="1242799"/>
                </a:cubicBezTo>
                <a:cubicBezTo>
                  <a:pt x="7929632" y="1242799"/>
                  <a:pt x="7928802" y="1241970"/>
                  <a:pt x="7928802" y="1241139"/>
                </a:cubicBezTo>
                <a:cubicBezTo>
                  <a:pt x="7928802" y="1239888"/>
                  <a:pt x="7929632" y="1239058"/>
                  <a:pt x="7930462" y="1239058"/>
                </a:cubicBezTo>
                <a:close/>
                <a:moveTo>
                  <a:pt x="5608926" y="1238229"/>
                </a:moveTo>
                <a:cubicBezTo>
                  <a:pt x="5615575" y="1238229"/>
                  <a:pt x="5621706" y="1240929"/>
                  <a:pt x="5626177" y="1245293"/>
                </a:cubicBezTo>
                <a:lnTo>
                  <a:pt x="5629740" y="1253639"/>
                </a:lnTo>
                <a:lnTo>
                  <a:pt x="5644678" y="1247370"/>
                </a:lnTo>
                <a:cubicBezTo>
                  <a:pt x="5657260" y="1247474"/>
                  <a:pt x="5667432" y="1257656"/>
                  <a:pt x="5667540" y="1270233"/>
                </a:cubicBezTo>
                <a:cubicBezTo>
                  <a:pt x="5667540" y="1276470"/>
                  <a:pt x="5664943" y="1282080"/>
                  <a:pt x="5660789" y="1286133"/>
                </a:cubicBezTo>
                <a:lnTo>
                  <a:pt x="5660758" y="1286145"/>
                </a:lnTo>
                <a:lnTo>
                  <a:pt x="5674681" y="1291970"/>
                </a:lnTo>
                <a:lnTo>
                  <a:pt x="5679601" y="1280053"/>
                </a:lnTo>
                <a:cubicBezTo>
                  <a:pt x="5683447" y="1276261"/>
                  <a:pt x="5688746" y="1273975"/>
                  <a:pt x="5694565" y="1273975"/>
                </a:cubicBezTo>
                <a:cubicBezTo>
                  <a:pt x="5694682" y="1273975"/>
                  <a:pt x="5694800" y="1273975"/>
                  <a:pt x="5694917" y="1273975"/>
                </a:cubicBezTo>
                <a:cubicBezTo>
                  <a:pt x="5700721" y="1274022"/>
                  <a:pt x="5705957" y="1276418"/>
                  <a:pt x="5709729" y="1280254"/>
                </a:cubicBezTo>
                <a:lnTo>
                  <a:pt x="5713628" y="1289888"/>
                </a:lnTo>
                <a:lnTo>
                  <a:pt x="5729442" y="1296482"/>
                </a:lnTo>
                <a:lnTo>
                  <a:pt x="5730323" y="1298598"/>
                </a:lnTo>
                <a:lnTo>
                  <a:pt x="5734668" y="1288337"/>
                </a:lnTo>
                <a:cubicBezTo>
                  <a:pt x="5741141" y="1281965"/>
                  <a:pt x="5750044" y="1278060"/>
                  <a:pt x="5759843" y="1278136"/>
                </a:cubicBezTo>
                <a:cubicBezTo>
                  <a:pt x="5779382" y="1278136"/>
                  <a:pt x="5795184" y="1293930"/>
                  <a:pt x="5795184" y="1313871"/>
                </a:cubicBezTo>
                <a:cubicBezTo>
                  <a:pt x="5795184" y="1323639"/>
                  <a:pt x="5791233" y="1332579"/>
                  <a:pt x="5784840" y="1339076"/>
                </a:cubicBezTo>
                <a:lnTo>
                  <a:pt x="5772141" y="1344438"/>
                </a:lnTo>
                <a:lnTo>
                  <a:pt x="5769079" y="1351811"/>
                </a:lnTo>
                <a:cubicBezTo>
                  <a:pt x="5765542" y="1355343"/>
                  <a:pt x="5760660" y="1357527"/>
                  <a:pt x="5755267" y="1357520"/>
                </a:cubicBezTo>
                <a:cubicBezTo>
                  <a:pt x="5755255" y="1357520"/>
                  <a:pt x="5755247" y="1357520"/>
                  <a:pt x="5755233" y="1357520"/>
                </a:cubicBezTo>
                <a:cubicBezTo>
                  <a:pt x="5749843" y="1357514"/>
                  <a:pt x="5744962" y="1355322"/>
                  <a:pt x="5741433" y="1351785"/>
                </a:cubicBezTo>
                <a:lnTo>
                  <a:pt x="5736559" y="1339985"/>
                </a:lnTo>
                <a:lnTo>
                  <a:pt x="5734545" y="1339151"/>
                </a:lnTo>
                <a:lnTo>
                  <a:pt x="5733103" y="1335669"/>
                </a:lnTo>
                <a:lnTo>
                  <a:pt x="5729439" y="1344380"/>
                </a:lnTo>
                <a:cubicBezTo>
                  <a:pt x="5723252" y="1350459"/>
                  <a:pt x="5714729" y="1354200"/>
                  <a:pt x="5705381" y="1354200"/>
                </a:cubicBezTo>
                <a:lnTo>
                  <a:pt x="5705381" y="1354188"/>
                </a:lnTo>
                <a:cubicBezTo>
                  <a:pt x="5696026" y="1354188"/>
                  <a:pt x="5687605" y="1350448"/>
                  <a:pt x="5681525" y="1344369"/>
                </a:cubicBezTo>
                <a:lnTo>
                  <a:pt x="5680668" y="1342286"/>
                </a:lnTo>
                <a:lnTo>
                  <a:pt x="5660476" y="1350460"/>
                </a:lnTo>
                <a:lnTo>
                  <a:pt x="5654104" y="1347874"/>
                </a:lnTo>
                <a:lnTo>
                  <a:pt x="5653097" y="1350347"/>
                </a:lnTo>
                <a:cubicBezTo>
                  <a:pt x="5649561" y="1353984"/>
                  <a:pt x="5644675" y="1356269"/>
                  <a:pt x="5639274" y="1356269"/>
                </a:cubicBezTo>
                <a:cubicBezTo>
                  <a:pt x="5633871" y="1356269"/>
                  <a:pt x="5628986" y="1353984"/>
                  <a:pt x="5625451" y="1350347"/>
                </a:cubicBezTo>
                <a:lnTo>
                  <a:pt x="5621078" y="1339614"/>
                </a:lnTo>
                <a:lnTo>
                  <a:pt x="5602468" y="1331852"/>
                </a:lnTo>
                <a:lnTo>
                  <a:pt x="5600019" y="1325896"/>
                </a:lnTo>
                <a:lnTo>
                  <a:pt x="5598943" y="1326344"/>
                </a:lnTo>
                <a:lnTo>
                  <a:pt x="5598943" y="1326356"/>
                </a:lnTo>
                <a:lnTo>
                  <a:pt x="5593754" y="1324198"/>
                </a:lnTo>
                <a:lnTo>
                  <a:pt x="5578989" y="1330085"/>
                </a:lnTo>
                <a:cubicBezTo>
                  <a:pt x="5567354" y="1330085"/>
                  <a:pt x="5558198" y="1320933"/>
                  <a:pt x="5558198" y="1309302"/>
                </a:cubicBezTo>
                <a:cubicBezTo>
                  <a:pt x="5558198" y="1303485"/>
                  <a:pt x="5560485" y="1298187"/>
                  <a:pt x="5564229" y="1294342"/>
                </a:cubicBezTo>
                <a:lnTo>
                  <a:pt x="5564405" y="1294269"/>
                </a:lnTo>
                <a:lnTo>
                  <a:pt x="5559026" y="1281457"/>
                </a:lnTo>
                <a:cubicBezTo>
                  <a:pt x="5559026" y="1281445"/>
                  <a:pt x="5559026" y="1281422"/>
                  <a:pt x="5559026" y="1281411"/>
                </a:cubicBezTo>
                <a:lnTo>
                  <a:pt x="5564073" y="1269262"/>
                </a:lnTo>
                <a:lnTo>
                  <a:pt x="5563610" y="1268154"/>
                </a:lnTo>
                <a:cubicBezTo>
                  <a:pt x="5563610" y="1253599"/>
                  <a:pt x="5575246" y="1241970"/>
                  <a:pt x="5589386" y="1241970"/>
                </a:cubicBezTo>
                <a:lnTo>
                  <a:pt x="5594632" y="1244152"/>
                </a:lnTo>
                <a:close/>
                <a:moveTo>
                  <a:pt x="2504526" y="1235728"/>
                </a:moveTo>
                <a:cubicBezTo>
                  <a:pt x="2509112" y="1235739"/>
                  <a:pt x="2512832" y="1239456"/>
                  <a:pt x="2512843" y="1244038"/>
                </a:cubicBezTo>
                <a:cubicBezTo>
                  <a:pt x="2512843" y="1248609"/>
                  <a:pt x="2509101" y="1251941"/>
                  <a:pt x="2504526" y="1251941"/>
                </a:cubicBezTo>
                <a:cubicBezTo>
                  <a:pt x="2499955" y="1251941"/>
                  <a:pt x="2496214" y="1248609"/>
                  <a:pt x="2496214" y="1244038"/>
                </a:cubicBezTo>
                <a:cubicBezTo>
                  <a:pt x="2496225" y="1239456"/>
                  <a:pt x="2499944" y="1235739"/>
                  <a:pt x="2504526" y="1235728"/>
                </a:cubicBezTo>
                <a:close/>
                <a:moveTo>
                  <a:pt x="2865388" y="1235318"/>
                </a:moveTo>
                <a:cubicBezTo>
                  <a:pt x="2869551" y="1235318"/>
                  <a:pt x="2872872" y="1238638"/>
                  <a:pt x="2872872" y="1242378"/>
                </a:cubicBezTo>
                <a:cubicBezTo>
                  <a:pt x="2872872" y="1246539"/>
                  <a:pt x="2869551" y="1249859"/>
                  <a:pt x="2865388" y="1249859"/>
                </a:cubicBezTo>
                <a:cubicBezTo>
                  <a:pt x="2861236" y="1249859"/>
                  <a:pt x="2858325" y="1246539"/>
                  <a:pt x="2858325" y="1242378"/>
                </a:cubicBezTo>
                <a:cubicBezTo>
                  <a:pt x="2858325" y="1242342"/>
                  <a:pt x="2858325" y="1242296"/>
                  <a:pt x="2858325" y="1242261"/>
                </a:cubicBezTo>
                <a:cubicBezTo>
                  <a:pt x="2858359" y="1238392"/>
                  <a:pt x="2861517" y="1235282"/>
                  <a:pt x="2865388" y="1235318"/>
                </a:cubicBezTo>
                <a:close/>
                <a:moveTo>
                  <a:pt x="1360020" y="1235318"/>
                </a:moveTo>
                <a:cubicBezTo>
                  <a:pt x="1364931" y="1235318"/>
                  <a:pt x="1369141" y="1239058"/>
                  <a:pt x="1369141" y="1244038"/>
                </a:cubicBezTo>
                <a:cubicBezTo>
                  <a:pt x="1369141" y="1249030"/>
                  <a:pt x="1364931" y="1253191"/>
                  <a:pt x="1360020" y="1253191"/>
                </a:cubicBezTo>
                <a:cubicBezTo>
                  <a:pt x="1354991" y="1253191"/>
                  <a:pt x="1351249" y="1249030"/>
                  <a:pt x="1351249" y="1244038"/>
                </a:cubicBezTo>
                <a:cubicBezTo>
                  <a:pt x="1351249" y="1243898"/>
                  <a:pt x="1351249" y="1243757"/>
                  <a:pt x="1351249" y="1243617"/>
                </a:cubicBezTo>
                <a:cubicBezTo>
                  <a:pt x="1351377" y="1238906"/>
                  <a:pt x="1355307" y="1235189"/>
                  <a:pt x="1360020" y="1235318"/>
                </a:cubicBezTo>
                <a:close/>
                <a:moveTo>
                  <a:pt x="10385081" y="1234487"/>
                </a:moveTo>
                <a:cubicBezTo>
                  <a:pt x="10395020" y="1234487"/>
                  <a:pt x="10403323" y="1242378"/>
                  <a:pt x="10403323" y="1252770"/>
                </a:cubicBezTo>
                <a:cubicBezTo>
                  <a:pt x="10403206" y="1262835"/>
                  <a:pt x="10395138" y="1270971"/>
                  <a:pt x="10385081" y="1271064"/>
                </a:cubicBezTo>
                <a:cubicBezTo>
                  <a:pt x="10375023" y="1271064"/>
                  <a:pt x="10366721" y="1262741"/>
                  <a:pt x="10366721" y="1252770"/>
                </a:cubicBezTo>
                <a:cubicBezTo>
                  <a:pt x="10366721" y="1242378"/>
                  <a:pt x="10375023" y="1234487"/>
                  <a:pt x="10385081" y="1234487"/>
                </a:cubicBezTo>
                <a:close/>
                <a:moveTo>
                  <a:pt x="8135428" y="1234487"/>
                </a:moveTo>
                <a:cubicBezTo>
                  <a:pt x="8137088" y="1234487"/>
                  <a:pt x="8138760" y="1235726"/>
                  <a:pt x="8138760" y="1237398"/>
                </a:cubicBezTo>
                <a:cubicBezTo>
                  <a:pt x="8138760" y="1237422"/>
                  <a:pt x="8138760" y="1237456"/>
                  <a:pt x="8138760" y="1237479"/>
                </a:cubicBezTo>
                <a:cubicBezTo>
                  <a:pt x="8138737" y="1239291"/>
                  <a:pt x="8137240" y="1240741"/>
                  <a:pt x="8135428" y="1240718"/>
                </a:cubicBezTo>
                <a:cubicBezTo>
                  <a:pt x="8133767" y="1240718"/>
                  <a:pt x="8132516" y="1239467"/>
                  <a:pt x="8132516" y="1237398"/>
                </a:cubicBezTo>
                <a:cubicBezTo>
                  <a:pt x="8132516" y="1237352"/>
                  <a:pt x="8132516" y="1237304"/>
                  <a:pt x="8132516" y="1237257"/>
                </a:cubicBezTo>
                <a:cubicBezTo>
                  <a:pt x="8132550" y="1235691"/>
                  <a:pt x="8133861" y="1234453"/>
                  <a:pt x="8135428" y="1234487"/>
                </a:cubicBezTo>
                <a:close/>
                <a:moveTo>
                  <a:pt x="6293661" y="1234487"/>
                </a:moveTo>
                <a:cubicBezTo>
                  <a:pt x="6307380" y="1234487"/>
                  <a:pt x="6318195" y="1245289"/>
                  <a:pt x="6318195" y="1258591"/>
                </a:cubicBezTo>
                <a:cubicBezTo>
                  <a:pt x="6318195" y="1258732"/>
                  <a:pt x="6318195" y="1258872"/>
                  <a:pt x="6318195" y="1259013"/>
                </a:cubicBezTo>
                <a:cubicBezTo>
                  <a:pt x="6318079" y="1272444"/>
                  <a:pt x="6307099" y="1283234"/>
                  <a:pt x="6293661" y="1283116"/>
                </a:cubicBezTo>
                <a:cubicBezTo>
                  <a:pt x="6280352" y="1283116"/>
                  <a:pt x="6269548" y="1272315"/>
                  <a:pt x="6269548" y="1258591"/>
                </a:cubicBezTo>
                <a:cubicBezTo>
                  <a:pt x="6269559" y="1245277"/>
                  <a:pt x="6280341" y="1234500"/>
                  <a:pt x="6293661" y="1234487"/>
                </a:cubicBezTo>
                <a:close/>
                <a:moveTo>
                  <a:pt x="5991410" y="1233657"/>
                </a:moveTo>
                <a:cubicBezTo>
                  <a:pt x="6004299" y="1233657"/>
                  <a:pt x="6014694" y="1244038"/>
                  <a:pt x="6014694" y="1256511"/>
                </a:cubicBezTo>
                <a:cubicBezTo>
                  <a:pt x="6014694" y="1269392"/>
                  <a:pt x="6004299" y="1279375"/>
                  <a:pt x="5991410" y="1279375"/>
                </a:cubicBezTo>
                <a:cubicBezTo>
                  <a:pt x="5991365" y="1279375"/>
                  <a:pt x="5991330" y="1279375"/>
                  <a:pt x="5991283" y="1279375"/>
                </a:cubicBezTo>
                <a:cubicBezTo>
                  <a:pt x="5978689" y="1279340"/>
                  <a:pt x="5968513" y="1269100"/>
                  <a:pt x="5968549" y="1256511"/>
                </a:cubicBezTo>
                <a:cubicBezTo>
                  <a:pt x="5968653" y="1243932"/>
                  <a:pt x="5978828" y="1233762"/>
                  <a:pt x="5991410" y="1233657"/>
                </a:cubicBezTo>
                <a:close/>
                <a:moveTo>
                  <a:pt x="10558857" y="1232827"/>
                </a:moveTo>
                <a:cubicBezTo>
                  <a:pt x="10570084" y="1232827"/>
                  <a:pt x="10578737" y="1241970"/>
                  <a:pt x="10578737" y="1252770"/>
                </a:cubicBezTo>
                <a:cubicBezTo>
                  <a:pt x="10578737" y="1263992"/>
                  <a:pt x="10570084" y="1272724"/>
                  <a:pt x="10558857" y="1272724"/>
                </a:cubicBezTo>
                <a:cubicBezTo>
                  <a:pt x="10547982" y="1272724"/>
                  <a:pt x="10538861" y="1263992"/>
                  <a:pt x="10538861" y="1252770"/>
                </a:cubicBezTo>
                <a:cubicBezTo>
                  <a:pt x="10538977" y="1241817"/>
                  <a:pt x="10547864" y="1232969"/>
                  <a:pt x="10558857" y="1232827"/>
                </a:cubicBezTo>
                <a:close/>
                <a:moveTo>
                  <a:pt x="6487400" y="1231577"/>
                </a:moveTo>
                <a:cubicBezTo>
                  <a:pt x="6501948" y="1231577"/>
                  <a:pt x="6513595" y="1243207"/>
                  <a:pt x="6513595" y="1257341"/>
                </a:cubicBezTo>
                <a:cubicBezTo>
                  <a:pt x="6513595" y="1257422"/>
                  <a:pt x="6513595" y="1257493"/>
                  <a:pt x="6513595" y="1257574"/>
                </a:cubicBezTo>
                <a:cubicBezTo>
                  <a:pt x="6513526" y="1271975"/>
                  <a:pt x="6501807" y="1283596"/>
                  <a:pt x="6487400" y="1283526"/>
                </a:cubicBezTo>
                <a:cubicBezTo>
                  <a:pt x="6473262" y="1283526"/>
                  <a:pt x="6461626" y="1271894"/>
                  <a:pt x="6461626" y="1257341"/>
                </a:cubicBezTo>
                <a:cubicBezTo>
                  <a:pt x="6461697" y="1243137"/>
                  <a:pt x="6473192" y="1231647"/>
                  <a:pt x="6487400" y="1231577"/>
                </a:cubicBezTo>
                <a:close/>
                <a:moveTo>
                  <a:pt x="3123575" y="1231155"/>
                </a:moveTo>
                <a:cubicBezTo>
                  <a:pt x="3126990" y="1231238"/>
                  <a:pt x="3129726" y="1233984"/>
                  <a:pt x="3129808" y="1237398"/>
                </a:cubicBezTo>
                <a:cubicBezTo>
                  <a:pt x="3129808" y="1240718"/>
                  <a:pt x="3126895" y="1243207"/>
                  <a:pt x="3123575" y="1243207"/>
                </a:cubicBezTo>
                <a:cubicBezTo>
                  <a:pt x="3120241" y="1243207"/>
                  <a:pt x="3117751" y="1240718"/>
                  <a:pt x="3117751" y="1237398"/>
                </a:cubicBezTo>
                <a:cubicBezTo>
                  <a:pt x="3117751" y="1234067"/>
                  <a:pt x="3120241" y="1231155"/>
                  <a:pt x="3123575" y="1231155"/>
                </a:cubicBezTo>
                <a:close/>
                <a:moveTo>
                  <a:pt x="10783738" y="1230314"/>
                </a:moveTo>
                <a:cubicBezTo>
                  <a:pt x="10795784" y="1230314"/>
                  <a:pt x="10805840" y="1239900"/>
                  <a:pt x="10805840" y="1251940"/>
                </a:cubicBezTo>
                <a:cubicBezTo>
                  <a:pt x="10805840" y="1252022"/>
                  <a:pt x="10805840" y="1252104"/>
                  <a:pt x="10805840" y="1252185"/>
                </a:cubicBezTo>
                <a:cubicBezTo>
                  <a:pt x="10805723" y="1264285"/>
                  <a:pt x="10795900" y="1274045"/>
                  <a:pt x="10783738" y="1273975"/>
                </a:cubicBezTo>
                <a:cubicBezTo>
                  <a:pt x="10771692" y="1273975"/>
                  <a:pt x="10761753" y="1264401"/>
                  <a:pt x="10761753" y="1251940"/>
                </a:cubicBezTo>
                <a:cubicBezTo>
                  <a:pt x="10761753" y="1239900"/>
                  <a:pt x="10771692" y="1230314"/>
                  <a:pt x="10783738" y="1230314"/>
                </a:cubicBezTo>
                <a:close/>
                <a:moveTo>
                  <a:pt x="8346217" y="1229496"/>
                </a:moveTo>
                <a:cubicBezTo>
                  <a:pt x="8349130" y="1229496"/>
                  <a:pt x="8351199" y="1231576"/>
                  <a:pt x="8351199" y="1234067"/>
                </a:cubicBezTo>
                <a:cubicBezTo>
                  <a:pt x="8351199" y="1234195"/>
                  <a:pt x="8351199" y="1234324"/>
                  <a:pt x="8351199" y="1234464"/>
                </a:cubicBezTo>
                <a:cubicBezTo>
                  <a:pt x="8351094" y="1237105"/>
                  <a:pt x="8348860" y="1239164"/>
                  <a:pt x="8346217" y="1239058"/>
                </a:cubicBezTo>
                <a:cubicBezTo>
                  <a:pt x="8343715" y="1239058"/>
                  <a:pt x="8341645" y="1236978"/>
                  <a:pt x="8341645" y="1234067"/>
                </a:cubicBezTo>
                <a:cubicBezTo>
                  <a:pt x="8341668" y="1231554"/>
                  <a:pt x="8343704" y="1229520"/>
                  <a:pt x="8346217" y="1229496"/>
                </a:cubicBezTo>
                <a:close/>
                <a:moveTo>
                  <a:pt x="9955584" y="1229075"/>
                </a:moveTo>
                <a:cubicBezTo>
                  <a:pt x="9963477" y="1229075"/>
                  <a:pt x="9970540" y="1235726"/>
                  <a:pt x="9970540" y="1244038"/>
                </a:cubicBezTo>
                <a:cubicBezTo>
                  <a:pt x="9970540" y="1252349"/>
                  <a:pt x="9963477" y="1259000"/>
                  <a:pt x="9955584" y="1259000"/>
                </a:cubicBezTo>
                <a:cubicBezTo>
                  <a:pt x="9947269" y="1259000"/>
                  <a:pt x="9940615" y="1252349"/>
                  <a:pt x="9940615" y="1244038"/>
                </a:cubicBezTo>
                <a:cubicBezTo>
                  <a:pt x="9940615" y="1235726"/>
                  <a:pt x="9947269" y="1229075"/>
                  <a:pt x="9955584" y="1229075"/>
                </a:cubicBezTo>
                <a:close/>
                <a:moveTo>
                  <a:pt x="345074" y="1227416"/>
                </a:moveTo>
                <a:cubicBezTo>
                  <a:pt x="348815" y="1227416"/>
                  <a:pt x="352206" y="1230748"/>
                  <a:pt x="352206" y="1234897"/>
                </a:cubicBezTo>
                <a:cubicBezTo>
                  <a:pt x="352206" y="1238638"/>
                  <a:pt x="348815" y="1241970"/>
                  <a:pt x="345074" y="1241970"/>
                </a:cubicBezTo>
                <a:cubicBezTo>
                  <a:pt x="340980" y="1241970"/>
                  <a:pt x="337589" y="1238638"/>
                  <a:pt x="337589" y="1234897"/>
                </a:cubicBezTo>
                <a:cubicBezTo>
                  <a:pt x="337589" y="1230748"/>
                  <a:pt x="340980" y="1227416"/>
                  <a:pt x="345074" y="1227416"/>
                </a:cubicBezTo>
                <a:close/>
                <a:moveTo>
                  <a:pt x="9826281" y="1225347"/>
                </a:moveTo>
                <a:cubicBezTo>
                  <a:pt x="9833766" y="1225347"/>
                  <a:pt x="9840420" y="1231577"/>
                  <a:pt x="9840420" y="1239468"/>
                </a:cubicBezTo>
                <a:cubicBezTo>
                  <a:pt x="9840420" y="1247370"/>
                  <a:pt x="9833766" y="1253601"/>
                  <a:pt x="9826281" y="1253601"/>
                </a:cubicBezTo>
                <a:lnTo>
                  <a:pt x="9826281" y="1253612"/>
                </a:lnTo>
                <a:cubicBezTo>
                  <a:pt x="9826211" y="1253612"/>
                  <a:pt x="9826129" y="1253612"/>
                  <a:pt x="9826059" y="1253612"/>
                </a:cubicBezTo>
                <a:cubicBezTo>
                  <a:pt x="9818306" y="1253542"/>
                  <a:pt x="9812072" y="1247218"/>
                  <a:pt x="9812142" y="1239468"/>
                </a:cubicBezTo>
                <a:cubicBezTo>
                  <a:pt x="9812142" y="1231577"/>
                  <a:pt x="9818388" y="1225347"/>
                  <a:pt x="9826281" y="1225347"/>
                </a:cubicBezTo>
                <a:close/>
                <a:moveTo>
                  <a:pt x="10085707" y="1224926"/>
                </a:moveTo>
                <a:cubicBezTo>
                  <a:pt x="10094431" y="1224926"/>
                  <a:pt x="10101506" y="1231998"/>
                  <a:pt x="10101506" y="1240718"/>
                </a:cubicBezTo>
                <a:cubicBezTo>
                  <a:pt x="10101506" y="1240730"/>
                  <a:pt x="10101506" y="1240741"/>
                  <a:pt x="10101506" y="1240754"/>
                </a:cubicBezTo>
                <a:cubicBezTo>
                  <a:pt x="10101494" y="1249474"/>
                  <a:pt x="10094431" y="1256534"/>
                  <a:pt x="10085707" y="1256523"/>
                </a:cubicBezTo>
                <a:lnTo>
                  <a:pt x="10085707" y="1256511"/>
                </a:lnTo>
                <a:cubicBezTo>
                  <a:pt x="10085695" y="1256511"/>
                  <a:pt x="10085695" y="1256511"/>
                  <a:pt x="10085682" y="1256511"/>
                </a:cubicBezTo>
                <a:cubicBezTo>
                  <a:pt x="10076960" y="1256500"/>
                  <a:pt x="10069896" y="1249439"/>
                  <a:pt x="10069907" y="1240718"/>
                </a:cubicBezTo>
                <a:cubicBezTo>
                  <a:pt x="10069907" y="1231998"/>
                  <a:pt x="10076983" y="1224926"/>
                  <a:pt x="10085707" y="1224926"/>
                </a:cubicBezTo>
                <a:close/>
                <a:moveTo>
                  <a:pt x="8561568" y="1224516"/>
                </a:moveTo>
                <a:cubicBezTo>
                  <a:pt x="8561662" y="1224516"/>
                  <a:pt x="8561755" y="1224516"/>
                  <a:pt x="8561836" y="1224516"/>
                </a:cubicBezTo>
                <a:cubicBezTo>
                  <a:pt x="8564982" y="1224586"/>
                  <a:pt x="8567462" y="1227193"/>
                  <a:pt x="8567392" y="1230326"/>
                </a:cubicBezTo>
                <a:cubicBezTo>
                  <a:pt x="8567392" y="1234067"/>
                  <a:pt x="8564900" y="1236557"/>
                  <a:pt x="8561568" y="1236557"/>
                </a:cubicBezTo>
                <a:cubicBezTo>
                  <a:pt x="8557825" y="1236557"/>
                  <a:pt x="8555335" y="1234067"/>
                  <a:pt x="8555335" y="1230326"/>
                </a:cubicBezTo>
                <a:cubicBezTo>
                  <a:pt x="8555335" y="1227006"/>
                  <a:pt x="8557825" y="1224516"/>
                  <a:pt x="8561568" y="1224516"/>
                </a:cubicBezTo>
                <a:close/>
                <a:moveTo>
                  <a:pt x="9344839" y="1224095"/>
                </a:moveTo>
                <a:cubicBezTo>
                  <a:pt x="9351083" y="1224095"/>
                  <a:pt x="9356065" y="1229087"/>
                  <a:pt x="9356065" y="1234896"/>
                </a:cubicBezTo>
                <a:cubicBezTo>
                  <a:pt x="9356065" y="1241139"/>
                  <a:pt x="9351083" y="1246118"/>
                  <a:pt x="9344839" y="1246118"/>
                </a:cubicBezTo>
                <a:cubicBezTo>
                  <a:pt x="9338606" y="1246118"/>
                  <a:pt x="9333624" y="1241139"/>
                  <a:pt x="9333624" y="1234896"/>
                </a:cubicBezTo>
                <a:cubicBezTo>
                  <a:pt x="9333624" y="1229087"/>
                  <a:pt x="9338606" y="1224095"/>
                  <a:pt x="9344839" y="1224095"/>
                </a:cubicBezTo>
                <a:close/>
                <a:moveTo>
                  <a:pt x="3443285" y="1222845"/>
                </a:moveTo>
                <a:cubicBezTo>
                  <a:pt x="3444945" y="1222845"/>
                  <a:pt x="3446196" y="1224516"/>
                  <a:pt x="3446196" y="1226165"/>
                </a:cubicBezTo>
                <a:cubicBezTo>
                  <a:pt x="3446196" y="1227415"/>
                  <a:pt x="3444945" y="1229087"/>
                  <a:pt x="3443285" y="1229087"/>
                </a:cubicBezTo>
                <a:cubicBezTo>
                  <a:pt x="3441624" y="1229087"/>
                  <a:pt x="3440372" y="1227415"/>
                  <a:pt x="3440372" y="1226176"/>
                </a:cubicBezTo>
                <a:cubicBezTo>
                  <a:pt x="3440372" y="1224516"/>
                  <a:pt x="3441624" y="1222845"/>
                  <a:pt x="3443285" y="1222845"/>
                </a:cubicBezTo>
                <a:close/>
                <a:moveTo>
                  <a:pt x="6784657" y="1221173"/>
                </a:moveTo>
                <a:cubicBezTo>
                  <a:pt x="6784775" y="1221173"/>
                  <a:pt x="6784902" y="1221173"/>
                  <a:pt x="6785021" y="1221173"/>
                </a:cubicBezTo>
                <a:cubicBezTo>
                  <a:pt x="6800994" y="1221279"/>
                  <a:pt x="6813869" y="1234312"/>
                  <a:pt x="6813765" y="1250280"/>
                </a:cubicBezTo>
                <a:cubicBezTo>
                  <a:pt x="6813765" y="1250409"/>
                  <a:pt x="6813765" y="1250525"/>
                  <a:pt x="6813765" y="1250654"/>
                </a:cubicBezTo>
                <a:cubicBezTo>
                  <a:pt x="6813659" y="1266622"/>
                  <a:pt x="6800632" y="1279481"/>
                  <a:pt x="6784657" y="1279375"/>
                </a:cubicBezTo>
                <a:cubicBezTo>
                  <a:pt x="6784541" y="1279375"/>
                  <a:pt x="6784412" y="1279375"/>
                  <a:pt x="6784295" y="1279375"/>
                </a:cubicBezTo>
                <a:cubicBezTo>
                  <a:pt x="6768321" y="1279270"/>
                  <a:pt x="6755458" y="1266248"/>
                  <a:pt x="6755563" y="1250280"/>
                </a:cubicBezTo>
                <a:cubicBezTo>
                  <a:pt x="6755563" y="1250151"/>
                  <a:pt x="6755563" y="1250034"/>
                  <a:pt x="6755563" y="1249906"/>
                </a:cubicBezTo>
                <a:cubicBezTo>
                  <a:pt x="6755656" y="1233938"/>
                  <a:pt x="6768684" y="1221080"/>
                  <a:pt x="6784657" y="1221173"/>
                </a:cubicBezTo>
                <a:close/>
                <a:moveTo>
                  <a:pt x="8779421" y="1218695"/>
                </a:moveTo>
                <a:cubicBezTo>
                  <a:pt x="8779444" y="1218695"/>
                  <a:pt x="8779469" y="1218695"/>
                  <a:pt x="8779491" y="1218695"/>
                </a:cubicBezTo>
                <a:cubicBezTo>
                  <a:pt x="8783608" y="1218718"/>
                  <a:pt x="8786929" y="1222062"/>
                  <a:pt x="8786906" y="1226177"/>
                </a:cubicBezTo>
                <a:cubicBezTo>
                  <a:pt x="8786789" y="1230256"/>
                  <a:pt x="8783502" y="1233541"/>
                  <a:pt x="8779421" y="1233658"/>
                </a:cubicBezTo>
                <a:cubicBezTo>
                  <a:pt x="8775269" y="1233658"/>
                  <a:pt x="8771936" y="1229918"/>
                  <a:pt x="8771936" y="1226177"/>
                </a:cubicBezTo>
                <a:cubicBezTo>
                  <a:pt x="8771936" y="1226154"/>
                  <a:pt x="8771936" y="1226130"/>
                  <a:pt x="8771936" y="1226107"/>
                </a:cubicBezTo>
                <a:cubicBezTo>
                  <a:pt x="8771960" y="1221991"/>
                  <a:pt x="8775305" y="1218672"/>
                  <a:pt x="8779421" y="1218695"/>
                </a:cubicBezTo>
                <a:close/>
                <a:moveTo>
                  <a:pt x="1927052" y="1217445"/>
                </a:moveTo>
                <a:cubicBezTo>
                  <a:pt x="1931624" y="1217445"/>
                  <a:pt x="1935365" y="1221606"/>
                  <a:pt x="1935365" y="1226177"/>
                </a:cubicBezTo>
                <a:cubicBezTo>
                  <a:pt x="1935365" y="1230748"/>
                  <a:pt x="1931624" y="1234897"/>
                  <a:pt x="1927052" y="1234897"/>
                </a:cubicBezTo>
                <a:cubicBezTo>
                  <a:pt x="1922059" y="1234897"/>
                  <a:pt x="1918316" y="1230736"/>
                  <a:pt x="1918316" y="1226177"/>
                </a:cubicBezTo>
                <a:cubicBezTo>
                  <a:pt x="1918351" y="1221373"/>
                  <a:pt x="1922245" y="1217480"/>
                  <a:pt x="1927052" y="1217445"/>
                </a:cubicBezTo>
                <a:close/>
                <a:moveTo>
                  <a:pt x="1245182" y="1217035"/>
                </a:moveTo>
                <a:cubicBezTo>
                  <a:pt x="1250000" y="1217046"/>
                  <a:pt x="1253918" y="1220939"/>
                  <a:pt x="1253952" y="1225755"/>
                </a:cubicBezTo>
                <a:cubicBezTo>
                  <a:pt x="1253952" y="1230747"/>
                  <a:pt x="1250211" y="1234487"/>
                  <a:pt x="1245182" y="1234487"/>
                </a:cubicBezTo>
                <a:cubicBezTo>
                  <a:pt x="1240621" y="1234487"/>
                  <a:pt x="1236528" y="1230747"/>
                  <a:pt x="1236528" y="1225755"/>
                </a:cubicBezTo>
                <a:cubicBezTo>
                  <a:pt x="1236528" y="1221184"/>
                  <a:pt x="1240621" y="1217035"/>
                  <a:pt x="1245182" y="1217035"/>
                </a:cubicBezTo>
                <a:close/>
                <a:moveTo>
                  <a:pt x="3279062" y="1216614"/>
                </a:moveTo>
                <a:cubicBezTo>
                  <a:pt x="3281576" y="1216638"/>
                  <a:pt x="3283610" y="1218672"/>
                  <a:pt x="3283634" y="1221184"/>
                </a:cubicBezTo>
                <a:cubicBezTo>
                  <a:pt x="3283610" y="1223698"/>
                  <a:pt x="3281576" y="1225732"/>
                  <a:pt x="3279062" y="1225755"/>
                </a:cubicBezTo>
                <a:cubicBezTo>
                  <a:pt x="3276150" y="1225755"/>
                  <a:pt x="3274068" y="1223674"/>
                  <a:pt x="3274068" y="1221173"/>
                </a:cubicBezTo>
                <a:cubicBezTo>
                  <a:pt x="3274068" y="1218695"/>
                  <a:pt x="3276150" y="1216614"/>
                  <a:pt x="3279062" y="1216614"/>
                </a:cubicBezTo>
                <a:close/>
                <a:moveTo>
                  <a:pt x="3505235" y="1215364"/>
                </a:moveTo>
                <a:cubicBezTo>
                  <a:pt x="3506486" y="1215364"/>
                  <a:pt x="3507316" y="1216194"/>
                  <a:pt x="3507316" y="1217035"/>
                </a:cubicBezTo>
                <a:cubicBezTo>
                  <a:pt x="3507316" y="1218274"/>
                  <a:pt x="3506486" y="1219105"/>
                  <a:pt x="3505235" y="1219105"/>
                </a:cubicBezTo>
                <a:cubicBezTo>
                  <a:pt x="3504404" y="1219105"/>
                  <a:pt x="3503574" y="1218274"/>
                  <a:pt x="3503574" y="1217035"/>
                </a:cubicBezTo>
                <a:cubicBezTo>
                  <a:pt x="3503619" y="1216136"/>
                  <a:pt x="3504333" y="1215422"/>
                  <a:pt x="3505235" y="1215364"/>
                </a:cubicBezTo>
                <a:close/>
                <a:moveTo>
                  <a:pt x="9698650" y="1214954"/>
                </a:moveTo>
                <a:cubicBezTo>
                  <a:pt x="9705713" y="1214954"/>
                  <a:pt x="9711537" y="1221185"/>
                  <a:pt x="9711537" y="1228245"/>
                </a:cubicBezTo>
                <a:cubicBezTo>
                  <a:pt x="9711537" y="1235318"/>
                  <a:pt x="9705713" y="1241139"/>
                  <a:pt x="9698650" y="1241139"/>
                </a:cubicBezTo>
                <a:cubicBezTo>
                  <a:pt x="9691575" y="1241139"/>
                  <a:pt x="9685342" y="1235318"/>
                  <a:pt x="9685342" y="1228245"/>
                </a:cubicBezTo>
                <a:cubicBezTo>
                  <a:pt x="9685342" y="1221185"/>
                  <a:pt x="9691575" y="1214954"/>
                  <a:pt x="9698650" y="1214954"/>
                </a:cubicBezTo>
                <a:close/>
                <a:moveTo>
                  <a:pt x="229534" y="1214113"/>
                </a:moveTo>
                <a:cubicBezTo>
                  <a:pt x="233275" y="1214113"/>
                  <a:pt x="236667" y="1217035"/>
                  <a:pt x="236667" y="1220776"/>
                </a:cubicBezTo>
                <a:cubicBezTo>
                  <a:pt x="236667" y="1224915"/>
                  <a:pt x="233275" y="1227837"/>
                  <a:pt x="229534" y="1227837"/>
                </a:cubicBezTo>
                <a:cubicBezTo>
                  <a:pt x="225791" y="1227837"/>
                  <a:pt x="222516" y="1224926"/>
                  <a:pt x="222516" y="1220776"/>
                </a:cubicBezTo>
                <a:cubicBezTo>
                  <a:pt x="222516" y="1217035"/>
                  <a:pt x="225791" y="1214113"/>
                  <a:pt x="229534" y="1214113"/>
                </a:cubicBezTo>
                <a:close/>
                <a:moveTo>
                  <a:pt x="10215864" y="1212043"/>
                </a:moveTo>
                <a:cubicBezTo>
                  <a:pt x="10224986" y="1212043"/>
                  <a:pt x="10232470" y="1219524"/>
                  <a:pt x="10232470" y="1228666"/>
                </a:cubicBezTo>
                <a:cubicBezTo>
                  <a:pt x="10232470" y="1237807"/>
                  <a:pt x="10224986" y="1245300"/>
                  <a:pt x="10215864" y="1245300"/>
                </a:cubicBezTo>
                <a:lnTo>
                  <a:pt x="10215864" y="1245288"/>
                </a:lnTo>
                <a:cubicBezTo>
                  <a:pt x="10206743" y="1245288"/>
                  <a:pt x="10199258" y="1237807"/>
                  <a:pt x="10199258" y="1228666"/>
                </a:cubicBezTo>
                <a:cubicBezTo>
                  <a:pt x="10199258" y="1219524"/>
                  <a:pt x="10206743" y="1212043"/>
                  <a:pt x="10215864" y="1212043"/>
                </a:cubicBezTo>
                <a:close/>
                <a:moveTo>
                  <a:pt x="2391023" y="1210793"/>
                </a:moveTo>
                <a:cubicBezTo>
                  <a:pt x="2395595" y="1210793"/>
                  <a:pt x="2399337" y="1214125"/>
                  <a:pt x="2399337" y="1218695"/>
                </a:cubicBezTo>
                <a:cubicBezTo>
                  <a:pt x="2399337" y="1223266"/>
                  <a:pt x="2395595" y="1226586"/>
                  <a:pt x="2391023" y="1226586"/>
                </a:cubicBezTo>
                <a:lnTo>
                  <a:pt x="2391023" y="1226575"/>
                </a:lnTo>
                <a:cubicBezTo>
                  <a:pt x="2387000" y="1226353"/>
                  <a:pt x="2383785" y="1223137"/>
                  <a:pt x="2383563" y="1219116"/>
                </a:cubicBezTo>
                <a:cubicBezTo>
                  <a:pt x="2383316" y="1214756"/>
                  <a:pt x="2386662" y="1211028"/>
                  <a:pt x="2391023" y="1210793"/>
                </a:cubicBezTo>
                <a:close/>
                <a:moveTo>
                  <a:pt x="9001015" y="1210385"/>
                </a:moveTo>
                <a:cubicBezTo>
                  <a:pt x="9005820" y="1210408"/>
                  <a:pt x="9009716" y="1214301"/>
                  <a:pt x="9009750" y="1219105"/>
                </a:cubicBezTo>
                <a:cubicBezTo>
                  <a:pt x="9009576" y="1223851"/>
                  <a:pt x="9005763" y="1227662"/>
                  <a:pt x="9001015" y="1227837"/>
                </a:cubicBezTo>
                <a:cubicBezTo>
                  <a:pt x="8996033" y="1227837"/>
                  <a:pt x="8992290" y="1223663"/>
                  <a:pt x="8992290" y="1219105"/>
                </a:cubicBezTo>
                <a:cubicBezTo>
                  <a:pt x="8992290" y="1218976"/>
                  <a:pt x="8992290" y="1218836"/>
                  <a:pt x="8992290" y="1218707"/>
                </a:cubicBezTo>
                <a:cubicBezTo>
                  <a:pt x="8992408" y="1213996"/>
                  <a:pt x="8996302" y="1210267"/>
                  <a:pt x="9001015" y="1210385"/>
                </a:cubicBezTo>
                <a:close/>
                <a:moveTo>
                  <a:pt x="10734739" y="1208304"/>
                </a:moveTo>
                <a:cubicBezTo>
                  <a:pt x="10746316" y="1208304"/>
                  <a:pt x="10755437" y="1217445"/>
                  <a:pt x="10755437" y="1229497"/>
                </a:cubicBezTo>
                <a:cubicBezTo>
                  <a:pt x="10755437" y="1229637"/>
                  <a:pt x="10755437" y="1229778"/>
                  <a:pt x="10755437" y="1229918"/>
                </a:cubicBezTo>
                <a:cubicBezTo>
                  <a:pt x="10755320" y="1241280"/>
                  <a:pt x="10746083" y="1250398"/>
                  <a:pt x="10734739" y="1250281"/>
                </a:cubicBezTo>
                <a:cubicBezTo>
                  <a:pt x="10722694" y="1250281"/>
                  <a:pt x="10713456" y="1241139"/>
                  <a:pt x="10713456" y="1229497"/>
                </a:cubicBezTo>
                <a:cubicBezTo>
                  <a:pt x="10713456" y="1217445"/>
                  <a:pt x="10722694" y="1208304"/>
                  <a:pt x="10734739" y="1208304"/>
                </a:cubicBezTo>
                <a:close/>
                <a:moveTo>
                  <a:pt x="2752725" y="1207053"/>
                </a:moveTo>
                <a:cubicBezTo>
                  <a:pt x="2756877" y="1207053"/>
                  <a:pt x="2759788" y="1210383"/>
                  <a:pt x="2759788" y="1214534"/>
                </a:cubicBezTo>
                <a:cubicBezTo>
                  <a:pt x="2759801" y="1214732"/>
                  <a:pt x="2759801" y="1214942"/>
                  <a:pt x="2759788" y="1215141"/>
                </a:cubicBezTo>
                <a:cubicBezTo>
                  <a:pt x="2759625" y="1218881"/>
                  <a:pt x="2756455" y="1221769"/>
                  <a:pt x="2752725" y="1221606"/>
                </a:cubicBezTo>
                <a:cubicBezTo>
                  <a:pt x="2748562" y="1221606"/>
                  <a:pt x="2745241" y="1218695"/>
                  <a:pt x="2745241" y="1214534"/>
                </a:cubicBezTo>
                <a:cubicBezTo>
                  <a:pt x="2745241" y="1214510"/>
                  <a:pt x="2745241" y="1214487"/>
                  <a:pt x="2745241" y="1214464"/>
                </a:cubicBezTo>
                <a:cubicBezTo>
                  <a:pt x="2745265" y="1210348"/>
                  <a:pt x="2748609" y="1207028"/>
                  <a:pt x="2752725" y="1207053"/>
                </a:cubicBezTo>
                <a:close/>
                <a:moveTo>
                  <a:pt x="7252791" y="1206643"/>
                </a:moveTo>
                <a:cubicBezTo>
                  <a:pt x="7272332" y="1206643"/>
                  <a:pt x="7287721" y="1222016"/>
                  <a:pt x="7287721" y="1241139"/>
                </a:cubicBezTo>
                <a:cubicBezTo>
                  <a:pt x="7287721" y="1241350"/>
                  <a:pt x="7287721" y="1241549"/>
                  <a:pt x="7287721" y="1241758"/>
                </a:cubicBezTo>
                <a:cubicBezTo>
                  <a:pt x="7287545" y="1260872"/>
                  <a:pt x="7271910" y="1276220"/>
                  <a:pt x="7252791" y="1276045"/>
                </a:cubicBezTo>
                <a:lnTo>
                  <a:pt x="7252791" y="1276056"/>
                </a:lnTo>
                <a:cubicBezTo>
                  <a:pt x="7252743" y="1276056"/>
                  <a:pt x="7252708" y="1276056"/>
                  <a:pt x="7252662" y="1276056"/>
                </a:cubicBezTo>
                <a:cubicBezTo>
                  <a:pt x="7233414" y="1276021"/>
                  <a:pt x="7217836" y="1260380"/>
                  <a:pt x="7217871" y="1241139"/>
                </a:cubicBezTo>
                <a:cubicBezTo>
                  <a:pt x="7217871" y="1222016"/>
                  <a:pt x="7233670" y="1206643"/>
                  <a:pt x="7252791" y="1206643"/>
                </a:cubicBezTo>
                <a:close/>
                <a:moveTo>
                  <a:pt x="6180999" y="1206222"/>
                </a:moveTo>
                <a:cubicBezTo>
                  <a:pt x="6181140" y="1206222"/>
                  <a:pt x="6181267" y="1206222"/>
                  <a:pt x="6181407" y="1206222"/>
                </a:cubicBezTo>
                <a:cubicBezTo>
                  <a:pt x="6194845" y="1206340"/>
                  <a:pt x="6205639" y="1217316"/>
                  <a:pt x="6205522" y="1230747"/>
                </a:cubicBezTo>
                <a:cubicBezTo>
                  <a:pt x="6205522" y="1244038"/>
                  <a:pt x="6194715" y="1255260"/>
                  <a:pt x="6180999" y="1255260"/>
                </a:cubicBezTo>
                <a:cubicBezTo>
                  <a:pt x="6167691" y="1255260"/>
                  <a:pt x="6156463" y="1244038"/>
                  <a:pt x="6156463" y="1230747"/>
                </a:cubicBezTo>
                <a:cubicBezTo>
                  <a:pt x="6156489" y="1217211"/>
                  <a:pt x="6167457" y="1206246"/>
                  <a:pt x="6180999" y="1206222"/>
                </a:cubicBezTo>
                <a:close/>
                <a:moveTo>
                  <a:pt x="6891929" y="1204142"/>
                </a:moveTo>
                <a:cubicBezTo>
                  <a:pt x="6908652" y="1204235"/>
                  <a:pt x="6922182" y="1217771"/>
                  <a:pt x="6922275" y="1234487"/>
                </a:cubicBezTo>
                <a:cubicBezTo>
                  <a:pt x="6922275" y="1251519"/>
                  <a:pt x="6908558" y="1265243"/>
                  <a:pt x="6891929" y="1265243"/>
                </a:cubicBezTo>
                <a:cubicBezTo>
                  <a:pt x="6891892" y="1265243"/>
                  <a:pt x="6891847" y="1265243"/>
                  <a:pt x="6891811" y="1265243"/>
                </a:cubicBezTo>
                <a:cubicBezTo>
                  <a:pt x="6874855" y="1265207"/>
                  <a:pt x="6861127" y="1251437"/>
                  <a:pt x="6861160" y="1234487"/>
                </a:cubicBezTo>
                <a:cubicBezTo>
                  <a:pt x="6861160" y="1217864"/>
                  <a:pt x="6874878" y="1204142"/>
                  <a:pt x="6891929" y="1204142"/>
                </a:cubicBezTo>
                <a:close/>
                <a:moveTo>
                  <a:pt x="113994" y="1200811"/>
                </a:moveTo>
                <a:cubicBezTo>
                  <a:pt x="117737" y="1200811"/>
                  <a:pt x="120660" y="1203721"/>
                  <a:pt x="120660" y="1207462"/>
                </a:cubicBezTo>
                <a:cubicBezTo>
                  <a:pt x="120660" y="1211203"/>
                  <a:pt x="117737" y="1214125"/>
                  <a:pt x="113994" y="1214125"/>
                </a:cubicBezTo>
                <a:cubicBezTo>
                  <a:pt x="110603" y="1214125"/>
                  <a:pt x="107679" y="1211214"/>
                  <a:pt x="107679" y="1207474"/>
                </a:cubicBezTo>
                <a:cubicBezTo>
                  <a:pt x="107679" y="1203733"/>
                  <a:pt x="110603" y="1200811"/>
                  <a:pt x="113994" y="1200811"/>
                </a:cubicBezTo>
                <a:close/>
                <a:moveTo>
                  <a:pt x="3011730" y="1200401"/>
                </a:moveTo>
                <a:cubicBezTo>
                  <a:pt x="3011824" y="1200401"/>
                  <a:pt x="3011917" y="1200401"/>
                  <a:pt x="3012011" y="1200401"/>
                </a:cubicBezTo>
                <a:cubicBezTo>
                  <a:pt x="3015156" y="1200482"/>
                  <a:pt x="3017635" y="1203089"/>
                  <a:pt x="3017555" y="1206222"/>
                </a:cubicBezTo>
                <a:cubicBezTo>
                  <a:pt x="3017555" y="1209554"/>
                  <a:pt x="3015063" y="1212453"/>
                  <a:pt x="3011730" y="1212453"/>
                </a:cubicBezTo>
                <a:lnTo>
                  <a:pt x="3011730" y="1212464"/>
                </a:lnTo>
                <a:cubicBezTo>
                  <a:pt x="3008409" y="1212464"/>
                  <a:pt x="3005498" y="1209554"/>
                  <a:pt x="3005498" y="1206222"/>
                </a:cubicBezTo>
                <a:cubicBezTo>
                  <a:pt x="3005498" y="1202903"/>
                  <a:pt x="3008409" y="1200401"/>
                  <a:pt x="3011730" y="1200401"/>
                </a:cubicBezTo>
                <a:close/>
                <a:moveTo>
                  <a:pt x="1130460" y="1199560"/>
                </a:moveTo>
                <a:cubicBezTo>
                  <a:pt x="1134812" y="1199723"/>
                  <a:pt x="1138308" y="1203218"/>
                  <a:pt x="1138471" y="1207567"/>
                </a:cubicBezTo>
                <a:cubicBezTo>
                  <a:pt x="1138647" y="1212160"/>
                  <a:pt x="1135057" y="1216018"/>
                  <a:pt x="1130460" y="1216194"/>
                </a:cubicBezTo>
                <a:lnTo>
                  <a:pt x="1130460" y="1216181"/>
                </a:lnTo>
                <a:cubicBezTo>
                  <a:pt x="1126205" y="1215959"/>
                  <a:pt x="1122812" y="1212557"/>
                  <a:pt x="1122591" y="1208314"/>
                </a:cubicBezTo>
                <a:cubicBezTo>
                  <a:pt x="1122345" y="1203721"/>
                  <a:pt x="1125865" y="1199805"/>
                  <a:pt x="1130460" y="1199560"/>
                </a:cubicBezTo>
                <a:close/>
                <a:moveTo>
                  <a:pt x="9573497" y="1199151"/>
                </a:moveTo>
                <a:cubicBezTo>
                  <a:pt x="9573742" y="1199139"/>
                  <a:pt x="9574000" y="1199139"/>
                  <a:pt x="9574245" y="1199151"/>
                </a:cubicBezTo>
                <a:cubicBezTo>
                  <a:pt x="9580912" y="1199350"/>
                  <a:pt x="9586150" y="1204913"/>
                  <a:pt x="9585939" y="1211577"/>
                </a:cubicBezTo>
                <a:cubicBezTo>
                  <a:pt x="9585742" y="1218240"/>
                  <a:pt x="9580174" y="1223465"/>
                  <a:pt x="9573509" y="1223266"/>
                </a:cubicBezTo>
                <a:cubicBezTo>
                  <a:pt x="9567135" y="1223067"/>
                  <a:pt x="9562013" y="1217959"/>
                  <a:pt x="9561814" y="1211588"/>
                </a:cubicBezTo>
                <a:cubicBezTo>
                  <a:pt x="9561603" y="1204925"/>
                  <a:pt x="9566832" y="1199361"/>
                  <a:pt x="9573497" y="1199151"/>
                </a:cubicBezTo>
                <a:close/>
                <a:moveTo>
                  <a:pt x="8039394" y="1199150"/>
                </a:moveTo>
                <a:cubicBezTo>
                  <a:pt x="8040634" y="1199150"/>
                  <a:pt x="8041476" y="1199991"/>
                  <a:pt x="8041476" y="1200810"/>
                </a:cubicBezTo>
                <a:cubicBezTo>
                  <a:pt x="8041476" y="1202072"/>
                  <a:pt x="8040634" y="1202903"/>
                  <a:pt x="8039394" y="1202903"/>
                </a:cubicBezTo>
                <a:cubicBezTo>
                  <a:pt x="8038564" y="1202903"/>
                  <a:pt x="8037735" y="1202072"/>
                  <a:pt x="8037735" y="1200810"/>
                </a:cubicBezTo>
                <a:cubicBezTo>
                  <a:pt x="8037792" y="1199921"/>
                  <a:pt x="8038505" y="1199209"/>
                  <a:pt x="8039394" y="1199150"/>
                </a:cubicBezTo>
                <a:close/>
                <a:moveTo>
                  <a:pt x="10514769" y="1197912"/>
                </a:moveTo>
                <a:cubicBezTo>
                  <a:pt x="10525177" y="1197912"/>
                  <a:pt x="10533480" y="1206211"/>
                  <a:pt x="10533480" y="1216614"/>
                </a:cubicBezTo>
                <a:cubicBezTo>
                  <a:pt x="10533480" y="1227416"/>
                  <a:pt x="10525177" y="1235728"/>
                  <a:pt x="10514769" y="1235728"/>
                </a:cubicBezTo>
                <a:cubicBezTo>
                  <a:pt x="10503894" y="1235728"/>
                  <a:pt x="10495591" y="1227416"/>
                  <a:pt x="10495591" y="1216614"/>
                </a:cubicBezTo>
                <a:cubicBezTo>
                  <a:pt x="10495591" y="1206211"/>
                  <a:pt x="10503894" y="1197912"/>
                  <a:pt x="10514769" y="1197912"/>
                </a:cubicBezTo>
                <a:close/>
                <a:moveTo>
                  <a:pt x="9225112" y="1197491"/>
                </a:moveTo>
                <a:cubicBezTo>
                  <a:pt x="9225205" y="1197491"/>
                  <a:pt x="9225288" y="1197491"/>
                  <a:pt x="9225381" y="1197491"/>
                </a:cubicBezTo>
                <a:cubicBezTo>
                  <a:pt x="9230819" y="1197572"/>
                  <a:pt x="9235169" y="1202038"/>
                  <a:pt x="9235088" y="1207474"/>
                </a:cubicBezTo>
                <a:cubicBezTo>
                  <a:pt x="9235088" y="1207556"/>
                  <a:pt x="9235088" y="1207649"/>
                  <a:pt x="9235088" y="1207731"/>
                </a:cubicBezTo>
                <a:cubicBezTo>
                  <a:pt x="9235017" y="1213167"/>
                  <a:pt x="9230550" y="1217515"/>
                  <a:pt x="9225112" y="1217445"/>
                </a:cubicBezTo>
                <a:cubicBezTo>
                  <a:pt x="9219697" y="1217445"/>
                  <a:pt x="9215125" y="1212874"/>
                  <a:pt x="9215125" y="1207474"/>
                </a:cubicBezTo>
                <a:cubicBezTo>
                  <a:pt x="9215196" y="1201991"/>
                  <a:pt x="9219627" y="1197561"/>
                  <a:pt x="9225112" y="1197491"/>
                </a:cubicBezTo>
                <a:close/>
                <a:moveTo>
                  <a:pt x="6579691" y="1197491"/>
                </a:moveTo>
                <a:cubicBezTo>
                  <a:pt x="6594800" y="1197619"/>
                  <a:pt x="6607010" y="1209823"/>
                  <a:pt x="6607138" y="1224926"/>
                </a:cubicBezTo>
                <a:cubicBezTo>
                  <a:pt x="6607138" y="1224938"/>
                  <a:pt x="6607138" y="1224949"/>
                  <a:pt x="6607138" y="1224961"/>
                </a:cubicBezTo>
                <a:cubicBezTo>
                  <a:pt x="6607126" y="1240099"/>
                  <a:pt x="6594836" y="1252362"/>
                  <a:pt x="6579691" y="1252349"/>
                </a:cubicBezTo>
                <a:cubicBezTo>
                  <a:pt x="6579503" y="1252349"/>
                  <a:pt x="6579316" y="1252349"/>
                  <a:pt x="6579130" y="1252349"/>
                </a:cubicBezTo>
                <a:cubicBezTo>
                  <a:pt x="6564126" y="1252198"/>
                  <a:pt x="6552104" y="1239912"/>
                  <a:pt x="6552257" y="1224926"/>
                </a:cubicBezTo>
                <a:cubicBezTo>
                  <a:pt x="6552257" y="1224902"/>
                  <a:pt x="6552257" y="1224891"/>
                  <a:pt x="6552257" y="1224868"/>
                </a:cubicBezTo>
                <a:cubicBezTo>
                  <a:pt x="6552269" y="1209730"/>
                  <a:pt x="6564547" y="1197479"/>
                  <a:pt x="6579691" y="1197491"/>
                </a:cubicBezTo>
                <a:close/>
                <a:moveTo>
                  <a:pt x="1812716" y="1195819"/>
                </a:moveTo>
                <a:cubicBezTo>
                  <a:pt x="1817289" y="1195819"/>
                  <a:pt x="1821031" y="1199560"/>
                  <a:pt x="1821031" y="1204562"/>
                </a:cubicBezTo>
                <a:cubicBezTo>
                  <a:pt x="1821031" y="1209133"/>
                  <a:pt x="1817289" y="1212874"/>
                  <a:pt x="1812716" y="1212874"/>
                </a:cubicBezTo>
                <a:lnTo>
                  <a:pt x="1812716" y="1212863"/>
                </a:lnTo>
                <a:cubicBezTo>
                  <a:pt x="1808144" y="1212863"/>
                  <a:pt x="1804402" y="1209122"/>
                  <a:pt x="1804402" y="1204562"/>
                </a:cubicBezTo>
                <a:cubicBezTo>
                  <a:pt x="1804402" y="1199560"/>
                  <a:pt x="1808144" y="1195819"/>
                  <a:pt x="1812716" y="1195819"/>
                </a:cubicBezTo>
                <a:close/>
                <a:moveTo>
                  <a:pt x="8244769" y="1194989"/>
                </a:moveTo>
                <a:cubicBezTo>
                  <a:pt x="8244804" y="1194989"/>
                  <a:pt x="8244852" y="1194989"/>
                  <a:pt x="8244886" y="1194989"/>
                </a:cubicBezTo>
                <a:cubicBezTo>
                  <a:pt x="8246465" y="1195024"/>
                  <a:pt x="8247716" y="1196321"/>
                  <a:pt x="8247682" y="1197900"/>
                </a:cubicBezTo>
                <a:cubicBezTo>
                  <a:pt x="8247682" y="1199560"/>
                  <a:pt x="8246430" y="1201230"/>
                  <a:pt x="8244769" y="1201230"/>
                </a:cubicBezTo>
                <a:lnTo>
                  <a:pt x="8244769" y="1201243"/>
                </a:lnTo>
                <a:cubicBezTo>
                  <a:pt x="8243110" y="1201243"/>
                  <a:pt x="8241857" y="1199560"/>
                  <a:pt x="8241857" y="1197911"/>
                </a:cubicBezTo>
                <a:cubicBezTo>
                  <a:pt x="8241857" y="1197864"/>
                  <a:pt x="8241857" y="1197829"/>
                  <a:pt x="8241857" y="1197782"/>
                </a:cubicBezTo>
                <a:cubicBezTo>
                  <a:pt x="8241893" y="1196204"/>
                  <a:pt x="8243191" y="1194953"/>
                  <a:pt x="8244769" y="1194989"/>
                </a:cubicBezTo>
                <a:close/>
                <a:moveTo>
                  <a:pt x="7126410" y="1194989"/>
                </a:moveTo>
                <a:cubicBezTo>
                  <a:pt x="7144700" y="1194989"/>
                  <a:pt x="7160079" y="1210372"/>
                  <a:pt x="7160079" y="1229075"/>
                </a:cubicBezTo>
                <a:cubicBezTo>
                  <a:pt x="7160020" y="1247638"/>
                  <a:pt x="7144981" y="1262672"/>
                  <a:pt x="7126410" y="1262741"/>
                </a:cubicBezTo>
                <a:lnTo>
                  <a:pt x="7126410" y="1262752"/>
                </a:lnTo>
                <a:cubicBezTo>
                  <a:pt x="7107700" y="1262752"/>
                  <a:pt x="7092310" y="1247791"/>
                  <a:pt x="7092310" y="1229087"/>
                </a:cubicBezTo>
                <a:cubicBezTo>
                  <a:pt x="7092391" y="1210290"/>
                  <a:pt x="7107606" y="1195082"/>
                  <a:pt x="7126410" y="1194989"/>
                </a:cubicBezTo>
                <a:close/>
                <a:moveTo>
                  <a:pt x="7006251" y="1194989"/>
                </a:moveTo>
                <a:cubicBezTo>
                  <a:pt x="7023711" y="1194989"/>
                  <a:pt x="7038270" y="1209554"/>
                  <a:pt x="7038270" y="1227416"/>
                </a:cubicBezTo>
                <a:cubicBezTo>
                  <a:pt x="7038258" y="1245090"/>
                  <a:pt x="7023933" y="1259411"/>
                  <a:pt x="7006251" y="1259422"/>
                </a:cubicBezTo>
                <a:cubicBezTo>
                  <a:pt x="6988383" y="1259422"/>
                  <a:pt x="6973823" y="1245301"/>
                  <a:pt x="6973823" y="1227416"/>
                </a:cubicBezTo>
                <a:cubicBezTo>
                  <a:pt x="6973847" y="1209520"/>
                  <a:pt x="6988347" y="1195024"/>
                  <a:pt x="7006251" y="1194989"/>
                </a:cubicBezTo>
                <a:close/>
                <a:moveTo>
                  <a:pt x="6377639" y="1192919"/>
                </a:moveTo>
                <a:cubicBezTo>
                  <a:pt x="6377720" y="1192919"/>
                  <a:pt x="6377790" y="1192919"/>
                  <a:pt x="6377872" y="1192919"/>
                </a:cubicBezTo>
                <a:cubicBezTo>
                  <a:pt x="6392280" y="1192990"/>
                  <a:pt x="6403902" y="1204702"/>
                  <a:pt x="6403833" y="1219105"/>
                </a:cubicBezTo>
                <a:cubicBezTo>
                  <a:pt x="6403833" y="1219186"/>
                  <a:pt x="6403833" y="1219268"/>
                  <a:pt x="6403833" y="1219350"/>
                </a:cubicBezTo>
                <a:cubicBezTo>
                  <a:pt x="6403774" y="1233751"/>
                  <a:pt x="6392045" y="1245370"/>
                  <a:pt x="6377639" y="1245300"/>
                </a:cubicBezTo>
                <a:lnTo>
                  <a:pt x="6377639" y="1245289"/>
                </a:lnTo>
                <a:cubicBezTo>
                  <a:pt x="6363511" y="1245289"/>
                  <a:pt x="6351863" y="1233658"/>
                  <a:pt x="6351863" y="1219105"/>
                </a:cubicBezTo>
                <a:cubicBezTo>
                  <a:pt x="6351863" y="1204562"/>
                  <a:pt x="6363511" y="1192919"/>
                  <a:pt x="6377639" y="1192919"/>
                </a:cubicBezTo>
                <a:close/>
                <a:moveTo>
                  <a:pt x="10345086" y="1190419"/>
                </a:moveTo>
                <a:cubicBezTo>
                  <a:pt x="10355142" y="1190419"/>
                  <a:pt x="10362627" y="1197900"/>
                  <a:pt x="10362627" y="1207474"/>
                </a:cubicBezTo>
                <a:cubicBezTo>
                  <a:pt x="10362627" y="1207578"/>
                  <a:pt x="10362627" y="1207683"/>
                  <a:pt x="10362627" y="1207789"/>
                </a:cubicBezTo>
                <a:cubicBezTo>
                  <a:pt x="10362510" y="1217339"/>
                  <a:pt x="10354675" y="1225019"/>
                  <a:pt x="10345086" y="1224926"/>
                </a:cubicBezTo>
                <a:cubicBezTo>
                  <a:pt x="10335613" y="1224926"/>
                  <a:pt x="10328128" y="1217035"/>
                  <a:pt x="10328128" y="1207474"/>
                </a:cubicBezTo>
                <a:cubicBezTo>
                  <a:pt x="10328128" y="1197900"/>
                  <a:pt x="10335613" y="1190419"/>
                  <a:pt x="10345086" y="1190419"/>
                </a:cubicBezTo>
                <a:close/>
                <a:moveTo>
                  <a:pt x="8455559" y="1190009"/>
                </a:moveTo>
                <a:cubicBezTo>
                  <a:pt x="8455688" y="1190009"/>
                  <a:pt x="8455816" y="1190009"/>
                  <a:pt x="8455957" y="1190009"/>
                </a:cubicBezTo>
                <a:cubicBezTo>
                  <a:pt x="8458599" y="1190126"/>
                  <a:pt x="8460658" y="1192358"/>
                  <a:pt x="8460540" y="1195000"/>
                </a:cubicBezTo>
                <a:cubicBezTo>
                  <a:pt x="8460540" y="1197490"/>
                  <a:pt x="8458471" y="1199560"/>
                  <a:pt x="8455559" y="1199560"/>
                </a:cubicBezTo>
                <a:cubicBezTo>
                  <a:pt x="8453068" y="1199560"/>
                  <a:pt x="8450987" y="1197490"/>
                  <a:pt x="8450987" y="1194989"/>
                </a:cubicBezTo>
                <a:cubicBezTo>
                  <a:pt x="8450987" y="1192090"/>
                  <a:pt x="8453068" y="1190009"/>
                  <a:pt x="8455559" y="1190009"/>
                </a:cubicBezTo>
                <a:close/>
                <a:moveTo>
                  <a:pt x="0" y="1189622"/>
                </a:moveTo>
                <a:lnTo>
                  <a:pt x="4653" y="1194580"/>
                </a:lnTo>
                <a:lnTo>
                  <a:pt x="0" y="1199222"/>
                </a:lnTo>
                <a:close/>
                <a:moveTo>
                  <a:pt x="6066664" y="1187098"/>
                </a:moveTo>
                <a:cubicBezTo>
                  <a:pt x="6080206" y="1187121"/>
                  <a:pt x="6091175" y="1198086"/>
                  <a:pt x="6091186" y="1211623"/>
                </a:cubicBezTo>
                <a:cubicBezTo>
                  <a:pt x="6091175" y="1225159"/>
                  <a:pt x="6080206" y="1236124"/>
                  <a:pt x="6066664" y="1236147"/>
                </a:cubicBezTo>
                <a:cubicBezTo>
                  <a:pt x="6052946" y="1236147"/>
                  <a:pt x="6041719" y="1225347"/>
                  <a:pt x="6041719" y="1211623"/>
                </a:cubicBezTo>
                <a:cubicBezTo>
                  <a:pt x="6041719" y="1197900"/>
                  <a:pt x="6052946" y="1187098"/>
                  <a:pt x="6066664" y="1187098"/>
                </a:cubicBezTo>
                <a:close/>
                <a:moveTo>
                  <a:pt x="2277517" y="1185848"/>
                </a:moveTo>
                <a:cubicBezTo>
                  <a:pt x="2277694" y="1185835"/>
                  <a:pt x="2277868" y="1185835"/>
                  <a:pt x="2278043" y="1185848"/>
                </a:cubicBezTo>
                <a:cubicBezTo>
                  <a:pt x="2282267" y="1185988"/>
                  <a:pt x="2285565" y="1189531"/>
                  <a:pt x="2285423" y="1193749"/>
                </a:cubicBezTo>
                <a:cubicBezTo>
                  <a:pt x="2285423" y="1197911"/>
                  <a:pt x="2282103" y="1201652"/>
                  <a:pt x="2277517" y="1201652"/>
                </a:cubicBezTo>
                <a:cubicBezTo>
                  <a:pt x="2273214" y="1201500"/>
                  <a:pt x="2269765" y="1198052"/>
                  <a:pt x="2269625" y="1193749"/>
                </a:cubicBezTo>
                <a:cubicBezTo>
                  <a:pt x="2269625" y="1193749"/>
                  <a:pt x="2269625" y="1193738"/>
                  <a:pt x="2269625" y="1193738"/>
                </a:cubicBezTo>
                <a:cubicBezTo>
                  <a:pt x="2269625" y="1189378"/>
                  <a:pt x="2273157" y="1185848"/>
                  <a:pt x="2277517" y="1185848"/>
                </a:cubicBezTo>
                <a:close/>
                <a:moveTo>
                  <a:pt x="8670909" y="1185017"/>
                </a:moveTo>
                <a:cubicBezTo>
                  <a:pt x="8671003" y="1185017"/>
                  <a:pt x="8671096" y="1185017"/>
                  <a:pt x="8671189" y="1185017"/>
                </a:cubicBezTo>
                <a:cubicBezTo>
                  <a:pt x="8674336" y="1185099"/>
                  <a:pt x="8676815" y="1187706"/>
                  <a:pt x="8676733" y="1190838"/>
                </a:cubicBezTo>
                <a:cubicBezTo>
                  <a:pt x="8676733" y="1194579"/>
                  <a:pt x="8674241" y="1197069"/>
                  <a:pt x="8670909" y="1197069"/>
                </a:cubicBezTo>
                <a:cubicBezTo>
                  <a:pt x="8667179" y="1197069"/>
                  <a:pt x="8664676" y="1194579"/>
                  <a:pt x="8664676" y="1190838"/>
                </a:cubicBezTo>
                <a:cubicBezTo>
                  <a:pt x="8664676" y="1187508"/>
                  <a:pt x="8667179" y="1185017"/>
                  <a:pt x="8670909" y="1185017"/>
                </a:cubicBezTo>
                <a:close/>
                <a:moveTo>
                  <a:pt x="3333522" y="1185017"/>
                </a:moveTo>
                <a:cubicBezTo>
                  <a:pt x="3333557" y="1185017"/>
                  <a:pt x="3333604" y="1185017"/>
                  <a:pt x="3333638" y="1185017"/>
                </a:cubicBezTo>
                <a:cubicBezTo>
                  <a:pt x="3335217" y="1185053"/>
                  <a:pt x="3336468" y="1186350"/>
                  <a:pt x="3336434" y="1187928"/>
                </a:cubicBezTo>
                <a:cubicBezTo>
                  <a:pt x="3336434" y="1187963"/>
                  <a:pt x="3336434" y="1188009"/>
                  <a:pt x="3336434" y="1188045"/>
                </a:cubicBezTo>
                <a:cubicBezTo>
                  <a:pt x="3336399" y="1189623"/>
                  <a:pt x="3335101" y="1190874"/>
                  <a:pt x="3333522" y="1190838"/>
                </a:cubicBezTo>
                <a:cubicBezTo>
                  <a:pt x="3331861" y="1190838"/>
                  <a:pt x="3330611" y="1189588"/>
                  <a:pt x="3330611" y="1187939"/>
                </a:cubicBezTo>
                <a:cubicBezTo>
                  <a:pt x="3330611" y="1187893"/>
                  <a:pt x="3330611" y="1187858"/>
                  <a:pt x="3330611" y="1187811"/>
                </a:cubicBezTo>
                <a:cubicBezTo>
                  <a:pt x="3330645" y="1186233"/>
                  <a:pt x="3331943" y="1184983"/>
                  <a:pt x="3333522" y="1185017"/>
                </a:cubicBezTo>
                <a:close/>
                <a:moveTo>
                  <a:pt x="10687260" y="1182106"/>
                </a:moveTo>
                <a:cubicBezTo>
                  <a:pt x="10698486" y="1182106"/>
                  <a:pt x="10707609" y="1191259"/>
                  <a:pt x="10707609" y="1202482"/>
                </a:cubicBezTo>
                <a:cubicBezTo>
                  <a:pt x="10707609" y="1213703"/>
                  <a:pt x="10698486" y="1222844"/>
                  <a:pt x="10687260" y="1222844"/>
                </a:cubicBezTo>
                <a:cubicBezTo>
                  <a:pt x="10676034" y="1222844"/>
                  <a:pt x="10666913" y="1213703"/>
                  <a:pt x="10666913" y="1202482"/>
                </a:cubicBezTo>
                <a:cubicBezTo>
                  <a:pt x="10666913" y="1191248"/>
                  <a:pt x="10676034" y="1182106"/>
                  <a:pt x="10687260" y="1182106"/>
                </a:cubicBezTo>
                <a:close/>
                <a:moveTo>
                  <a:pt x="3167638" y="1182106"/>
                </a:moveTo>
                <a:cubicBezTo>
                  <a:pt x="3167767" y="1182106"/>
                  <a:pt x="3167896" y="1182106"/>
                  <a:pt x="3168036" y="1182106"/>
                </a:cubicBezTo>
                <a:cubicBezTo>
                  <a:pt x="3170679" y="1182224"/>
                  <a:pt x="3172749" y="1184457"/>
                  <a:pt x="3172632" y="1187110"/>
                </a:cubicBezTo>
                <a:cubicBezTo>
                  <a:pt x="3172632" y="1189588"/>
                  <a:pt x="3170551" y="1191669"/>
                  <a:pt x="3167638" y="1191669"/>
                </a:cubicBezTo>
                <a:cubicBezTo>
                  <a:pt x="3165148" y="1191669"/>
                  <a:pt x="3163066" y="1189588"/>
                  <a:pt x="3163066" y="1187098"/>
                </a:cubicBezTo>
                <a:cubicBezTo>
                  <a:pt x="3163066" y="1184188"/>
                  <a:pt x="3165148" y="1182106"/>
                  <a:pt x="3167638" y="1182106"/>
                </a:cubicBezTo>
                <a:close/>
                <a:moveTo>
                  <a:pt x="1015740" y="1182106"/>
                </a:moveTo>
                <a:cubicBezTo>
                  <a:pt x="1015763" y="1182106"/>
                  <a:pt x="1015776" y="1182106"/>
                  <a:pt x="1015799" y="1182106"/>
                </a:cubicBezTo>
                <a:cubicBezTo>
                  <a:pt x="1020137" y="1182142"/>
                  <a:pt x="1023610" y="1185683"/>
                  <a:pt x="1023576" y="1190020"/>
                </a:cubicBezTo>
                <a:cubicBezTo>
                  <a:pt x="1023576" y="1194579"/>
                  <a:pt x="1020301" y="1198319"/>
                  <a:pt x="1015740" y="1198319"/>
                </a:cubicBezTo>
                <a:cubicBezTo>
                  <a:pt x="1011179" y="1198319"/>
                  <a:pt x="1007437" y="1194579"/>
                  <a:pt x="1007437" y="1190009"/>
                </a:cubicBezTo>
                <a:cubicBezTo>
                  <a:pt x="1007437" y="1185847"/>
                  <a:pt x="1011179" y="1182106"/>
                  <a:pt x="1015740" y="1182106"/>
                </a:cubicBezTo>
                <a:close/>
                <a:moveTo>
                  <a:pt x="5950669" y="1179196"/>
                </a:moveTo>
                <a:cubicBezTo>
                  <a:pt x="5963976" y="1179196"/>
                  <a:pt x="5975203" y="1190419"/>
                  <a:pt x="5975203" y="1203733"/>
                </a:cubicBezTo>
                <a:cubicBezTo>
                  <a:pt x="5975167" y="1217257"/>
                  <a:pt x="5964198" y="1228211"/>
                  <a:pt x="5950669" y="1228233"/>
                </a:cubicBezTo>
                <a:lnTo>
                  <a:pt x="5950669" y="1228245"/>
                </a:lnTo>
                <a:cubicBezTo>
                  <a:pt x="5950527" y="1228245"/>
                  <a:pt x="5950399" y="1228245"/>
                  <a:pt x="5950260" y="1228245"/>
                </a:cubicBezTo>
                <a:cubicBezTo>
                  <a:pt x="5936822" y="1228140"/>
                  <a:pt x="5926029" y="1217164"/>
                  <a:pt x="5926133" y="1203733"/>
                </a:cubicBezTo>
                <a:cubicBezTo>
                  <a:pt x="5926133" y="1190419"/>
                  <a:pt x="5936952" y="1179196"/>
                  <a:pt x="5950669" y="1179196"/>
                </a:cubicBezTo>
                <a:close/>
                <a:moveTo>
                  <a:pt x="2640051" y="1179196"/>
                </a:moveTo>
                <a:cubicBezTo>
                  <a:pt x="2643910" y="1179313"/>
                  <a:pt x="2647009" y="1182410"/>
                  <a:pt x="2647125" y="1186269"/>
                </a:cubicBezTo>
                <a:cubicBezTo>
                  <a:pt x="2647125" y="1186303"/>
                  <a:pt x="2647125" y="1186338"/>
                  <a:pt x="2647125" y="1186373"/>
                </a:cubicBezTo>
                <a:cubicBezTo>
                  <a:pt x="2647091" y="1190242"/>
                  <a:pt x="2643922" y="1193364"/>
                  <a:pt x="2640051" y="1193329"/>
                </a:cubicBezTo>
                <a:cubicBezTo>
                  <a:pt x="2635899" y="1193329"/>
                  <a:pt x="2632988" y="1190418"/>
                  <a:pt x="2632988" y="1186269"/>
                </a:cubicBezTo>
                <a:cubicBezTo>
                  <a:pt x="2632988" y="1186233"/>
                  <a:pt x="2632988" y="1186199"/>
                  <a:pt x="2632988" y="1186163"/>
                </a:cubicBezTo>
                <a:cubicBezTo>
                  <a:pt x="2633011" y="1182294"/>
                  <a:pt x="2636180" y="1179173"/>
                  <a:pt x="2640051" y="1179196"/>
                </a:cubicBezTo>
                <a:close/>
                <a:moveTo>
                  <a:pt x="8888353" y="1178367"/>
                </a:moveTo>
                <a:cubicBezTo>
                  <a:pt x="8888366" y="1178367"/>
                  <a:pt x="8888389" y="1178367"/>
                  <a:pt x="8888400" y="1178367"/>
                </a:cubicBezTo>
                <a:cubicBezTo>
                  <a:pt x="8892517" y="1178378"/>
                  <a:pt x="8895849" y="1181733"/>
                  <a:pt x="8895838" y="1185848"/>
                </a:cubicBezTo>
                <a:cubicBezTo>
                  <a:pt x="8895838" y="1190009"/>
                  <a:pt x="8892505" y="1193329"/>
                  <a:pt x="8888353" y="1193329"/>
                </a:cubicBezTo>
                <a:cubicBezTo>
                  <a:pt x="8884612" y="1193329"/>
                  <a:pt x="8881289" y="1190009"/>
                  <a:pt x="8881289" y="1185848"/>
                </a:cubicBezTo>
                <a:cubicBezTo>
                  <a:pt x="8881289" y="1181698"/>
                  <a:pt x="8884612" y="1178367"/>
                  <a:pt x="8888353" y="1178367"/>
                </a:cubicBezTo>
                <a:close/>
                <a:moveTo>
                  <a:pt x="9451690" y="1178366"/>
                </a:moveTo>
                <a:cubicBezTo>
                  <a:pt x="9451901" y="1178353"/>
                  <a:pt x="9452121" y="1178353"/>
                  <a:pt x="9452332" y="1178366"/>
                </a:cubicBezTo>
                <a:cubicBezTo>
                  <a:pt x="9458134" y="1178541"/>
                  <a:pt x="9462682" y="1183381"/>
                  <a:pt x="9462506" y="1189178"/>
                </a:cubicBezTo>
                <a:cubicBezTo>
                  <a:pt x="9462518" y="1189401"/>
                  <a:pt x="9462518" y="1189612"/>
                  <a:pt x="9462506" y="1189834"/>
                </a:cubicBezTo>
                <a:cubicBezTo>
                  <a:pt x="9462320" y="1195619"/>
                  <a:pt x="9457478" y="1200167"/>
                  <a:pt x="9451690" y="1199979"/>
                </a:cubicBezTo>
                <a:cubicBezTo>
                  <a:pt x="9445456" y="1199979"/>
                  <a:pt x="9440884" y="1195409"/>
                  <a:pt x="9440884" y="1189178"/>
                </a:cubicBezTo>
                <a:cubicBezTo>
                  <a:pt x="9440872" y="1188956"/>
                  <a:pt x="9440872" y="1188745"/>
                  <a:pt x="9440884" y="1188525"/>
                </a:cubicBezTo>
                <a:cubicBezTo>
                  <a:pt x="9441059" y="1182738"/>
                  <a:pt x="9445900" y="1178190"/>
                  <a:pt x="9451690" y="1178366"/>
                </a:cubicBezTo>
                <a:close/>
                <a:moveTo>
                  <a:pt x="1698335" y="1174637"/>
                </a:moveTo>
                <a:cubicBezTo>
                  <a:pt x="1702955" y="1174603"/>
                  <a:pt x="1706719" y="1178320"/>
                  <a:pt x="1706755" y="1182937"/>
                </a:cubicBezTo>
                <a:cubicBezTo>
                  <a:pt x="1706755" y="1187508"/>
                  <a:pt x="1703012" y="1190840"/>
                  <a:pt x="1698335" y="1190840"/>
                </a:cubicBezTo>
                <a:cubicBezTo>
                  <a:pt x="1694242" y="1190840"/>
                  <a:pt x="1690500" y="1187508"/>
                  <a:pt x="1690500" y="1182937"/>
                </a:cubicBezTo>
                <a:cubicBezTo>
                  <a:pt x="1690500" y="1178378"/>
                  <a:pt x="1694242" y="1174637"/>
                  <a:pt x="1698335" y="1174637"/>
                </a:cubicBezTo>
                <a:close/>
                <a:moveTo>
                  <a:pt x="3398383" y="1170476"/>
                </a:moveTo>
                <a:cubicBezTo>
                  <a:pt x="3399212" y="1170476"/>
                  <a:pt x="3400055" y="1171318"/>
                  <a:pt x="3400055" y="1172136"/>
                </a:cubicBezTo>
                <a:cubicBezTo>
                  <a:pt x="3400055" y="1172978"/>
                  <a:pt x="3399212" y="1173796"/>
                  <a:pt x="3398383" y="1173796"/>
                </a:cubicBezTo>
                <a:cubicBezTo>
                  <a:pt x="3397554" y="1173796"/>
                  <a:pt x="3396722" y="1172965"/>
                  <a:pt x="3396722" y="1172136"/>
                </a:cubicBezTo>
                <a:cubicBezTo>
                  <a:pt x="3396781" y="1171248"/>
                  <a:pt x="3397495" y="1170535"/>
                  <a:pt x="3398383" y="1170476"/>
                </a:cubicBezTo>
                <a:close/>
                <a:moveTo>
                  <a:pt x="9927729" y="1169225"/>
                </a:moveTo>
                <a:cubicBezTo>
                  <a:pt x="9935214" y="1169225"/>
                  <a:pt x="9941447" y="1175456"/>
                  <a:pt x="9941447" y="1182937"/>
                </a:cubicBezTo>
                <a:cubicBezTo>
                  <a:pt x="9941447" y="1190419"/>
                  <a:pt x="9935214" y="1196673"/>
                  <a:pt x="9927729" y="1196673"/>
                </a:cubicBezTo>
                <a:lnTo>
                  <a:pt x="9927729" y="1196661"/>
                </a:lnTo>
                <a:cubicBezTo>
                  <a:pt x="9920244" y="1196661"/>
                  <a:pt x="9914000" y="1190419"/>
                  <a:pt x="9914000" y="1182937"/>
                </a:cubicBezTo>
                <a:cubicBezTo>
                  <a:pt x="9914000" y="1175456"/>
                  <a:pt x="9920244" y="1169225"/>
                  <a:pt x="9927729" y="1169225"/>
                </a:cubicBezTo>
                <a:close/>
                <a:moveTo>
                  <a:pt x="6680719" y="1169225"/>
                </a:moveTo>
                <a:cubicBezTo>
                  <a:pt x="6680835" y="1169225"/>
                  <a:pt x="6680954" y="1169225"/>
                  <a:pt x="6681070" y="1169225"/>
                </a:cubicBezTo>
                <a:cubicBezTo>
                  <a:pt x="6697044" y="1169318"/>
                  <a:pt x="6709919" y="1182353"/>
                  <a:pt x="6709825" y="1198320"/>
                </a:cubicBezTo>
                <a:cubicBezTo>
                  <a:pt x="6709825" y="1198449"/>
                  <a:pt x="6709825" y="1198566"/>
                  <a:pt x="6709825" y="1198695"/>
                </a:cubicBezTo>
                <a:cubicBezTo>
                  <a:pt x="6709720" y="1214662"/>
                  <a:pt x="6696693" y="1227520"/>
                  <a:pt x="6680719" y="1227415"/>
                </a:cubicBezTo>
                <a:cubicBezTo>
                  <a:pt x="6680601" y="1227415"/>
                  <a:pt x="6680485" y="1227415"/>
                  <a:pt x="6680367" y="1227415"/>
                </a:cubicBezTo>
                <a:cubicBezTo>
                  <a:pt x="6664393" y="1227322"/>
                  <a:pt x="6651530" y="1214299"/>
                  <a:pt x="6651623" y="1198332"/>
                </a:cubicBezTo>
                <a:cubicBezTo>
                  <a:pt x="6651623" y="1198203"/>
                  <a:pt x="6651623" y="1198086"/>
                  <a:pt x="6651623" y="1197957"/>
                </a:cubicBezTo>
                <a:cubicBezTo>
                  <a:pt x="6651716" y="1181990"/>
                  <a:pt x="6664744" y="1169132"/>
                  <a:pt x="6680719" y="1169225"/>
                </a:cubicBezTo>
                <a:close/>
                <a:moveTo>
                  <a:pt x="2899898" y="1169225"/>
                </a:moveTo>
                <a:cubicBezTo>
                  <a:pt x="2899992" y="1169225"/>
                  <a:pt x="2900085" y="1169225"/>
                  <a:pt x="2900178" y="1169225"/>
                </a:cubicBezTo>
                <a:cubicBezTo>
                  <a:pt x="2903325" y="1169307"/>
                  <a:pt x="2905804" y="1171913"/>
                  <a:pt x="2905722" y="1175046"/>
                </a:cubicBezTo>
                <a:cubicBezTo>
                  <a:pt x="2905722" y="1175128"/>
                  <a:pt x="2905722" y="1175221"/>
                  <a:pt x="2905722" y="1175304"/>
                </a:cubicBezTo>
                <a:cubicBezTo>
                  <a:pt x="2905652" y="1178448"/>
                  <a:pt x="2903044" y="1180938"/>
                  <a:pt x="2899898" y="1180868"/>
                </a:cubicBezTo>
                <a:cubicBezTo>
                  <a:pt x="2896576" y="1180868"/>
                  <a:pt x="2893665" y="1178366"/>
                  <a:pt x="2893665" y="1175046"/>
                </a:cubicBezTo>
                <a:cubicBezTo>
                  <a:pt x="2893665" y="1171714"/>
                  <a:pt x="2896576" y="1169225"/>
                  <a:pt x="2899898" y="1169225"/>
                </a:cubicBezTo>
                <a:close/>
                <a:moveTo>
                  <a:pt x="9109527" y="1168816"/>
                </a:moveTo>
                <a:cubicBezTo>
                  <a:pt x="9114099" y="1168816"/>
                  <a:pt x="9118262" y="1172569"/>
                  <a:pt x="9118262" y="1177128"/>
                </a:cubicBezTo>
                <a:cubicBezTo>
                  <a:pt x="9118262" y="1182107"/>
                  <a:pt x="9114099" y="1185848"/>
                  <a:pt x="9109527" y="1185848"/>
                </a:cubicBezTo>
                <a:cubicBezTo>
                  <a:pt x="9104544" y="1185848"/>
                  <a:pt x="9100802" y="1182107"/>
                  <a:pt x="9100802" y="1177128"/>
                </a:cubicBezTo>
                <a:cubicBezTo>
                  <a:pt x="9100802" y="1172557"/>
                  <a:pt x="9104544" y="1168816"/>
                  <a:pt x="9109527" y="1168816"/>
                </a:cubicBezTo>
                <a:close/>
                <a:moveTo>
                  <a:pt x="10054529" y="1168815"/>
                </a:moveTo>
                <a:cubicBezTo>
                  <a:pt x="10062843" y="1168815"/>
                  <a:pt x="10069499" y="1175454"/>
                  <a:pt x="10069499" y="1183357"/>
                </a:cubicBezTo>
                <a:cubicBezTo>
                  <a:pt x="10069499" y="1191668"/>
                  <a:pt x="10062843" y="1198319"/>
                  <a:pt x="10054529" y="1198319"/>
                </a:cubicBezTo>
                <a:cubicBezTo>
                  <a:pt x="10046624" y="1198319"/>
                  <a:pt x="10039982" y="1191668"/>
                  <a:pt x="10039982" y="1183357"/>
                </a:cubicBezTo>
                <a:cubicBezTo>
                  <a:pt x="10039982" y="1175454"/>
                  <a:pt x="10046624" y="1168815"/>
                  <a:pt x="10054529" y="1168815"/>
                </a:cubicBezTo>
                <a:close/>
                <a:moveTo>
                  <a:pt x="900551" y="1165075"/>
                </a:moveTo>
                <a:cubicBezTo>
                  <a:pt x="900703" y="1165075"/>
                  <a:pt x="900855" y="1165075"/>
                  <a:pt x="901019" y="1165075"/>
                </a:cubicBezTo>
                <a:cubicBezTo>
                  <a:pt x="905264" y="1165180"/>
                  <a:pt x="908621" y="1168722"/>
                  <a:pt x="908503" y="1172965"/>
                </a:cubicBezTo>
                <a:cubicBezTo>
                  <a:pt x="908503" y="1177127"/>
                  <a:pt x="905112" y="1180867"/>
                  <a:pt x="900551" y="1180867"/>
                </a:cubicBezTo>
                <a:cubicBezTo>
                  <a:pt x="896458" y="1180867"/>
                  <a:pt x="892717" y="1177127"/>
                  <a:pt x="892717" y="1172965"/>
                </a:cubicBezTo>
                <a:cubicBezTo>
                  <a:pt x="892717" y="1168394"/>
                  <a:pt x="896458" y="1165075"/>
                  <a:pt x="900551" y="1165075"/>
                </a:cubicBezTo>
                <a:close/>
                <a:moveTo>
                  <a:pt x="9802167" y="1162573"/>
                </a:moveTo>
                <a:cubicBezTo>
                  <a:pt x="9809231" y="1162573"/>
                  <a:pt x="9815055" y="1167973"/>
                  <a:pt x="9815055" y="1175046"/>
                </a:cubicBezTo>
                <a:cubicBezTo>
                  <a:pt x="9815055" y="1182528"/>
                  <a:pt x="9809231" y="1187928"/>
                  <a:pt x="9802167" y="1187928"/>
                </a:cubicBezTo>
                <a:cubicBezTo>
                  <a:pt x="9795105" y="1187928"/>
                  <a:pt x="9789280" y="1182528"/>
                  <a:pt x="9789280" y="1175046"/>
                </a:cubicBezTo>
                <a:cubicBezTo>
                  <a:pt x="9789280" y="1167973"/>
                  <a:pt x="9795105" y="1162573"/>
                  <a:pt x="9802167" y="1162573"/>
                </a:cubicBezTo>
                <a:close/>
                <a:moveTo>
                  <a:pt x="6265805" y="1162573"/>
                </a:moveTo>
                <a:cubicBezTo>
                  <a:pt x="6279944" y="1162573"/>
                  <a:pt x="6291579" y="1174217"/>
                  <a:pt x="6291579" y="1188770"/>
                </a:cubicBezTo>
                <a:cubicBezTo>
                  <a:pt x="6291579" y="1202903"/>
                  <a:pt x="6279944" y="1214954"/>
                  <a:pt x="6265805" y="1214954"/>
                </a:cubicBezTo>
                <a:lnTo>
                  <a:pt x="6265805" y="1214942"/>
                </a:lnTo>
                <a:cubicBezTo>
                  <a:pt x="6251257" y="1214942"/>
                  <a:pt x="6239611" y="1202903"/>
                  <a:pt x="6239611" y="1188758"/>
                </a:cubicBezTo>
                <a:cubicBezTo>
                  <a:pt x="6239611" y="1174217"/>
                  <a:pt x="6251257" y="1162573"/>
                  <a:pt x="6265805" y="1162573"/>
                </a:cubicBezTo>
                <a:close/>
                <a:moveTo>
                  <a:pt x="2164026" y="1160915"/>
                </a:moveTo>
                <a:cubicBezTo>
                  <a:pt x="2164201" y="1160915"/>
                  <a:pt x="2164365" y="1160915"/>
                  <a:pt x="2164540" y="1160915"/>
                </a:cubicBezTo>
                <a:cubicBezTo>
                  <a:pt x="2168763" y="1161054"/>
                  <a:pt x="2172059" y="1164596"/>
                  <a:pt x="2171919" y="1168816"/>
                </a:cubicBezTo>
                <a:cubicBezTo>
                  <a:pt x="2171919" y="1172965"/>
                  <a:pt x="2168597" y="1176297"/>
                  <a:pt x="2164026" y="1176297"/>
                </a:cubicBezTo>
                <a:cubicBezTo>
                  <a:pt x="2159861" y="1176297"/>
                  <a:pt x="2156541" y="1172965"/>
                  <a:pt x="2156541" y="1168816"/>
                </a:cubicBezTo>
                <a:cubicBezTo>
                  <a:pt x="2156541" y="1164245"/>
                  <a:pt x="2159861" y="1160915"/>
                  <a:pt x="2164026" y="1160915"/>
                </a:cubicBezTo>
                <a:close/>
                <a:moveTo>
                  <a:pt x="10182184" y="1160505"/>
                </a:moveTo>
                <a:cubicBezTo>
                  <a:pt x="10190488" y="1160505"/>
                  <a:pt x="10197504" y="1167565"/>
                  <a:pt x="10197504" y="1175887"/>
                </a:cubicBezTo>
                <a:cubicBezTo>
                  <a:pt x="10197504" y="1184609"/>
                  <a:pt x="10190488" y="1191669"/>
                  <a:pt x="10182184" y="1191669"/>
                </a:cubicBezTo>
                <a:cubicBezTo>
                  <a:pt x="10173414" y="1191657"/>
                  <a:pt x="10166398" y="1184596"/>
                  <a:pt x="10166398" y="1175876"/>
                </a:cubicBezTo>
                <a:cubicBezTo>
                  <a:pt x="10166398" y="1167565"/>
                  <a:pt x="10173414" y="1160505"/>
                  <a:pt x="10182184" y="1160505"/>
                </a:cubicBezTo>
                <a:close/>
                <a:moveTo>
                  <a:pt x="10473606" y="1159242"/>
                </a:moveTo>
                <a:cubicBezTo>
                  <a:pt x="10483545" y="1159242"/>
                  <a:pt x="10491498" y="1167144"/>
                  <a:pt x="10491498" y="1177127"/>
                </a:cubicBezTo>
                <a:cubicBezTo>
                  <a:pt x="10491498" y="1187110"/>
                  <a:pt x="10483545" y="1195409"/>
                  <a:pt x="10473606" y="1195409"/>
                </a:cubicBezTo>
                <a:cubicBezTo>
                  <a:pt x="10463666" y="1195409"/>
                  <a:pt x="10455363" y="1187098"/>
                  <a:pt x="10455363" y="1177127"/>
                </a:cubicBezTo>
                <a:cubicBezTo>
                  <a:pt x="10455363" y="1167144"/>
                  <a:pt x="10463666" y="1159242"/>
                  <a:pt x="10473606" y="1159242"/>
                </a:cubicBezTo>
                <a:close/>
                <a:moveTo>
                  <a:pt x="10908517" y="1158833"/>
                </a:moveTo>
                <a:cubicBezTo>
                  <a:pt x="10920795" y="1158938"/>
                  <a:pt x="10930852" y="1168933"/>
                  <a:pt x="10930968" y="1181289"/>
                </a:cubicBezTo>
                <a:cubicBezTo>
                  <a:pt x="10930852" y="1193645"/>
                  <a:pt x="10920795" y="1203640"/>
                  <a:pt x="10908517" y="1203733"/>
                </a:cubicBezTo>
                <a:lnTo>
                  <a:pt x="10908517" y="1203721"/>
                </a:lnTo>
                <a:cubicBezTo>
                  <a:pt x="10896002" y="1203721"/>
                  <a:pt x="10885594" y="1193749"/>
                  <a:pt x="10885594" y="1181277"/>
                </a:cubicBezTo>
                <a:cubicBezTo>
                  <a:pt x="10885594" y="1168816"/>
                  <a:pt x="10896002" y="1158833"/>
                  <a:pt x="10908517" y="1158833"/>
                </a:cubicBezTo>
                <a:close/>
                <a:moveTo>
                  <a:pt x="8148737" y="1158833"/>
                </a:moveTo>
                <a:cubicBezTo>
                  <a:pt x="8149566" y="1158833"/>
                  <a:pt x="8150396" y="1159662"/>
                  <a:pt x="8150396" y="1160913"/>
                </a:cubicBezTo>
                <a:cubicBezTo>
                  <a:pt x="8150338" y="1161802"/>
                  <a:pt x="8149625" y="1162516"/>
                  <a:pt x="8148737" y="1162573"/>
                </a:cubicBezTo>
                <a:cubicBezTo>
                  <a:pt x="8147485" y="1162573"/>
                  <a:pt x="8146655" y="1161732"/>
                  <a:pt x="8146655" y="1160913"/>
                </a:cubicBezTo>
                <a:cubicBezTo>
                  <a:pt x="8146655" y="1159651"/>
                  <a:pt x="8147485" y="1158833"/>
                  <a:pt x="8148737" y="1158833"/>
                </a:cubicBezTo>
                <a:close/>
                <a:moveTo>
                  <a:pt x="6471179" y="1155934"/>
                </a:moveTo>
                <a:cubicBezTo>
                  <a:pt x="6471379" y="1155934"/>
                  <a:pt x="6471578" y="1155934"/>
                  <a:pt x="6471776" y="1155934"/>
                </a:cubicBezTo>
                <a:cubicBezTo>
                  <a:pt x="6486768" y="1156098"/>
                  <a:pt x="6498790" y="1168372"/>
                  <a:pt x="6498627" y="1183359"/>
                </a:cubicBezTo>
                <a:cubicBezTo>
                  <a:pt x="6498627" y="1183556"/>
                  <a:pt x="6498627" y="1183755"/>
                  <a:pt x="6498627" y="1183943"/>
                </a:cubicBezTo>
                <a:cubicBezTo>
                  <a:pt x="6498463" y="1198940"/>
                  <a:pt x="6486172" y="1210956"/>
                  <a:pt x="6471179" y="1210793"/>
                </a:cubicBezTo>
                <a:cubicBezTo>
                  <a:pt x="6470992" y="1210793"/>
                  <a:pt x="6470794" y="1210793"/>
                  <a:pt x="6470607" y="1210793"/>
                </a:cubicBezTo>
                <a:cubicBezTo>
                  <a:pt x="6455602" y="1210630"/>
                  <a:pt x="6443582" y="1198344"/>
                  <a:pt x="6443747" y="1183359"/>
                </a:cubicBezTo>
                <a:cubicBezTo>
                  <a:pt x="6443747" y="1183160"/>
                  <a:pt x="6443747" y="1182961"/>
                  <a:pt x="6443747" y="1182773"/>
                </a:cubicBezTo>
                <a:cubicBezTo>
                  <a:pt x="6443909" y="1167787"/>
                  <a:pt x="6456188" y="1155771"/>
                  <a:pt x="6471179" y="1155934"/>
                </a:cubicBezTo>
                <a:close/>
                <a:moveTo>
                  <a:pt x="8354110" y="1155501"/>
                </a:moveTo>
                <a:cubicBezTo>
                  <a:pt x="8354158" y="1155501"/>
                  <a:pt x="8354193" y="1155501"/>
                  <a:pt x="8354240" y="1155501"/>
                </a:cubicBezTo>
                <a:cubicBezTo>
                  <a:pt x="8355819" y="1155536"/>
                  <a:pt x="8357058" y="1156845"/>
                  <a:pt x="8357023" y="1158423"/>
                </a:cubicBezTo>
                <a:cubicBezTo>
                  <a:pt x="8357023" y="1160084"/>
                  <a:pt x="8355771" y="1161744"/>
                  <a:pt x="8354110" y="1161744"/>
                </a:cubicBezTo>
                <a:cubicBezTo>
                  <a:pt x="8352450" y="1161744"/>
                  <a:pt x="8351199" y="1160084"/>
                  <a:pt x="8351199" y="1158423"/>
                </a:cubicBezTo>
                <a:cubicBezTo>
                  <a:pt x="8351199" y="1158376"/>
                  <a:pt x="8351199" y="1158342"/>
                  <a:pt x="8351199" y="1158295"/>
                </a:cubicBezTo>
                <a:cubicBezTo>
                  <a:pt x="8351235" y="1156717"/>
                  <a:pt x="8352533" y="1155466"/>
                  <a:pt x="8354110" y="1155501"/>
                </a:cubicBezTo>
                <a:close/>
                <a:moveTo>
                  <a:pt x="9332782" y="1153853"/>
                </a:moveTo>
                <a:cubicBezTo>
                  <a:pt x="9338196" y="1153853"/>
                  <a:pt x="9342768" y="1158003"/>
                  <a:pt x="9342768" y="1163404"/>
                </a:cubicBezTo>
                <a:cubicBezTo>
                  <a:pt x="9342698" y="1168886"/>
                  <a:pt x="9338266" y="1173316"/>
                  <a:pt x="9332782" y="1173387"/>
                </a:cubicBezTo>
                <a:cubicBezTo>
                  <a:pt x="9327378" y="1173387"/>
                  <a:pt x="9323228" y="1168816"/>
                  <a:pt x="9323228" y="1163404"/>
                </a:cubicBezTo>
                <a:cubicBezTo>
                  <a:pt x="9323228" y="1163298"/>
                  <a:pt x="9323228" y="1163205"/>
                  <a:pt x="9323228" y="1163099"/>
                </a:cubicBezTo>
                <a:cubicBezTo>
                  <a:pt x="9323309" y="1157910"/>
                  <a:pt x="9327589" y="1153772"/>
                  <a:pt x="9332782" y="1153853"/>
                </a:cubicBezTo>
                <a:close/>
                <a:moveTo>
                  <a:pt x="1584432" y="1153432"/>
                </a:moveTo>
                <a:cubicBezTo>
                  <a:pt x="1588643" y="1153432"/>
                  <a:pt x="1592384" y="1157174"/>
                  <a:pt x="1592384" y="1161744"/>
                </a:cubicBezTo>
                <a:cubicBezTo>
                  <a:pt x="1592232" y="1166070"/>
                  <a:pt x="1588759" y="1169529"/>
                  <a:pt x="1584432" y="1169646"/>
                </a:cubicBezTo>
                <a:cubicBezTo>
                  <a:pt x="1579871" y="1169646"/>
                  <a:pt x="1576130" y="1165905"/>
                  <a:pt x="1576130" y="1161733"/>
                </a:cubicBezTo>
                <a:cubicBezTo>
                  <a:pt x="1576130" y="1157174"/>
                  <a:pt x="1579871" y="1153432"/>
                  <a:pt x="1584432" y="1153432"/>
                </a:cubicBezTo>
                <a:close/>
                <a:moveTo>
                  <a:pt x="10642822" y="1153023"/>
                </a:moveTo>
                <a:cubicBezTo>
                  <a:pt x="10653230" y="1153023"/>
                  <a:pt x="10661884" y="1161744"/>
                  <a:pt x="10661884" y="1172147"/>
                </a:cubicBezTo>
                <a:cubicBezTo>
                  <a:pt x="10661884" y="1182937"/>
                  <a:pt x="10653230" y="1191669"/>
                  <a:pt x="10642822" y="1191669"/>
                </a:cubicBezTo>
                <a:cubicBezTo>
                  <a:pt x="10631947" y="1191657"/>
                  <a:pt x="10623293" y="1182913"/>
                  <a:pt x="10623293" y="1172136"/>
                </a:cubicBezTo>
                <a:cubicBezTo>
                  <a:pt x="10623293" y="1161744"/>
                  <a:pt x="10632064" y="1153023"/>
                  <a:pt x="10642822" y="1153023"/>
                </a:cubicBezTo>
                <a:close/>
                <a:moveTo>
                  <a:pt x="8564900" y="1150942"/>
                </a:moveTo>
                <a:cubicBezTo>
                  <a:pt x="8567813" y="1150942"/>
                  <a:pt x="8569882" y="1153023"/>
                  <a:pt x="8569882" y="1155513"/>
                </a:cubicBezTo>
                <a:cubicBezTo>
                  <a:pt x="8569882" y="1158002"/>
                  <a:pt x="8567813" y="1160084"/>
                  <a:pt x="8564900" y="1160084"/>
                </a:cubicBezTo>
                <a:cubicBezTo>
                  <a:pt x="8562409" y="1160084"/>
                  <a:pt x="8560328" y="1158002"/>
                  <a:pt x="8560328" y="1155501"/>
                </a:cubicBezTo>
                <a:cubicBezTo>
                  <a:pt x="8560362" y="1152988"/>
                  <a:pt x="8562387" y="1150965"/>
                  <a:pt x="8564900" y="1150942"/>
                </a:cubicBezTo>
                <a:close/>
                <a:moveTo>
                  <a:pt x="2527389" y="1150942"/>
                </a:moveTo>
                <a:cubicBezTo>
                  <a:pt x="2531131" y="1150942"/>
                  <a:pt x="2534043" y="1154262"/>
                  <a:pt x="2534043" y="1158002"/>
                </a:cubicBezTo>
                <a:cubicBezTo>
                  <a:pt x="2534043" y="1162152"/>
                  <a:pt x="2531131" y="1165075"/>
                  <a:pt x="2527389" y="1165075"/>
                </a:cubicBezTo>
                <a:cubicBezTo>
                  <a:pt x="2527190" y="1165087"/>
                  <a:pt x="2526991" y="1165087"/>
                  <a:pt x="2526793" y="1165075"/>
                </a:cubicBezTo>
                <a:cubicBezTo>
                  <a:pt x="2523050" y="1164911"/>
                  <a:pt x="2520149" y="1161744"/>
                  <a:pt x="2520313" y="1158002"/>
                </a:cubicBezTo>
                <a:cubicBezTo>
                  <a:pt x="2520313" y="1157968"/>
                  <a:pt x="2520313" y="1157932"/>
                  <a:pt x="2520313" y="1157898"/>
                </a:cubicBezTo>
                <a:cubicBezTo>
                  <a:pt x="2520348" y="1154029"/>
                  <a:pt x="2523517" y="1150908"/>
                  <a:pt x="2527389" y="1150942"/>
                </a:cubicBezTo>
                <a:close/>
                <a:moveTo>
                  <a:pt x="9678688" y="1149282"/>
                </a:moveTo>
                <a:cubicBezTo>
                  <a:pt x="9685341" y="1149282"/>
                  <a:pt x="9690745" y="1154671"/>
                  <a:pt x="9690745" y="1161334"/>
                </a:cubicBezTo>
                <a:cubicBezTo>
                  <a:pt x="9690745" y="1167975"/>
                  <a:pt x="9685341" y="1172965"/>
                  <a:pt x="9678688" y="1172965"/>
                </a:cubicBezTo>
                <a:cubicBezTo>
                  <a:pt x="9672034" y="1172965"/>
                  <a:pt x="9667052" y="1167975"/>
                  <a:pt x="9667052" y="1161323"/>
                </a:cubicBezTo>
                <a:cubicBezTo>
                  <a:pt x="9667052" y="1154684"/>
                  <a:pt x="9672034" y="1149282"/>
                  <a:pt x="9678688" y="1149282"/>
                </a:cubicBezTo>
                <a:close/>
                <a:moveTo>
                  <a:pt x="6790060" y="1148031"/>
                </a:moveTo>
                <a:cubicBezTo>
                  <a:pt x="6790106" y="1148031"/>
                  <a:pt x="6790153" y="1148031"/>
                  <a:pt x="6790201" y="1148031"/>
                </a:cubicBezTo>
                <a:cubicBezTo>
                  <a:pt x="6807156" y="1148066"/>
                  <a:pt x="6820862" y="1161837"/>
                  <a:pt x="6820827" y="1178786"/>
                </a:cubicBezTo>
                <a:cubicBezTo>
                  <a:pt x="6820827" y="1195409"/>
                  <a:pt x="6807111" y="1209132"/>
                  <a:pt x="6790060" y="1209132"/>
                </a:cubicBezTo>
                <a:cubicBezTo>
                  <a:pt x="6773022" y="1209132"/>
                  <a:pt x="6759303" y="1195409"/>
                  <a:pt x="6759303" y="1178786"/>
                </a:cubicBezTo>
                <a:cubicBezTo>
                  <a:pt x="6759303" y="1178740"/>
                  <a:pt x="6759303" y="1178704"/>
                  <a:pt x="6759303" y="1178658"/>
                </a:cubicBezTo>
                <a:cubicBezTo>
                  <a:pt x="6759340" y="1161708"/>
                  <a:pt x="6773103" y="1147997"/>
                  <a:pt x="6790060" y="1148031"/>
                </a:cubicBezTo>
                <a:close/>
                <a:moveTo>
                  <a:pt x="785830" y="1148031"/>
                </a:moveTo>
                <a:cubicBezTo>
                  <a:pt x="789923" y="1148031"/>
                  <a:pt x="793315" y="1151771"/>
                  <a:pt x="793315" y="1155922"/>
                </a:cubicBezTo>
                <a:cubicBezTo>
                  <a:pt x="793315" y="1160048"/>
                  <a:pt x="789959" y="1163402"/>
                  <a:pt x="785830" y="1163402"/>
                </a:cubicBezTo>
                <a:cubicBezTo>
                  <a:pt x="781620" y="1163402"/>
                  <a:pt x="778346" y="1160083"/>
                  <a:pt x="778346" y="1155934"/>
                </a:cubicBezTo>
                <a:cubicBezTo>
                  <a:pt x="778346" y="1151771"/>
                  <a:pt x="781620" y="1148031"/>
                  <a:pt x="785830" y="1148031"/>
                </a:cubicBezTo>
                <a:close/>
                <a:moveTo>
                  <a:pt x="3057057" y="1147611"/>
                </a:moveTo>
                <a:cubicBezTo>
                  <a:pt x="3059572" y="1147635"/>
                  <a:pt x="3061606" y="1149680"/>
                  <a:pt x="3061629" y="1152193"/>
                </a:cubicBezTo>
                <a:cubicBezTo>
                  <a:pt x="3061629" y="1154682"/>
                  <a:pt x="3059549" y="1157161"/>
                  <a:pt x="3057057" y="1157161"/>
                </a:cubicBezTo>
                <a:lnTo>
                  <a:pt x="3057057" y="1157173"/>
                </a:lnTo>
                <a:cubicBezTo>
                  <a:pt x="3054146" y="1157173"/>
                  <a:pt x="3052064" y="1154682"/>
                  <a:pt x="3052064" y="1152193"/>
                </a:cubicBezTo>
                <a:cubicBezTo>
                  <a:pt x="3052064" y="1149692"/>
                  <a:pt x="3054146" y="1147611"/>
                  <a:pt x="3057057" y="1147611"/>
                </a:cubicBezTo>
                <a:close/>
                <a:moveTo>
                  <a:pt x="3223771" y="1146768"/>
                </a:moveTo>
                <a:cubicBezTo>
                  <a:pt x="3223818" y="1146768"/>
                  <a:pt x="3223853" y="1146768"/>
                  <a:pt x="3223900" y="1146768"/>
                </a:cubicBezTo>
                <a:cubicBezTo>
                  <a:pt x="3225479" y="1146804"/>
                  <a:pt x="3226718" y="1148113"/>
                  <a:pt x="3226683" y="1149692"/>
                </a:cubicBezTo>
                <a:cubicBezTo>
                  <a:pt x="3226683" y="1150942"/>
                  <a:pt x="3225432" y="1152193"/>
                  <a:pt x="3223771" y="1152193"/>
                </a:cubicBezTo>
                <a:cubicBezTo>
                  <a:pt x="3222099" y="1152193"/>
                  <a:pt x="3220859" y="1150942"/>
                  <a:pt x="3220859" y="1149692"/>
                </a:cubicBezTo>
                <a:cubicBezTo>
                  <a:pt x="3220859" y="1149644"/>
                  <a:pt x="3220859" y="1149586"/>
                  <a:pt x="3220859" y="1149540"/>
                </a:cubicBezTo>
                <a:cubicBezTo>
                  <a:pt x="3220894" y="1147973"/>
                  <a:pt x="3222204" y="1146734"/>
                  <a:pt x="3223771" y="1146768"/>
                </a:cubicBezTo>
                <a:close/>
                <a:moveTo>
                  <a:pt x="8779842" y="1145121"/>
                </a:moveTo>
                <a:cubicBezTo>
                  <a:pt x="8783245" y="1145203"/>
                  <a:pt x="8785993" y="1147950"/>
                  <a:pt x="8786075" y="1151352"/>
                </a:cubicBezTo>
                <a:cubicBezTo>
                  <a:pt x="8786075" y="1154682"/>
                  <a:pt x="8783163" y="1157161"/>
                  <a:pt x="8779842" y="1157161"/>
                </a:cubicBezTo>
                <a:lnTo>
                  <a:pt x="8779842" y="1157173"/>
                </a:lnTo>
                <a:cubicBezTo>
                  <a:pt x="8776520" y="1157173"/>
                  <a:pt x="8774018" y="1154682"/>
                  <a:pt x="8774018" y="1151352"/>
                </a:cubicBezTo>
                <a:cubicBezTo>
                  <a:pt x="8774018" y="1148031"/>
                  <a:pt x="8776520" y="1145121"/>
                  <a:pt x="8779842" y="1145121"/>
                </a:cubicBezTo>
                <a:close/>
                <a:moveTo>
                  <a:pt x="10309419" y="1143461"/>
                </a:moveTo>
                <a:cubicBezTo>
                  <a:pt x="10318541" y="1143461"/>
                  <a:pt x="10325557" y="1150942"/>
                  <a:pt x="10325557" y="1159662"/>
                </a:cubicBezTo>
                <a:cubicBezTo>
                  <a:pt x="10325557" y="1168815"/>
                  <a:pt x="10318541" y="1176296"/>
                  <a:pt x="10309419" y="1176296"/>
                </a:cubicBezTo>
                <a:cubicBezTo>
                  <a:pt x="10300298" y="1176296"/>
                  <a:pt x="10293164" y="1168815"/>
                  <a:pt x="10293164" y="1159662"/>
                </a:cubicBezTo>
                <a:cubicBezTo>
                  <a:pt x="10293164" y="1150942"/>
                  <a:pt x="10300298" y="1143461"/>
                  <a:pt x="10309419" y="1143461"/>
                </a:cubicBezTo>
                <a:close/>
                <a:moveTo>
                  <a:pt x="10860686" y="1143449"/>
                </a:moveTo>
                <a:cubicBezTo>
                  <a:pt x="10872263" y="1143449"/>
                  <a:pt x="10881853" y="1153023"/>
                  <a:pt x="10881853" y="1165075"/>
                </a:cubicBezTo>
                <a:cubicBezTo>
                  <a:pt x="10881853" y="1176765"/>
                  <a:pt x="10872379" y="1186221"/>
                  <a:pt x="10860686" y="1186267"/>
                </a:cubicBezTo>
                <a:cubicBezTo>
                  <a:pt x="10848641" y="1186267"/>
                  <a:pt x="10839051" y="1176706"/>
                  <a:pt x="10839051" y="1165075"/>
                </a:cubicBezTo>
                <a:cubicBezTo>
                  <a:pt x="10839051" y="1164969"/>
                  <a:pt x="10839051" y="1164876"/>
                  <a:pt x="10839051" y="1164770"/>
                </a:cubicBezTo>
                <a:cubicBezTo>
                  <a:pt x="10839169" y="1152917"/>
                  <a:pt x="10848759" y="1143368"/>
                  <a:pt x="10860686" y="1143449"/>
                </a:cubicBezTo>
                <a:close/>
                <a:moveTo>
                  <a:pt x="6151470" y="1141789"/>
                </a:moveTo>
                <a:cubicBezTo>
                  <a:pt x="6165901" y="1141871"/>
                  <a:pt x="6177583" y="1153549"/>
                  <a:pt x="6177665" y="1167973"/>
                </a:cubicBezTo>
                <a:cubicBezTo>
                  <a:pt x="6177665" y="1182528"/>
                  <a:pt x="6165609" y="1194159"/>
                  <a:pt x="6151470" y="1194159"/>
                </a:cubicBezTo>
                <a:cubicBezTo>
                  <a:pt x="6151401" y="1194159"/>
                  <a:pt x="6151319" y="1194159"/>
                  <a:pt x="6151248" y="1194159"/>
                </a:cubicBezTo>
                <a:cubicBezTo>
                  <a:pt x="6136842" y="1194088"/>
                  <a:pt x="6125216" y="1182376"/>
                  <a:pt x="6125287" y="1167973"/>
                </a:cubicBezTo>
                <a:cubicBezTo>
                  <a:pt x="6125287" y="1167904"/>
                  <a:pt x="6125287" y="1167821"/>
                  <a:pt x="6125287" y="1167751"/>
                </a:cubicBezTo>
                <a:cubicBezTo>
                  <a:pt x="6125344" y="1153350"/>
                  <a:pt x="6137063" y="1141731"/>
                  <a:pt x="6151470" y="1141789"/>
                </a:cubicBezTo>
                <a:close/>
                <a:moveTo>
                  <a:pt x="8997273" y="1137640"/>
                </a:moveTo>
                <a:cubicBezTo>
                  <a:pt x="8997297" y="1137640"/>
                  <a:pt x="8997320" y="1137640"/>
                  <a:pt x="8997343" y="1137640"/>
                </a:cubicBezTo>
                <a:cubicBezTo>
                  <a:pt x="9001460" y="1137663"/>
                  <a:pt x="9004781" y="1141006"/>
                  <a:pt x="9004758" y="1145121"/>
                </a:cubicBezTo>
                <a:cubicBezTo>
                  <a:pt x="9004758" y="1149282"/>
                  <a:pt x="9001437" y="1152603"/>
                  <a:pt x="8997273" y="1152603"/>
                </a:cubicBezTo>
                <a:cubicBezTo>
                  <a:pt x="8993122" y="1152603"/>
                  <a:pt x="8990211" y="1149282"/>
                  <a:pt x="8990211" y="1145121"/>
                </a:cubicBezTo>
                <a:cubicBezTo>
                  <a:pt x="8990211" y="1140972"/>
                  <a:pt x="8993122" y="1137640"/>
                  <a:pt x="8997273" y="1137640"/>
                </a:cubicBezTo>
                <a:close/>
                <a:moveTo>
                  <a:pt x="2787645" y="1137639"/>
                </a:moveTo>
                <a:cubicBezTo>
                  <a:pt x="2790977" y="1137639"/>
                  <a:pt x="2793877" y="1140539"/>
                  <a:pt x="2793877" y="1143461"/>
                </a:cubicBezTo>
                <a:cubicBezTo>
                  <a:pt x="2793796" y="1146863"/>
                  <a:pt x="2791047" y="1149597"/>
                  <a:pt x="2787645" y="1149680"/>
                </a:cubicBezTo>
                <a:lnTo>
                  <a:pt x="2787645" y="1149692"/>
                </a:lnTo>
                <a:cubicBezTo>
                  <a:pt x="2784733" y="1149692"/>
                  <a:pt x="2781820" y="1146781"/>
                  <a:pt x="2781820" y="1143461"/>
                </a:cubicBezTo>
                <a:cubicBezTo>
                  <a:pt x="2781820" y="1140550"/>
                  <a:pt x="2784733" y="1137639"/>
                  <a:pt x="2787645" y="1137639"/>
                </a:cubicBezTo>
                <a:close/>
                <a:moveTo>
                  <a:pt x="7159669" y="1136809"/>
                </a:moveTo>
                <a:cubicBezTo>
                  <a:pt x="7179211" y="1136809"/>
                  <a:pt x="7195009" y="1152603"/>
                  <a:pt x="7195009" y="1171715"/>
                </a:cubicBezTo>
                <a:cubicBezTo>
                  <a:pt x="7195009" y="1171738"/>
                  <a:pt x="7195009" y="1171751"/>
                  <a:pt x="7195009" y="1171774"/>
                </a:cubicBezTo>
                <a:cubicBezTo>
                  <a:pt x="7194997" y="1191271"/>
                  <a:pt x="7179175" y="1207065"/>
                  <a:pt x="7159669" y="1207053"/>
                </a:cubicBezTo>
                <a:cubicBezTo>
                  <a:pt x="7140537" y="1207053"/>
                  <a:pt x="7124738" y="1191248"/>
                  <a:pt x="7124738" y="1171715"/>
                </a:cubicBezTo>
                <a:cubicBezTo>
                  <a:pt x="7124855" y="1152485"/>
                  <a:pt x="7140432" y="1136927"/>
                  <a:pt x="7159669" y="1136809"/>
                </a:cubicBezTo>
                <a:close/>
                <a:moveTo>
                  <a:pt x="2050520" y="1136389"/>
                </a:moveTo>
                <a:cubicBezTo>
                  <a:pt x="2050543" y="1136389"/>
                  <a:pt x="2050568" y="1136389"/>
                  <a:pt x="2050591" y="1136389"/>
                </a:cubicBezTo>
                <a:cubicBezTo>
                  <a:pt x="2054706" y="1136413"/>
                  <a:pt x="2058027" y="1139756"/>
                  <a:pt x="2058006" y="1143871"/>
                </a:cubicBezTo>
                <a:cubicBezTo>
                  <a:pt x="2058006" y="1148032"/>
                  <a:pt x="2054684" y="1151352"/>
                  <a:pt x="2050520" y="1151352"/>
                </a:cubicBezTo>
                <a:cubicBezTo>
                  <a:pt x="2046370" y="1151352"/>
                  <a:pt x="2043037" y="1148032"/>
                  <a:pt x="2043037" y="1143871"/>
                </a:cubicBezTo>
                <a:cubicBezTo>
                  <a:pt x="2043037" y="1143848"/>
                  <a:pt x="2043037" y="1143824"/>
                  <a:pt x="2043037" y="1143801"/>
                </a:cubicBezTo>
                <a:cubicBezTo>
                  <a:pt x="2043060" y="1139686"/>
                  <a:pt x="2046403" y="1136365"/>
                  <a:pt x="2050520" y="1136389"/>
                </a:cubicBezTo>
                <a:close/>
                <a:moveTo>
                  <a:pt x="6906885" y="1134729"/>
                </a:moveTo>
                <a:cubicBezTo>
                  <a:pt x="6924765" y="1134729"/>
                  <a:pt x="6939313" y="1149282"/>
                  <a:pt x="6939313" y="1166736"/>
                </a:cubicBezTo>
                <a:cubicBezTo>
                  <a:pt x="6939292" y="1184632"/>
                  <a:pt x="6924790" y="1199128"/>
                  <a:pt x="6906885" y="1199151"/>
                </a:cubicBezTo>
                <a:cubicBezTo>
                  <a:pt x="6888982" y="1199128"/>
                  <a:pt x="6874480" y="1184632"/>
                  <a:pt x="6874458" y="1166736"/>
                </a:cubicBezTo>
                <a:cubicBezTo>
                  <a:pt x="6874458" y="1149282"/>
                  <a:pt x="6889017" y="1134729"/>
                  <a:pt x="6906885" y="1134729"/>
                </a:cubicBezTo>
                <a:close/>
                <a:moveTo>
                  <a:pt x="1470179" y="1132660"/>
                </a:moveTo>
                <a:cubicBezTo>
                  <a:pt x="1474272" y="1132660"/>
                  <a:pt x="1477664" y="1136401"/>
                  <a:pt x="1477664" y="1140551"/>
                </a:cubicBezTo>
                <a:cubicBezTo>
                  <a:pt x="1477664" y="1144712"/>
                  <a:pt x="1474272" y="1148453"/>
                  <a:pt x="1470179" y="1148453"/>
                </a:cubicBezTo>
                <a:cubicBezTo>
                  <a:pt x="1465618" y="1148453"/>
                  <a:pt x="1462227" y="1144712"/>
                  <a:pt x="1462227" y="1140551"/>
                </a:cubicBezTo>
                <a:cubicBezTo>
                  <a:pt x="1462263" y="1136179"/>
                  <a:pt x="1465806" y="1132660"/>
                  <a:pt x="1470179" y="1132660"/>
                </a:cubicBezTo>
                <a:close/>
                <a:moveTo>
                  <a:pt x="670641" y="1131818"/>
                </a:moveTo>
                <a:cubicBezTo>
                  <a:pt x="674770" y="1131818"/>
                  <a:pt x="678126" y="1135173"/>
                  <a:pt x="678126" y="1139300"/>
                </a:cubicBezTo>
                <a:cubicBezTo>
                  <a:pt x="678126" y="1143461"/>
                  <a:pt x="674852" y="1146781"/>
                  <a:pt x="670641" y="1146781"/>
                </a:cubicBezTo>
                <a:cubicBezTo>
                  <a:pt x="666513" y="1146781"/>
                  <a:pt x="663157" y="1143426"/>
                  <a:pt x="663157" y="1139300"/>
                </a:cubicBezTo>
                <a:cubicBezTo>
                  <a:pt x="663157" y="1135173"/>
                  <a:pt x="666513" y="1131818"/>
                  <a:pt x="670641" y="1131818"/>
                </a:cubicBezTo>
                <a:close/>
                <a:moveTo>
                  <a:pt x="9557711" y="1131397"/>
                </a:moveTo>
                <a:cubicBezTo>
                  <a:pt x="9557932" y="1131386"/>
                  <a:pt x="9558143" y="1131386"/>
                  <a:pt x="9558365" y="1131397"/>
                </a:cubicBezTo>
                <a:cubicBezTo>
                  <a:pt x="9564154" y="1131585"/>
                  <a:pt x="9568702" y="1136424"/>
                  <a:pt x="9568515" y="1142210"/>
                </a:cubicBezTo>
                <a:cubicBezTo>
                  <a:pt x="9568515" y="1142256"/>
                  <a:pt x="9568515" y="1142315"/>
                  <a:pt x="9568515" y="1142362"/>
                </a:cubicBezTo>
                <a:cubicBezTo>
                  <a:pt x="9568481" y="1148288"/>
                  <a:pt x="9563639" y="1153058"/>
                  <a:pt x="9557711" y="1153023"/>
                </a:cubicBezTo>
                <a:cubicBezTo>
                  <a:pt x="9551886" y="1153023"/>
                  <a:pt x="9547314" y="1148031"/>
                  <a:pt x="9547314" y="1142210"/>
                </a:cubicBezTo>
                <a:cubicBezTo>
                  <a:pt x="9547314" y="1135979"/>
                  <a:pt x="9551886" y="1131397"/>
                  <a:pt x="9557711" y="1131397"/>
                </a:cubicBezTo>
                <a:close/>
                <a:moveTo>
                  <a:pt x="7029956" y="1130158"/>
                </a:moveTo>
                <a:cubicBezTo>
                  <a:pt x="7048666" y="1130158"/>
                  <a:pt x="7063623" y="1145121"/>
                  <a:pt x="7063623" y="1163824"/>
                </a:cubicBezTo>
                <a:cubicBezTo>
                  <a:pt x="7063623" y="1182528"/>
                  <a:pt x="7048666" y="1197900"/>
                  <a:pt x="7029956" y="1197900"/>
                </a:cubicBezTo>
                <a:cubicBezTo>
                  <a:pt x="7011244" y="1197900"/>
                  <a:pt x="6995855" y="1182528"/>
                  <a:pt x="6995855" y="1163824"/>
                </a:cubicBezTo>
                <a:cubicBezTo>
                  <a:pt x="6995855" y="1145121"/>
                  <a:pt x="7011244" y="1130158"/>
                  <a:pt x="7029956" y="1130158"/>
                </a:cubicBezTo>
                <a:close/>
                <a:moveTo>
                  <a:pt x="9217627" y="1126406"/>
                </a:moveTo>
                <a:cubicBezTo>
                  <a:pt x="9222201" y="1126406"/>
                  <a:pt x="9226352" y="1130147"/>
                  <a:pt x="9226352" y="1134729"/>
                </a:cubicBezTo>
                <a:cubicBezTo>
                  <a:pt x="9226328" y="1139534"/>
                  <a:pt x="9222434" y="1143438"/>
                  <a:pt x="9217627" y="1143461"/>
                </a:cubicBezTo>
                <a:cubicBezTo>
                  <a:pt x="9213055" y="1143461"/>
                  <a:pt x="9208893" y="1139721"/>
                  <a:pt x="9208893" y="1134729"/>
                </a:cubicBezTo>
                <a:cubicBezTo>
                  <a:pt x="9208893" y="1130147"/>
                  <a:pt x="9213055" y="1126406"/>
                  <a:pt x="9217627" y="1126406"/>
                </a:cubicBezTo>
                <a:close/>
                <a:moveTo>
                  <a:pt x="3290703" y="1126406"/>
                </a:moveTo>
                <a:cubicBezTo>
                  <a:pt x="3291602" y="1126465"/>
                  <a:pt x="3292315" y="1127178"/>
                  <a:pt x="3292374" y="1128078"/>
                </a:cubicBezTo>
                <a:cubicBezTo>
                  <a:pt x="3292374" y="1128920"/>
                  <a:pt x="3291544" y="1129738"/>
                  <a:pt x="3290703" y="1129738"/>
                </a:cubicBezTo>
                <a:cubicBezTo>
                  <a:pt x="3289873" y="1129738"/>
                  <a:pt x="3289041" y="1128908"/>
                  <a:pt x="3289041" y="1128078"/>
                </a:cubicBezTo>
                <a:cubicBezTo>
                  <a:pt x="3289041" y="1127237"/>
                  <a:pt x="3289873" y="1126406"/>
                  <a:pt x="3290703" y="1126406"/>
                </a:cubicBezTo>
                <a:close/>
                <a:moveTo>
                  <a:pt x="10814143" y="1123917"/>
                </a:moveTo>
                <a:cubicBezTo>
                  <a:pt x="10825370" y="1123917"/>
                  <a:pt x="10834490" y="1133069"/>
                  <a:pt x="10834490" y="1144712"/>
                </a:cubicBezTo>
                <a:cubicBezTo>
                  <a:pt x="10834490" y="1155934"/>
                  <a:pt x="10825370" y="1165076"/>
                  <a:pt x="10814143" y="1165076"/>
                </a:cubicBezTo>
                <a:cubicBezTo>
                  <a:pt x="10802916" y="1165076"/>
                  <a:pt x="10793327" y="1155934"/>
                  <a:pt x="10793327" y="1144712"/>
                </a:cubicBezTo>
                <a:cubicBezTo>
                  <a:pt x="10793327" y="1133069"/>
                  <a:pt x="10802916" y="1123917"/>
                  <a:pt x="10814143" y="1123917"/>
                </a:cubicBezTo>
                <a:close/>
                <a:moveTo>
                  <a:pt x="6573880" y="1123507"/>
                </a:moveTo>
                <a:cubicBezTo>
                  <a:pt x="6589936" y="1123554"/>
                  <a:pt x="6602939" y="1136552"/>
                  <a:pt x="6602975" y="1152602"/>
                </a:cubicBezTo>
                <a:cubicBezTo>
                  <a:pt x="6602975" y="1168816"/>
                  <a:pt x="6590088" y="1182107"/>
                  <a:pt x="6573880" y="1182107"/>
                </a:cubicBezTo>
                <a:cubicBezTo>
                  <a:pt x="6557660" y="1182107"/>
                  <a:pt x="6544774" y="1168816"/>
                  <a:pt x="6544774" y="1152602"/>
                </a:cubicBezTo>
                <a:cubicBezTo>
                  <a:pt x="6544819" y="1136552"/>
                  <a:pt x="6557824" y="1123554"/>
                  <a:pt x="6573880" y="1123507"/>
                </a:cubicBezTo>
                <a:close/>
                <a:moveTo>
                  <a:pt x="2414305" y="1123085"/>
                </a:moveTo>
                <a:cubicBezTo>
                  <a:pt x="2418164" y="1123191"/>
                  <a:pt x="2421262" y="1126289"/>
                  <a:pt x="2421368" y="1130147"/>
                </a:cubicBezTo>
                <a:cubicBezTo>
                  <a:pt x="2421368" y="1133887"/>
                  <a:pt x="2418047" y="1136809"/>
                  <a:pt x="2414305" y="1136809"/>
                </a:cubicBezTo>
                <a:cubicBezTo>
                  <a:pt x="2410562" y="1136809"/>
                  <a:pt x="2407651" y="1133887"/>
                  <a:pt x="2407651" y="1130147"/>
                </a:cubicBezTo>
                <a:cubicBezTo>
                  <a:pt x="2407651" y="1126405"/>
                  <a:pt x="2410562" y="1123085"/>
                  <a:pt x="2414305" y="1123085"/>
                </a:cubicBezTo>
                <a:close/>
                <a:moveTo>
                  <a:pt x="6359768" y="1122257"/>
                </a:moveTo>
                <a:cubicBezTo>
                  <a:pt x="6375146" y="1122257"/>
                  <a:pt x="6387624" y="1134320"/>
                  <a:pt x="6387624" y="1149692"/>
                </a:cubicBezTo>
                <a:cubicBezTo>
                  <a:pt x="6387624" y="1165076"/>
                  <a:pt x="6375157" y="1177536"/>
                  <a:pt x="6359768" y="1177536"/>
                </a:cubicBezTo>
                <a:cubicBezTo>
                  <a:pt x="6344800" y="1177536"/>
                  <a:pt x="6332323" y="1165076"/>
                  <a:pt x="6332323" y="1149692"/>
                </a:cubicBezTo>
                <a:cubicBezTo>
                  <a:pt x="6332323" y="1149681"/>
                  <a:pt x="6332323" y="1149658"/>
                  <a:pt x="6332323" y="1149645"/>
                </a:cubicBezTo>
                <a:cubicBezTo>
                  <a:pt x="6332335" y="1134508"/>
                  <a:pt x="6344625" y="1122245"/>
                  <a:pt x="6359768" y="1122257"/>
                </a:cubicBezTo>
                <a:close/>
                <a:moveTo>
                  <a:pt x="10600839" y="1120175"/>
                </a:moveTo>
                <a:cubicBezTo>
                  <a:pt x="10610779" y="1120175"/>
                  <a:pt x="10619083" y="1128487"/>
                  <a:pt x="10619083" y="1138458"/>
                </a:cubicBezTo>
                <a:cubicBezTo>
                  <a:pt x="10619083" y="1148863"/>
                  <a:pt x="10610779" y="1157162"/>
                  <a:pt x="10600839" y="1157162"/>
                </a:cubicBezTo>
                <a:lnTo>
                  <a:pt x="10600839" y="1157174"/>
                </a:lnTo>
                <a:cubicBezTo>
                  <a:pt x="10590431" y="1157174"/>
                  <a:pt x="10582128" y="1148863"/>
                  <a:pt x="10582128" y="1138471"/>
                </a:cubicBezTo>
                <a:cubicBezTo>
                  <a:pt x="10582128" y="1128487"/>
                  <a:pt x="10590431" y="1120175"/>
                  <a:pt x="10600839" y="1120175"/>
                </a:cubicBezTo>
                <a:close/>
                <a:moveTo>
                  <a:pt x="8257657" y="1118924"/>
                </a:moveTo>
                <a:cubicBezTo>
                  <a:pt x="8258908" y="1118924"/>
                  <a:pt x="8259739" y="1119766"/>
                  <a:pt x="8259739" y="1121006"/>
                </a:cubicBezTo>
                <a:cubicBezTo>
                  <a:pt x="8259739" y="1121835"/>
                  <a:pt x="8258908" y="1122677"/>
                  <a:pt x="8257657" y="1122677"/>
                </a:cubicBezTo>
                <a:lnTo>
                  <a:pt x="8257657" y="1122666"/>
                </a:lnTo>
                <a:cubicBezTo>
                  <a:pt x="8256826" y="1122666"/>
                  <a:pt x="8255996" y="1121835"/>
                  <a:pt x="8255996" y="1121006"/>
                </a:cubicBezTo>
                <a:cubicBezTo>
                  <a:pt x="8255996" y="1119766"/>
                  <a:pt x="8256826" y="1118924"/>
                  <a:pt x="8257657" y="1118924"/>
                </a:cubicBezTo>
                <a:close/>
                <a:moveTo>
                  <a:pt x="10435716" y="1117686"/>
                </a:moveTo>
                <a:cubicBezTo>
                  <a:pt x="10445306" y="1117686"/>
                  <a:pt x="10452789" y="1125167"/>
                  <a:pt x="10452789" y="1134729"/>
                </a:cubicBezTo>
                <a:cubicBezTo>
                  <a:pt x="10452789" y="1144290"/>
                  <a:pt x="10445306" y="1151773"/>
                  <a:pt x="10435716" y="1151773"/>
                </a:cubicBezTo>
                <a:cubicBezTo>
                  <a:pt x="10426595" y="1151773"/>
                  <a:pt x="10418760" y="1144290"/>
                  <a:pt x="10418760" y="1134729"/>
                </a:cubicBezTo>
                <a:cubicBezTo>
                  <a:pt x="10418760" y="1125167"/>
                  <a:pt x="10426595" y="1117686"/>
                  <a:pt x="10435716" y="1117686"/>
                </a:cubicBezTo>
                <a:close/>
                <a:moveTo>
                  <a:pt x="8463452" y="1116025"/>
                </a:moveTo>
                <a:cubicBezTo>
                  <a:pt x="8463499" y="1116025"/>
                  <a:pt x="8463535" y="1116025"/>
                  <a:pt x="8463581" y="1116025"/>
                </a:cubicBezTo>
                <a:cubicBezTo>
                  <a:pt x="8465148" y="1116061"/>
                  <a:pt x="8466399" y="1117358"/>
                  <a:pt x="8466364" y="1118924"/>
                </a:cubicBezTo>
                <a:cubicBezTo>
                  <a:pt x="8466364" y="1118971"/>
                  <a:pt x="8466364" y="1119019"/>
                  <a:pt x="8466364" y="1119065"/>
                </a:cubicBezTo>
                <a:cubicBezTo>
                  <a:pt x="8466329" y="1120631"/>
                  <a:pt x="8465019" y="1121870"/>
                  <a:pt x="8463452" y="1121835"/>
                </a:cubicBezTo>
                <a:lnTo>
                  <a:pt x="8463452" y="1121846"/>
                </a:lnTo>
                <a:cubicBezTo>
                  <a:pt x="8461791" y="1121846"/>
                  <a:pt x="8460540" y="1120596"/>
                  <a:pt x="8460540" y="1118924"/>
                </a:cubicBezTo>
                <a:cubicBezTo>
                  <a:pt x="8460540" y="1118878"/>
                  <a:pt x="8460540" y="1118843"/>
                  <a:pt x="8460540" y="1118795"/>
                </a:cubicBezTo>
                <a:cubicBezTo>
                  <a:pt x="8460576" y="1117230"/>
                  <a:pt x="8461885" y="1115991"/>
                  <a:pt x="8463452" y="1116025"/>
                </a:cubicBezTo>
                <a:close/>
                <a:moveTo>
                  <a:pt x="555453" y="1116025"/>
                </a:moveTo>
                <a:cubicBezTo>
                  <a:pt x="559663" y="1116025"/>
                  <a:pt x="562586" y="1118924"/>
                  <a:pt x="562586" y="1123085"/>
                </a:cubicBezTo>
                <a:cubicBezTo>
                  <a:pt x="562586" y="1123144"/>
                  <a:pt x="562586" y="1123203"/>
                  <a:pt x="562586" y="1123261"/>
                </a:cubicBezTo>
                <a:cubicBezTo>
                  <a:pt x="562516" y="1127130"/>
                  <a:pt x="559324" y="1130228"/>
                  <a:pt x="555453" y="1130158"/>
                </a:cubicBezTo>
                <a:lnTo>
                  <a:pt x="555453" y="1130147"/>
                </a:lnTo>
                <a:cubicBezTo>
                  <a:pt x="551711" y="1130147"/>
                  <a:pt x="548436" y="1126826"/>
                  <a:pt x="548436" y="1123085"/>
                </a:cubicBezTo>
                <a:cubicBezTo>
                  <a:pt x="548436" y="1118924"/>
                  <a:pt x="551711" y="1116025"/>
                  <a:pt x="555453" y="1116025"/>
                </a:cubicBezTo>
                <a:close/>
                <a:moveTo>
                  <a:pt x="2946044" y="1112695"/>
                </a:moveTo>
                <a:cubicBezTo>
                  <a:pt x="2948547" y="1112695"/>
                  <a:pt x="2950616" y="1114775"/>
                  <a:pt x="2950616" y="1117697"/>
                </a:cubicBezTo>
                <a:cubicBezTo>
                  <a:pt x="2950593" y="1120210"/>
                  <a:pt x="2948558" y="1122233"/>
                  <a:pt x="2946044" y="1122256"/>
                </a:cubicBezTo>
                <a:cubicBezTo>
                  <a:pt x="2943552" y="1122256"/>
                  <a:pt x="2941471" y="1120175"/>
                  <a:pt x="2941471" y="1117685"/>
                </a:cubicBezTo>
                <a:cubicBezTo>
                  <a:pt x="2941471" y="1114775"/>
                  <a:pt x="2943552" y="1112695"/>
                  <a:pt x="2946044" y="1112695"/>
                </a:cubicBezTo>
                <a:close/>
                <a:moveTo>
                  <a:pt x="1355810" y="1112286"/>
                </a:moveTo>
                <a:cubicBezTo>
                  <a:pt x="1360019" y="1112286"/>
                  <a:pt x="1363293" y="1115606"/>
                  <a:pt x="1363293" y="1119767"/>
                </a:cubicBezTo>
                <a:cubicBezTo>
                  <a:pt x="1363293" y="1124337"/>
                  <a:pt x="1360019" y="1127658"/>
                  <a:pt x="1355810" y="1127658"/>
                </a:cubicBezTo>
                <a:cubicBezTo>
                  <a:pt x="1351600" y="1127658"/>
                  <a:pt x="1347858" y="1124337"/>
                  <a:pt x="1347858" y="1119767"/>
                </a:cubicBezTo>
                <a:cubicBezTo>
                  <a:pt x="1347858" y="1115606"/>
                  <a:pt x="1351600" y="1112286"/>
                  <a:pt x="1355810" y="1112286"/>
                </a:cubicBezTo>
                <a:close/>
                <a:moveTo>
                  <a:pt x="1937028" y="1111864"/>
                </a:moveTo>
                <a:cubicBezTo>
                  <a:pt x="1937050" y="1111864"/>
                  <a:pt x="1937073" y="1111864"/>
                  <a:pt x="1937099" y="1111864"/>
                </a:cubicBezTo>
                <a:cubicBezTo>
                  <a:pt x="1941214" y="1111889"/>
                  <a:pt x="1944536" y="1115232"/>
                  <a:pt x="1944512" y="1119346"/>
                </a:cubicBezTo>
                <a:cubicBezTo>
                  <a:pt x="1944512" y="1123507"/>
                  <a:pt x="1941179" y="1126827"/>
                  <a:pt x="1937028" y="1126827"/>
                </a:cubicBezTo>
                <a:cubicBezTo>
                  <a:pt x="1932864" y="1126827"/>
                  <a:pt x="1929543" y="1123507"/>
                  <a:pt x="1929543" y="1119346"/>
                </a:cubicBezTo>
                <a:cubicBezTo>
                  <a:pt x="1929543" y="1119323"/>
                  <a:pt x="1929543" y="1119298"/>
                  <a:pt x="1929543" y="1119276"/>
                </a:cubicBezTo>
                <a:cubicBezTo>
                  <a:pt x="1929566" y="1115162"/>
                  <a:pt x="1932912" y="1111842"/>
                  <a:pt x="1937028" y="1111864"/>
                </a:cubicBezTo>
                <a:close/>
                <a:moveTo>
                  <a:pt x="8674241" y="1111454"/>
                </a:moveTo>
                <a:cubicBezTo>
                  <a:pt x="8676733" y="1111454"/>
                  <a:pt x="8679235" y="1113524"/>
                  <a:pt x="8679235" y="1116038"/>
                </a:cubicBezTo>
                <a:cubicBezTo>
                  <a:pt x="8679235" y="1118516"/>
                  <a:pt x="8676733" y="1120596"/>
                  <a:pt x="8674241" y="1120596"/>
                </a:cubicBezTo>
                <a:cubicBezTo>
                  <a:pt x="8671751" y="1120596"/>
                  <a:pt x="8669669" y="1118516"/>
                  <a:pt x="8669669" y="1116025"/>
                </a:cubicBezTo>
                <a:cubicBezTo>
                  <a:pt x="8669692" y="1113512"/>
                  <a:pt x="8671728" y="1111479"/>
                  <a:pt x="8674241" y="1111454"/>
                </a:cubicBezTo>
                <a:close/>
                <a:moveTo>
                  <a:pt x="10028335" y="1111035"/>
                </a:moveTo>
                <a:cubicBezTo>
                  <a:pt x="10035820" y="1111035"/>
                  <a:pt x="10041643" y="1117266"/>
                  <a:pt x="10041643" y="1124746"/>
                </a:cubicBezTo>
                <a:cubicBezTo>
                  <a:pt x="10041643" y="1132227"/>
                  <a:pt x="10035820" y="1138061"/>
                  <a:pt x="10028335" y="1138061"/>
                </a:cubicBezTo>
                <a:cubicBezTo>
                  <a:pt x="10020851" y="1138061"/>
                  <a:pt x="10014618" y="1132227"/>
                  <a:pt x="10014618" y="1124746"/>
                </a:cubicBezTo>
                <a:cubicBezTo>
                  <a:pt x="10014618" y="1117266"/>
                  <a:pt x="10020851" y="1111035"/>
                  <a:pt x="10028335" y="1111035"/>
                </a:cubicBezTo>
                <a:close/>
                <a:moveTo>
                  <a:pt x="9440053" y="1108954"/>
                </a:moveTo>
                <a:cubicBezTo>
                  <a:pt x="9440159" y="1108954"/>
                  <a:pt x="9440263" y="1108954"/>
                  <a:pt x="9440369" y="1108954"/>
                </a:cubicBezTo>
                <a:cubicBezTo>
                  <a:pt x="9445562" y="1109047"/>
                  <a:pt x="9449701" y="1113326"/>
                  <a:pt x="9449608" y="1118516"/>
                </a:cubicBezTo>
                <a:cubicBezTo>
                  <a:pt x="9449608" y="1118621"/>
                  <a:pt x="9449608" y="1118727"/>
                  <a:pt x="9449608" y="1118832"/>
                </a:cubicBezTo>
                <a:cubicBezTo>
                  <a:pt x="9449525" y="1124021"/>
                  <a:pt x="9445245" y="1128161"/>
                  <a:pt x="9440053" y="1128078"/>
                </a:cubicBezTo>
                <a:cubicBezTo>
                  <a:pt x="9434651" y="1128078"/>
                  <a:pt x="9430487" y="1123917"/>
                  <a:pt x="9430487" y="1118516"/>
                </a:cubicBezTo>
                <a:cubicBezTo>
                  <a:pt x="9430487" y="1118411"/>
                  <a:pt x="9430487" y="1118306"/>
                  <a:pt x="9430487" y="1118213"/>
                </a:cubicBezTo>
                <a:cubicBezTo>
                  <a:pt x="9430569" y="1113010"/>
                  <a:pt x="9434849" y="1108872"/>
                  <a:pt x="9440053" y="1108954"/>
                </a:cubicBezTo>
                <a:close/>
                <a:moveTo>
                  <a:pt x="9904855" y="1108124"/>
                </a:moveTo>
                <a:cubicBezTo>
                  <a:pt x="9911744" y="1108147"/>
                  <a:pt x="9917310" y="1113712"/>
                  <a:pt x="9917333" y="1120596"/>
                </a:cubicBezTo>
                <a:cubicBezTo>
                  <a:pt x="9917333" y="1127656"/>
                  <a:pt x="9911510" y="1133490"/>
                  <a:pt x="9904855" y="1133490"/>
                </a:cubicBezTo>
                <a:cubicBezTo>
                  <a:pt x="9897792" y="1133490"/>
                  <a:pt x="9891968" y="1127656"/>
                  <a:pt x="9891968" y="1120596"/>
                </a:cubicBezTo>
                <a:cubicBezTo>
                  <a:pt x="9891968" y="1113524"/>
                  <a:pt x="9897792" y="1108124"/>
                  <a:pt x="9904855" y="1108124"/>
                </a:cubicBezTo>
                <a:close/>
                <a:moveTo>
                  <a:pt x="3114008" y="1107714"/>
                </a:moveTo>
                <a:cubicBezTo>
                  <a:pt x="3115669" y="1107714"/>
                  <a:pt x="3116920" y="1109374"/>
                  <a:pt x="3116920" y="1110613"/>
                </a:cubicBezTo>
                <a:cubicBezTo>
                  <a:pt x="3116920" y="1110661"/>
                  <a:pt x="3116920" y="1110707"/>
                  <a:pt x="3116920" y="1110754"/>
                </a:cubicBezTo>
                <a:cubicBezTo>
                  <a:pt x="3116885" y="1112320"/>
                  <a:pt x="3115576" y="1113559"/>
                  <a:pt x="3114008" y="1113524"/>
                </a:cubicBezTo>
                <a:lnTo>
                  <a:pt x="3114008" y="1113536"/>
                </a:lnTo>
                <a:cubicBezTo>
                  <a:pt x="3112757" y="1113536"/>
                  <a:pt x="3111518" y="1112285"/>
                  <a:pt x="3111518" y="1110613"/>
                </a:cubicBezTo>
                <a:cubicBezTo>
                  <a:pt x="3111518" y="1109374"/>
                  <a:pt x="3112757" y="1107714"/>
                  <a:pt x="3114008" y="1107714"/>
                </a:cubicBezTo>
                <a:close/>
                <a:moveTo>
                  <a:pt x="10152597" y="1106872"/>
                </a:moveTo>
                <a:cubicBezTo>
                  <a:pt x="10160549" y="1106872"/>
                  <a:pt x="10167216" y="1113114"/>
                  <a:pt x="10167216" y="1121005"/>
                </a:cubicBezTo>
                <a:cubicBezTo>
                  <a:pt x="10167216" y="1129316"/>
                  <a:pt x="10160549" y="1135558"/>
                  <a:pt x="10152597" y="1135558"/>
                </a:cubicBezTo>
                <a:cubicBezTo>
                  <a:pt x="10144751" y="1135558"/>
                  <a:pt x="10138097" y="1129316"/>
                  <a:pt x="10138097" y="1121016"/>
                </a:cubicBezTo>
                <a:cubicBezTo>
                  <a:pt x="10138097" y="1113114"/>
                  <a:pt x="10144751" y="1106872"/>
                  <a:pt x="10152597" y="1106872"/>
                </a:cubicBezTo>
                <a:close/>
                <a:moveTo>
                  <a:pt x="2675811" y="1106464"/>
                </a:moveTo>
                <a:cubicBezTo>
                  <a:pt x="2675906" y="1106464"/>
                  <a:pt x="2675999" y="1106464"/>
                  <a:pt x="2676081" y="1106464"/>
                </a:cubicBezTo>
                <a:cubicBezTo>
                  <a:pt x="2679227" y="1106546"/>
                  <a:pt x="2681706" y="1109152"/>
                  <a:pt x="2681624" y="1112285"/>
                </a:cubicBezTo>
                <a:cubicBezTo>
                  <a:pt x="2681624" y="1112378"/>
                  <a:pt x="2681624" y="1112472"/>
                  <a:pt x="2681624" y="1112566"/>
                </a:cubicBezTo>
                <a:cubicBezTo>
                  <a:pt x="2681543" y="1115698"/>
                  <a:pt x="2678946" y="1118177"/>
                  <a:pt x="2675811" y="1118095"/>
                </a:cubicBezTo>
                <a:cubicBezTo>
                  <a:pt x="2672479" y="1118095"/>
                  <a:pt x="2669988" y="1115604"/>
                  <a:pt x="2669988" y="1112285"/>
                </a:cubicBezTo>
                <a:cubicBezTo>
                  <a:pt x="2669988" y="1112192"/>
                  <a:pt x="2669988" y="1112097"/>
                  <a:pt x="2669988" y="1112004"/>
                </a:cubicBezTo>
                <a:cubicBezTo>
                  <a:pt x="2670070" y="1108860"/>
                  <a:pt x="2672678" y="1106381"/>
                  <a:pt x="2675811" y="1106464"/>
                </a:cubicBezTo>
                <a:close/>
                <a:moveTo>
                  <a:pt x="10402095" y="1105609"/>
                </a:moveTo>
                <a:lnTo>
                  <a:pt x="10402154" y="1105633"/>
                </a:lnTo>
                <a:lnTo>
                  <a:pt x="10402037" y="1105633"/>
                </a:lnTo>
                <a:close/>
                <a:moveTo>
                  <a:pt x="8889183" y="1105212"/>
                </a:moveTo>
                <a:cubicBezTo>
                  <a:pt x="8889265" y="1105212"/>
                  <a:pt x="8889358" y="1105212"/>
                  <a:pt x="8889440" y="1105212"/>
                </a:cubicBezTo>
                <a:cubicBezTo>
                  <a:pt x="8892586" y="1105284"/>
                  <a:pt x="8895076" y="1107889"/>
                  <a:pt x="8895006" y="1111035"/>
                </a:cubicBezTo>
                <a:cubicBezTo>
                  <a:pt x="8895006" y="1114354"/>
                  <a:pt x="8892504" y="1117264"/>
                  <a:pt x="8889183" y="1117264"/>
                </a:cubicBezTo>
                <a:cubicBezTo>
                  <a:pt x="8885860" y="1117264"/>
                  <a:pt x="8882949" y="1114354"/>
                  <a:pt x="8882949" y="1111035"/>
                </a:cubicBezTo>
                <a:cubicBezTo>
                  <a:pt x="8882949" y="1107714"/>
                  <a:pt x="8885860" y="1105212"/>
                  <a:pt x="8889183" y="1105212"/>
                </a:cubicBezTo>
                <a:close/>
                <a:moveTo>
                  <a:pt x="10769588" y="1100641"/>
                </a:moveTo>
                <a:cubicBezTo>
                  <a:pt x="10780464" y="1100641"/>
                  <a:pt x="10789118" y="1109374"/>
                  <a:pt x="10789118" y="1120596"/>
                </a:cubicBezTo>
                <a:cubicBezTo>
                  <a:pt x="10789118" y="1120607"/>
                  <a:pt x="10789118" y="1120620"/>
                  <a:pt x="10789118" y="1120631"/>
                </a:cubicBezTo>
                <a:cubicBezTo>
                  <a:pt x="10789118" y="1131409"/>
                  <a:pt x="10780346" y="1140152"/>
                  <a:pt x="10769588" y="1140141"/>
                </a:cubicBezTo>
                <a:cubicBezTo>
                  <a:pt x="10758829" y="1140141"/>
                  <a:pt x="10749707" y="1131397"/>
                  <a:pt x="10749707" y="1120596"/>
                </a:cubicBezTo>
                <a:cubicBezTo>
                  <a:pt x="10749707" y="1109374"/>
                  <a:pt x="10758829" y="1100641"/>
                  <a:pt x="10769588" y="1100641"/>
                </a:cubicBezTo>
                <a:close/>
                <a:moveTo>
                  <a:pt x="440381" y="1100233"/>
                </a:moveTo>
                <a:cubicBezTo>
                  <a:pt x="444124" y="1100233"/>
                  <a:pt x="447398" y="1103553"/>
                  <a:pt x="447398" y="1107293"/>
                </a:cubicBezTo>
                <a:cubicBezTo>
                  <a:pt x="447398" y="1111033"/>
                  <a:pt x="444124" y="1113945"/>
                  <a:pt x="440381" y="1113945"/>
                </a:cubicBezTo>
                <a:lnTo>
                  <a:pt x="440381" y="1113957"/>
                </a:lnTo>
                <a:cubicBezTo>
                  <a:pt x="436640" y="1113957"/>
                  <a:pt x="433716" y="1111033"/>
                  <a:pt x="433716" y="1107293"/>
                </a:cubicBezTo>
                <a:cubicBezTo>
                  <a:pt x="433716" y="1103553"/>
                  <a:pt x="436640" y="1100233"/>
                  <a:pt x="440381" y="1100233"/>
                </a:cubicBezTo>
                <a:close/>
                <a:moveTo>
                  <a:pt x="9783047" y="1098562"/>
                </a:moveTo>
                <a:cubicBezTo>
                  <a:pt x="9783059" y="1098562"/>
                  <a:pt x="9783071" y="1098562"/>
                  <a:pt x="9783082" y="1098562"/>
                </a:cubicBezTo>
                <a:cubicBezTo>
                  <a:pt x="9789502" y="1098573"/>
                  <a:pt x="9794694" y="1103787"/>
                  <a:pt x="9794683" y="1110204"/>
                </a:cubicBezTo>
                <a:cubicBezTo>
                  <a:pt x="9794683" y="1116435"/>
                  <a:pt x="9789280" y="1121835"/>
                  <a:pt x="9783047" y="1121835"/>
                </a:cubicBezTo>
                <a:cubicBezTo>
                  <a:pt x="9776802" y="1121835"/>
                  <a:pt x="9771400" y="1116435"/>
                  <a:pt x="9771400" y="1110204"/>
                </a:cubicBezTo>
                <a:cubicBezTo>
                  <a:pt x="9771400" y="1110193"/>
                  <a:pt x="9771400" y="1110170"/>
                  <a:pt x="9771400" y="1110158"/>
                </a:cubicBezTo>
                <a:cubicBezTo>
                  <a:pt x="9771412" y="1103740"/>
                  <a:pt x="9776627" y="1098550"/>
                  <a:pt x="9783047" y="1098562"/>
                </a:cubicBezTo>
                <a:close/>
                <a:moveTo>
                  <a:pt x="6246264" y="1098152"/>
                </a:moveTo>
                <a:cubicBezTo>
                  <a:pt x="6261653" y="1098152"/>
                  <a:pt x="6274119" y="1110614"/>
                  <a:pt x="6274119" y="1125998"/>
                </a:cubicBezTo>
                <a:cubicBezTo>
                  <a:pt x="6274119" y="1140972"/>
                  <a:pt x="6261653" y="1153421"/>
                  <a:pt x="6246264" y="1153421"/>
                </a:cubicBezTo>
                <a:lnTo>
                  <a:pt x="6246264" y="1153432"/>
                </a:lnTo>
                <a:cubicBezTo>
                  <a:pt x="6230886" y="1153432"/>
                  <a:pt x="6218407" y="1140960"/>
                  <a:pt x="6218407" y="1125998"/>
                </a:cubicBezTo>
                <a:cubicBezTo>
                  <a:pt x="6218407" y="1110614"/>
                  <a:pt x="6230874" y="1098152"/>
                  <a:pt x="6246264" y="1098152"/>
                </a:cubicBezTo>
                <a:close/>
                <a:moveTo>
                  <a:pt x="6685303" y="1097731"/>
                </a:moveTo>
                <a:cubicBezTo>
                  <a:pt x="6701932" y="1097731"/>
                  <a:pt x="6716058" y="1111454"/>
                  <a:pt x="6716058" y="1128486"/>
                </a:cubicBezTo>
                <a:cubicBezTo>
                  <a:pt x="6715964" y="1145424"/>
                  <a:pt x="6702248" y="1159148"/>
                  <a:pt x="6685303" y="1159253"/>
                </a:cubicBezTo>
                <a:cubicBezTo>
                  <a:pt x="6685255" y="1159253"/>
                  <a:pt x="6685198" y="1159253"/>
                  <a:pt x="6685150" y="1159253"/>
                </a:cubicBezTo>
                <a:cubicBezTo>
                  <a:pt x="6668193" y="1159207"/>
                  <a:pt x="6654488" y="1145436"/>
                  <a:pt x="6654535" y="1128486"/>
                </a:cubicBezTo>
                <a:cubicBezTo>
                  <a:pt x="6654535" y="1128451"/>
                  <a:pt x="6654535" y="1128405"/>
                  <a:pt x="6654535" y="1128369"/>
                </a:cubicBezTo>
                <a:cubicBezTo>
                  <a:pt x="6654570" y="1111420"/>
                  <a:pt x="6668345" y="1097696"/>
                  <a:pt x="6685303" y="1097731"/>
                </a:cubicBezTo>
                <a:close/>
                <a:moveTo>
                  <a:pt x="9106206" y="1096492"/>
                </a:moveTo>
                <a:cubicBezTo>
                  <a:pt x="9109949" y="1096492"/>
                  <a:pt x="9113270" y="1099812"/>
                  <a:pt x="9113270" y="1103975"/>
                </a:cubicBezTo>
                <a:cubicBezTo>
                  <a:pt x="9113270" y="1107715"/>
                  <a:pt x="9109949" y="1111035"/>
                  <a:pt x="9106206" y="1111035"/>
                </a:cubicBezTo>
                <a:cubicBezTo>
                  <a:pt x="9102043" y="1111035"/>
                  <a:pt x="9098721" y="1107715"/>
                  <a:pt x="9098721" y="1103975"/>
                </a:cubicBezTo>
                <a:cubicBezTo>
                  <a:pt x="9098721" y="1103951"/>
                  <a:pt x="9098721" y="1103928"/>
                  <a:pt x="9098721" y="1103903"/>
                </a:cubicBezTo>
                <a:cubicBezTo>
                  <a:pt x="9098746" y="1099789"/>
                  <a:pt x="9102089" y="1096469"/>
                  <a:pt x="9106206" y="1096492"/>
                </a:cubicBezTo>
                <a:close/>
                <a:moveTo>
                  <a:pt x="2301631" y="1095241"/>
                </a:moveTo>
                <a:cubicBezTo>
                  <a:pt x="2305373" y="1095241"/>
                  <a:pt x="2308285" y="1098152"/>
                  <a:pt x="2308285" y="1101893"/>
                </a:cubicBezTo>
                <a:cubicBezTo>
                  <a:pt x="2308285" y="1105633"/>
                  <a:pt x="2305373" y="1108953"/>
                  <a:pt x="2301631" y="1108953"/>
                </a:cubicBezTo>
                <a:cubicBezTo>
                  <a:pt x="2297888" y="1108953"/>
                  <a:pt x="2294988" y="1105645"/>
                  <a:pt x="2294988" y="1101905"/>
                </a:cubicBezTo>
                <a:cubicBezTo>
                  <a:pt x="2294988" y="1101846"/>
                  <a:pt x="2294988" y="1101776"/>
                  <a:pt x="2294988" y="1101717"/>
                </a:cubicBezTo>
                <a:cubicBezTo>
                  <a:pt x="2295034" y="1098093"/>
                  <a:pt x="2298006" y="1095194"/>
                  <a:pt x="2301631" y="1095241"/>
                </a:cubicBezTo>
                <a:close/>
                <a:moveTo>
                  <a:pt x="10277376" y="1094412"/>
                </a:moveTo>
                <a:cubicBezTo>
                  <a:pt x="10277611" y="1094412"/>
                  <a:pt x="10277726" y="1094412"/>
                  <a:pt x="10277960" y="1094412"/>
                </a:cubicBezTo>
                <a:cubicBezTo>
                  <a:pt x="10286264" y="1094575"/>
                  <a:pt x="10292929" y="1101461"/>
                  <a:pt x="10292813" y="1109783"/>
                </a:cubicBezTo>
                <a:cubicBezTo>
                  <a:pt x="10292813" y="1118095"/>
                  <a:pt x="10286147" y="1124746"/>
                  <a:pt x="10277376" y="1124746"/>
                </a:cubicBezTo>
                <a:cubicBezTo>
                  <a:pt x="10269073" y="1124746"/>
                  <a:pt x="10262407" y="1118095"/>
                  <a:pt x="10262407" y="1109783"/>
                </a:cubicBezTo>
                <a:cubicBezTo>
                  <a:pt x="10262407" y="1101063"/>
                  <a:pt x="10269073" y="1094412"/>
                  <a:pt x="10277376" y="1094412"/>
                </a:cubicBezTo>
                <a:close/>
                <a:moveTo>
                  <a:pt x="1241088" y="1092331"/>
                </a:moveTo>
                <a:cubicBezTo>
                  <a:pt x="1245182" y="1092331"/>
                  <a:pt x="1248573" y="1095663"/>
                  <a:pt x="1248573" y="1099813"/>
                </a:cubicBezTo>
                <a:cubicBezTo>
                  <a:pt x="1248573" y="1103554"/>
                  <a:pt x="1245182" y="1106873"/>
                  <a:pt x="1241088" y="1106873"/>
                </a:cubicBezTo>
                <a:cubicBezTo>
                  <a:pt x="1237346" y="1106873"/>
                  <a:pt x="1233955" y="1103554"/>
                  <a:pt x="1233955" y="1099813"/>
                </a:cubicBezTo>
                <a:cubicBezTo>
                  <a:pt x="1233955" y="1095663"/>
                  <a:pt x="1237346" y="1092331"/>
                  <a:pt x="1241088" y="1092331"/>
                </a:cubicBezTo>
                <a:close/>
                <a:moveTo>
                  <a:pt x="1823523" y="1087760"/>
                </a:moveTo>
                <a:cubicBezTo>
                  <a:pt x="1827265" y="1087760"/>
                  <a:pt x="1830598" y="1091081"/>
                  <a:pt x="1830598" y="1095242"/>
                </a:cubicBezTo>
                <a:cubicBezTo>
                  <a:pt x="1830598" y="1098983"/>
                  <a:pt x="1827265" y="1102302"/>
                  <a:pt x="1823523" y="1102302"/>
                </a:cubicBezTo>
                <a:cubicBezTo>
                  <a:pt x="1819372" y="1102302"/>
                  <a:pt x="1816037" y="1098983"/>
                  <a:pt x="1816037" y="1095242"/>
                </a:cubicBezTo>
                <a:cubicBezTo>
                  <a:pt x="1816037" y="1095219"/>
                  <a:pt x="1816037" y="1095196"/>
                  <a:pt x="1816037" y="1095171"/>
                </a:cubicBezTo>
                <a:cubicBezTo>
                  <a:pt x="1816063" y="1091056"/>
                  <a:pt x="1819406" y="1087737"/>
                  <a:pt x="1823523" y="1087760"/>
                </a:cubicBezTo>
                <a:close/>
                <a:moveTo>
                  <a:pt x="6464119" y="1085667"/>
                </a:moveTo>
                <a:cubicBezTo>
                  <a:pt x="6464235" y="1085667"/>
                  <a:pt x="6464363" y="1085667"/>
                  <a:pt x="6464479" y="1085667"/>
                </a:cubicBezTo>
                <a:cubicBezTo>
                  <a:pt x="6480453" y="1085773"/>
                  <a:pt x="6493330" y="1098807"/>
                  <a:pt x="6493225" y="1114775"/>
                </a:cubicBezTo>
                <a:cubicBezTo>
                  <a:pt x="6493225" y="1130976"/>
                  <a:pt x="6480337" y="1144290"/>
                  <a:pt x="6464119" y="1144290"/>
                </a:cubicBezTo>
                <a:cubicBezTo>
                  <a:pt x="6447838" y="1144220"/>
                  <a:pt x="6434659" y="1131046"/>
                  <a:pt x="6434601" y="1114775"/>
                </a:cubicBezTo>
                <a:cubicBezTo>
                  <a:pt x="6434601" y="1098561"/>
                  <a:pt x="6447909" y="1085667"/>
                  <a:pt x="6464119" y="1085667"/>
                </a:cubicBezTo>
                <a:close/>
                <a:moveTo>
                  <a:pt x="325192" y="1085259"/>
                </a:moveTo>
                <a:cubicBezTo>
                  <a:pt x="328935" y="1085259"/>
                  <a:pt x="331859" y="1088181"/>
                  <a:pt x="331859" y="1091921"/>
                </a:cubicBezTo>
                <a:cubicBezTo>
                  <a:pt x="331859" y="1095241"/>
                  <a:pt x="328935" y="1098152"/>
                  <a:pt x="325192" y="1098152"/>
                </a:cubicBezTo>
                <a:cubicBezTo>
                  <a:pt x="321801" y="1098152"/>
                  <a:pt x="318878" y="1095241"/>
                  <a:pt x="318878" y="1091921"/>
                </a:cubicBezTo>
                <a:cubicBezTo>
                  <a:pt x="318878" y="1088181"/>
                  <a:pt x="321801" y="1085259"/>
                  <a:pt x="325192" y="1085259"/>
                </a:cubicBezTo>
                <a:close/>
                <a:moveTo>
                  <a:pt x="10561781" y="1084020"/>
                </a:moveTo>
                <a:cubicBezTo>
                  <a:pt x="10571253" y="1084020"/>
                  <a:pt x="10579205" y="1091921"/>
                  <a:pt x="10579205" y="1101472"/>
                </a:cubicBezTo>
                <a:cubicBezTo>
                  <a:pt x="10579205" y="1111455"/>
                  <a:pt x="10571253" y="1119345"/>
                  <a:pt x="10561781" y="1119345"/>
                </a:cubicBezTo>
                <a:lnTo>
                  <a:pt x="10561781" y="1119357"/>
                </a:lnTo>
                <a:cubicBezTo>
                  <a:pt x="10552191" y="1119357"/>
                  <a:pt x="10544239" y="1111455"/>
                  <a:pt x="10544239" y="1101472"/>
                </a:cubicBezTo>
                <a:cubicBezTo>
                  <a:pt x="10544239" y="1091921"/>
                  <a:pt x="10552191" y="1084020"/>
                  <a:pt x="10561781" y="1084020"/>
                </a:cubicBezTo>
                <a:close/>
                <a:moveTo>
                  <a:pt x="9325718" y="1083190"/>
                </a:moveTo>
                <a:cubicBezTo>
                  <a:pt x="9330291" y="1083190"/>
                  <a:pt x="9334033" y="1086931"/>
                  <a:pt x="9334033" y="1091923"/>
                </a:cubicBezTo>
                <a:cubicBezTo>
                  <a:pt x="9334033" y="1096492"/>
                  <a:pt x="9330291" y="1100234"/>
                  <a:pt x="9325718" y="1100234"/>
                </a:cubicBezTo>
                <a:cubicBezTo>
                  <a:pt x="9320725" y="1100234"/>
                  <a:pt x="9316995" y="1096492"/>
                  <a:pt x="9316995" y="1091923"/>
                </a:cubicBezTo>
                <a:cubicBezTo>
                  <a:pt x="9316995" y="1091783"/>
                  <a:pt x="9316995" y="1091642"/>
                  <a:pt x="9316995" y="1091513"/>
                </a:cubicBezTo>
                <a:cubicBezTo>
                  <a:pt x="9317111" y="1086802"/>
                  <a:pt x="9321005" y="1083073"/>
                  <a:pt x="9325718" y="1083190"/>
                </a:cubicBezTo>
                <a:close/>
                <a:moveTo>
                  <a:pt x="9663719" y="1083177"/>
                </a:moveTo>
                <a:cubicBezTo>
                  <a:pt x="9663788" y="1083177"/>
                  <a:pt x="9663871" y="1083177"/>
                  <a:pt x="9663941" y="1083177"/>
                </a:cubicBezTo>
                <a:cubicBezTo>
                  <a:pt x="9669624" y="1083248"/>
                  <a:pt x="9674184" y="1087900"/>
                  <a:pt x="9674114" y="1093581"/>
                </a:cubicBezTo>
                <a:cubicBezTo>
                  <a:pt x="9674114" y="1099391"/>
                  <a:pt x="9669542" y="1104383"/>
                  <a:pt x="9663719" y="1104383"/>
                </a:cubicBezTo>
                <a:cubicBezTo>
                  <a:pt x="9657907" y="1104383"/>
                  <a:pt x="9652913" y="1099391"/>
                  <a:pt x="9652913" y="1093581"/>
                </a:cubicBezTo>
                <a:cubicBezTo>
                  <a:pt x="9652913" y="1087760"/>
                  <a:pt x="9657907" y="1083177"/>
                  <a:pt x="9663719" y="1083177"/>
                </a:cubicBezTo>
                <a:close/>
                <a:moveTo>
                  <a:pt x="3183032" y="1082770"/>
                </a:moveTo>
                <a:cubicBezTo>
                  <a:pt x="3183862" y="1082770"/>
                  <a:pt x="3184693" y="1083611"/>
                  <a:pt x="3184693" y="1084440"/>
                </a:cubicBezTo>
                <a:cubicBezTo>
                  <a:pt x="3184624" y="1085330"/>
                  <a:pt x="3183921" y="1086030"/>
                  <a:pt x="3183032" y="1086089"/>
                </a:cubicBezTo>
                <a:lnTo>
                  <a:pt x="3183032" y="1086100"/>
                </a:lnTo>
                <a:cubicBezTo>
                  <a:pt x="3182201" y="1086100"/>
                  <a:pt x="3181360" y="1085259"/>
                  <a:pt x="3181360" y="1084440"/>
                </a:cubicBezTo>
                <a:cubicBezTo>
                  <a:pt x="3181360" y="1083611"/>
                  <a:pt x="3182201" y="1082770"/>
                  <a:pt x="3183032" y="1082770"/>
                </a:cubicBezTo>
                <a:close/>
                <a:moveTo>
                  <a:pt x="6804618" y="1079450"/>
                </a:moveTo>
                <a:cubicBezTo>
                  <a:pt x="6822523" y="1079473"/>
                  <a:pt x="6837024" y="1093968"/>
                  <a:pt x="6837048" y="1111865"/>
                </a:cubicBezTo>
                <a:cubicBezTo>
                  <a:pt x="6837048" y="1129738"/>
                  <a:pt x="6822501" y="1143883"/>
                  <a:pt x="6804618" y="1143883"/>
                </a:cubicBezTo>
                <a:cubicBezTo>
                  <a:pt x="6786739" y="1143883"/>
                  <a:pt x="6772191" y="1129749"/>
                  <a:pt x="6772191" y="1111865"/>
                </a:cubicBezTo>
                <a:cubicBezTo>
                  <a:pt x="6772214" y="1093968"/>
                  <a:pt x="6786716" y="1079473"/>
                  <a:pt x="6804618" y="1079450"/>
                </a:cubicBezTo>
                <a:close/>
                <a:moveTo>
                  <a:pt x="8366998" y="1079449"/>
                </a:moveTo>
                <a:cubicBezTo>
                  <a:pt x="8367828" y="1079449"/>
                  <a:pt x="8368671" y="1080279"/>
                  <a:pt x="8368671" y="1081108"/>
                </a:cubicBezTo>
                <a:cubicBezTo>
                  <a:pt x="8368671" y="1082360"/>
                  <a:pt x="8367828" y="1082768"/>
                  <a:pt x="8366998" y="1082768"/>
                </a:cubicBezTo>
                <a:cubicBezTo>
                  <a:pt x="8366167" y="1082768"/>
                  <a:pt x="8365338" y="1082360"/>
                  <a:pt x="8365338" y="1081108"/>
                </a:cubicBezTo>
                <a:cubicBezTo>
                  <a:pt x="8365396" y="1080220"/>
                  <a:pt x="8366110" y="1079508"/>
                  <a:pt x="8366998" y="1079449"/>
                </a:cubicBezTo>
                <a:close/>
                <a:moveTo>
                  <a:pt x="2835041" y="1078199"/>
                </a:moveTo>
                <a:cubicBezTo>
                  <a:pt x="2837556" y="1078222"/>
                  <a:pt x="2839591" y="1080256"/>
                  <a:pt x="2839614" y="1082768"/>
                </a:cubicBezTo>
                <a:cubicBezTo>
                  <a:pt x="2839591" y="1085282"/>
                  <a:pt x="2837556" y="1087327"/>
                  <a:pt x="2835041" y="1087352"/>
                </a:cubicBezTo>
                <a:cubicBezTo>
                  <a:pt x="2832550" y="1087352"/>
                  <a:pt x="2830469" y="1085270"/>
                  <a:pt x="2830469" y="1082757"/>
                </a:cubicBezTo>
                <a:cubicBezTo>
                  <a:pt x="2830504" y="1080244"/>
                  <a:pt x="2832527" y="1078222"/>
                  <a:pt x="2835041" y="1078199"/>
                </a:cubicBezTo>
                <a:close/>
                <a:moveTo>
                  <a:pt x="8572793" y="1076526"/>
                </a:moveTo>
                <a:cubicBezTo>
                  <a:pt x="8572841" y="1076526"/>
                  <a:pt x="8572899" y="1076526"/>
                  <a:pt x="8572946" y="1076526"/>
                </a:cubicBezTo>
                <a:cubicBezTo>
                  <a:pt x="8574513" y="1076573"/>
                  <a:pt x="8575752" y="1077882"/>
                  <a:pt x="8575706" y="1079449"/>
                </a:cubicBezTo>
                <a:cubicBezTo>
                  <a:pt x="8575706" y="1079495"/>
                  <a:pt x="8575706" y="1079531"/>
                  <a:pt x="8575706" y="1079577"/>
                </a:cubicBezTo>
                <a:cubicBezTo>
                  <a:pt x="8575671" y="1081144"/>
                  <a:pt x="8574361" y="1082383"/>
                  <a:pt x="8572793" y="1082348"/>
                </a:cubicBezTo>
                <a:lnTo>
                  <a:pt x="8572793" y="1082360"/>
                </a:lnTo>
                <a:cubicBezTo>
                  <a:pt x="8571134" y="1082360"/>
                  <a:pt x="8569882" y="1081108"/>
                  <a:pt x="8569882" y="1079449"/>
                </a:cubicBezTo>
                <a:cubicBezTo>
                  <a:pt x="8569882" y="1079402"/>
                  <a:pt x="8569882" y="1079366"/>
                  <a:pt x="8569882" y="1079320"/>
                </a:cubicBezTo>
                <a:cubicBezTo>
                  <a:pt x="8569918" y="1077742"/>
                  <a:pt x="8571215" y="1076491"/>
                  <a:pt x="8572793" y="1076526"/>
                </a:cubicBezTo>
                <a:close/>
                <a:moveTo>
                  <a:pt x="2563968" y="1075300"/>
                </a:moveTo>
                <a:cubicBezTo>
                  <a:pt x="2564061" y="1075300"/>
                  <a:pt x="2564156" y="1075300"/>
                  <a:pt x="2564237" y="1075300"/>
                </a:cubicBezTo>
                <a:cubicBezTo>
                  <a:pt x="2567382" y="1075370"/>
                  <a:pt x="2569861" y="1077977"/>
                  <a:pt x="2569791" y="1081108"/>
                </a:cubicBezTo>
                <a:cubicBezTo>
                  <a:pt x="2569791" y="1084020"/>
                  <a:pt x="2567301" y="1086509"/>
                  <a:pt x="2563968" y="1086509"/>
                </a:cubicBezTo>
                <a:cubicBezTo>
                  <a:pt x="2560647" y="1086509"/>
                  <a:pt x="2558155" y="1084020"/>
                  <a:pt x="2558155" y="1081108"/>
                </a:cubicBezTo>
                <a:cubicBezTo>
                  <a:pt x="2558155" y="1081015"/>
                  <a:pt x="2558155" y="1080922"/>
                  <a:pt x="2558155" y="1080829"/>
                </a:cubicBezTo>
                <a:cubicBezTo>
                  <a:pt x="2558238" y="1077696"/>
                  <a:pt x="2560833" y="1075217"/>
                  <a:pt x="2563968" y="1075300"/>
                </a:cubicBezTo>
                <a:close/>
                <a:moveTo>
                  <a:pt x="10727256" y="1073628"/>
                </a:moveTo>
                <a:cubicBezTo>
                  <a:pt x="10737664" y="1073628"/>
                  <a:pt x="10746317" y="1082348"/>
                  <a:pt x="10746317" y="1092752"/>
                </a:cubicBezTo>
                <a:cubicBezTo>
                  <a:pt x="10746317" y="1103132"/>
                  <a:pt x="10737664" y="1111455"/>
                  <a:pt x="10727256" y="1111455"/>
                </a:cubicBezTo>
                <a:cubicBezTo>
                  <a:pt x="10716848" y="1111455"/>
                  <a:pt x="10708544" y="1103132"/>
                  <a:pt x="10708544" y="1092752"/>
                </a:cubicBezTo>
                <a:cubicBezTo>
                  <a:pt x="10708544" y="1082360"/>
                  <a:pt x="10716848" y="1073628"/>
                  <a:pt x="10727256" y="1073628"/>
                </a:cubicBezTo>
                <a:close/>
                <a:moveTo>
                  <a:pt x="10402037" y="1073628"/>
                </a:moveTo>
                <a:cubicBezTo>
                  <a:pt x="10402154" y="1073628"/>
                  <a:pt x="10402154" y="1073628"/>
                  <a:pt x="10402154" y="1073628"/>
                </a:cubicBezTo>
                <a:cubicBezTo>
                  <a:pt x="10410808" y="1073639"/>
                  <a:pt x="10417943" y="1080700"/>
                  <a:pt x="10417943" y="1089420"/>
                </a:cubicBezTo>
                <a:cubicBezTo>
                  <a:pt x="10417943" y="1093786"/>
                  <a:pt x="10416159" y="1097839"/>
                  <a:pt x="10413278" y="1100801"/>
                </a:cubicBezTo>
                <a:lnTo>
                  <a:pt x="10402095" y="1105609"/>
                </a:lnTo>
                <a:lnTo>
                  <a:pt x="10390649" y="1100870"/>
                </a:lnTo>
                <a:cubicBezTo>
                  <a:pt x="10387711" y="1097935"/>
                  <a:pt x="10385899" y="1093885"/>
                  <a:pt x="10385899" y="1089408"/>
                </a:cubicBezTo>
                <a:cubicBezTo>
                  <a:pt x="10385899" y="1080700"/>
                  <a:pt x="10392916" y="1073628"/>
                  <a:pt x="10402037" y="1073628"/>
                </a:cubicBezTo>
                <a:close/>
                <a:moveTo>
                  <a:pt x="1126719" y="1072390"/>
                </a:moveTo>
                <a:cubicBezTo>
                  <a:pt x="1130460" y="1072390"/>
                  <a:pt x="1133852" y="1075709"/>
                  <a:pt x="1133852" y="1079871"/>
                </a:cubicBezTo>
                <a:cubicBezTo>
                  <a:pt x="1133852" y="1083611"/>
                  <a:pt x="1130460" y="1086931"/>
                  <a:pt x="1126719" y="1086931"/>
                </a:cubicBezTo>
                <a:cubicBezTo>
                  <a:pt x="1122625" y="1086931"/>
                  <a:pt x="1119701" y="1083611"/>
                  <a:pt x="1119701" y="1079871"/>
                </a:cubicBezTo>
                <a:cubicBezTo>
                  <a:pt x="1119701" y="1075709"/>
                  <a:pt x="1122625" y="1072390"/>
                  <a:pt x="1126719" y="1072390"/>
                </a:cubicBezTo>
                <a:close/>
                <a:moveTo>
                  <a:pt x="8783583" y="1071558"/>
                </a:moveTo>
                <a:cubicBezTo>
                  <a:pt x="8786097" y="1071582"/>
                  <a:pt x="8788132" y="1073615"/>
                  <a:pt x="8788156" y="1076129"/>
                </a:cubicBezTo>
                <a:cubicBezTo>
                  <a:pt x="8788156" y="1079028"/>
                  <a:pt x="8786075" y="1081108"/>
                  <a:pt x="8783583" y="1081108"/>
                </a:cubicBezTo>
                <a:cubicBezTo>
                  <a:pt x="8781093" y="1081108"/>
                  <a:pt x="8779011" y="1079028"/>
                  <a:pt x="8779011" y="1076117"/>
                </a:cubicBezTo>
                <a:cubicBezTo>
                  <a:pt x="8779034" y="1073604"/>
                  <a:pt x="8781068" y="1071582"/>
                  <a:pt x="8783583" y="1071558"/>
                </a:cubicBezTo>
                <a:close/>
                <a:moveTo>
                  <a:pt x="7063624" y="1071138"/>
                </a:moveTo>
                <a:cubicBezTo>
                  <a:pt x="7063635" y="1071138"/>
                  <a:pt x="7063658" y="1071138"/>
                  <a:pt x="7063671" y="1071138"/>
                </a:cubicBezTo>
                <a:cubicBezTo>
                  <a:pt x="7083177" y="1071149"/>
                  <a:pt x="7098975" y="1086965"/>
                  <a:pt x="7098964" y="1106464"/>
                </a:cubicBezTo>
                <a:cubicBezTo>
                  <a:pt x="7098964" y="1125998"/>
                  <a:pt x="7083164" y="1141380"/>
                  <a:pt x="7063624" y="1141380"/>
                </a:cubicBezTo>
                <a:cubicBezTo>
                  <a:pt x="7063577" y="1141380"/>
                  <a:pt x="7063542" y="1141380"/>
                  <a:pt x="7063495" y="1141380"/>
                </a:cubicBezTo>
                <a:cubicBezTo>
                  <a:pt x="7044246" y="1141346"/>
                  <a:pt x="7028669" y="1125705"/>
                  <a:pt x="7028705" y="1106464"/>
                </a:cubicBezTo>
                <a:cubicBezTo>
                  <a:pt x="7028705" y="1086919"/>
                  <a:pt x="7044503" y="1071138"/>
                  <a:pt x="7063624" y="1071138"/>
                </a:cubicBezTo>
                <a:close/>
                <a:moveTo>
                  <a:pt x="210005" y="1070716"/>
                </a:moveTo>
                <a:cubicBezTo>
                  <a:pt x="213279" y="1070716"/>
                  <a:pt x="216202" y="1073218"/>
                  <a:pt x="216202" y="1076958"/>
                </a:cubicBezTo>
                <a:cubicBezTo>
                  <a:pt x="216202" y="1080279"/>
                  <a:pt x="213279" y="1082768"/>
                  <a:pt x="210005" y="1082768"/>
                </a:cubicBezTo>
                <a:cubicBezTo>
                  <a:pt x="206730" y="1082768"/>
                  <a:pt x="203806" y="1080279"/>
                  <a:pt x="203806" y="1076958"/>
                </a:cubicBezTo>
                <a:cubicBezTo>
                  <a:pt x="203806" y="1073218"/>
                  <a:pt x="206730" y="1070716"/>
                  <a:pt x="210005" y="1070716"/>
                </a:cubicBezTo>
                <a:close/>
                <a:moveTo>
                  <a:pt x="10982423" y="1069887"/>
                </a:moveTo>
                <a:cubicBezTo>
                  <a:pt x="10994587" y="1069969"/>
                  <a:pt x="11004409" y="1079788"/>
                  <a:pt x="11004526" y="1091923"/>
                </a:cubicBezTo>
                <a:cubicBezTo>
                  <a:pt x="11004409" y="1104056"/>
                  <a:pt x="10994587" y="1113864"/>
                  <a:pt x="10982423" y="1113946"/>
                </a:cubicBezTo>
                <a:cubicBezTo>
                  <a:pt x="10970379" y="1113946"/>
                  <a:pt x="10960438" y="1103975"/>
                  <a:pt x="10960438" y="1091923"/>
                </a:cubicBezTo>
                <a:cubicBezTo>
                  <a:pt x="10960556" y="1079788"/>
                  <a:pt x="10970379" y="1069969"/>
                  <a:pt x="10982423" y="1069887"/>
                </a:cubicBezTo>
                <a:close/>
                <a:moveTo>
                  <a:pt x="6930589" y="1069887"/>
                </a:moveTo>
                <a:cubicBezTo>
                  <a:pt x="6949300" y="1069887"/>
                  <a:pt x="6964269" y="1084849"/>
                  <a:pt x="6964269" y="1103553"/>
                </a:cubicBezTo>
                <a:cubicBezTo>
                  <a:pt x="6964269" y="1122256"/>
                  <a:pt x="6949300" y="1137639"/>
                  <a:pt x="6930589" y="1137639"/>
                </a:cubicBezTo>
                <a:cubicBezTo>
                  <a:pt x="6911879" y="1137639"/>
                  <a:pt x="6896500" y="1122256"/>
                  <a:pt x="6896500" y="1103553"/>
                </a:cubicBezTo>
                <a:cubicBezTo>
                  <a:pt x="6896500" y="1084849"/>
                  <a:pt x="6911879" y="1069887"/>
                  <a:pt x="6930589" y="1069887"/>
                </a:cubicBezTo>
                <a:close/>
                <a:moveTo>
                  <a:pt x="3004667" y="1069046"/>
                </a:moveTo>
                <a:cubicBezTo>
                  <a:pt x="3004714" y="1069046"/>
                  <a:pt x="3004749" y="1069046"/>
                  <a:pt x="3004796" y="1069046"/>
                </a:cubicBezTo>
                <a:cubicBezTo>
                  <a:pt x="3006374" y="1069080"/>
                  <a:pt x="3007614" y="1070389"/>
                  <a:pt x="3007578" y="1071968"/>
                </a:cubicBezTo>
                <a:cubicBezTo>
                  <a:pt x="3007578" y="1072002"/>
                  <a:pt x="3007578" y="1072038"/>
                  <a:pt x="3007578" y="1072073"/>
                </a:cubicBezTo>
                <a:cubicBezTo>
                  <a:pt x="3007544" y="1073651"/>
                  <a:pt x="3006246" y="1074902"/>
                  <a:pt x="3004667" y="1074867"/>
                </a:cubicBezTo>
                <a:lnTo>
                  <a:pt x="3004667" y="1074878"/>
                </a:lnTo>
                <a:cubicBezTo>
                  <a:pt x="3003006" y="1074878"/>
                  <a:pt x="3001755" y="1073628"/>
                  <a:pt x="3001755" y="1071968"/>
                </a:cubicBezTo>
                <a:cubicBezTo>
                  <a:pt x="3001755" y="1071921"/>
                  <a:pt x="3001755" y="1071886"/>
                  <a:pt x="3001755" y="1071839"/>
                </a:cubicBezTo>
                <a:cubicBezTo>
                  <a:pt x="3001790" y="1070261"/>
                  <a:pt x="3003088" y="1069010"/>
                  <a:pt x="3004667" y="1069046"/>
                </a:cubicBezTo>
                <a:close/>
                <a:moveTo>
                  <a:pt x="2188547" y="1067817"/>
                </a:moveTo>
                <a:cubicBezTo>
                  <a:pt x="2188605" y="1067817"/>
                  <a:pt x="2188664" y="1067817"/>
                  <a:pt x="2188722" y="1067817"/>
                </a:cubicBezTo>
                <a:cubicBezTo>
                  <a:pt x="2192348" y="1067864"/>
                  <a:pt x="2195248" y="1070833"/>
                  <a:pt x="2195201" y="1074457"/>
                </a:cubicBezTo>
                <a:cubicBezTo>
                  <a:pt x="2195201" y="1077778"/>
                  <a:pt x="2192289" y="1080700"/>
                  <a:pt x="2188547" y="1080700"/>
                </a:cubicBezTo>
                <a:cubicBezTo>
                  <a:pt x="2185225" y="1080700"/>
                  <a:pt x="2182314" y="1077789"/>
                  <a:pt x="2182314" y="1074457"/>
                </a:cubicBezTo>
                <a:cubicBezTo>
                  <a:pt x="2182314" y="1070716"/>
                  <a:pt x="2185225" y="1067817"/>
                  <a:pt x="2188547" y="1067817"/>
                </a:cubicBezTo>
                <a:close/>
                <a:moveTo>
                  <a:pt x="8998115" y="1064908"/>
                </a:moveTo>
                <a:cubicBezTo>
                  <a:pt x="8998208" y="1064908"/>
                  <a:pt x="8998302" y="1064908"/>
                  <a:pt x="8998396" y="1064908"/>
                </a:cubicBezTo>
                <a:cubicBezTo>
                  <a:pt x="9001529" y="1064989"/>
                  <a:pt x="9004009" y="1067584"/>
                  <a:pt x="9003926" y="1070716"/>
                </a:cubicBezTo>
                <a:cubicBezTo>
                  <a:pt x="9003926" y="1074036"/>
                  <a:pt x="9001436" y="1076960"/>
                  <a:pt x="8998115" y="1076960"/>
                </a:cubicBezTo>
                <a:cubicBezTo>
                  <a:pt x="8994782" y="1076960"/>
                  <a:pt x="8991869" y="1074048"/>
                  <a:pt x="8991869" y="1070716"/>
                </a:cubicBezTo>
                <a:cubicBezTo>
                  <a:pt x="8991869" y="1067397"/>
                  <a:pt x="8994782" y="1064908"/>
                  <a:pt x="8998115" y="1064908"/>
                </a:cubicBezTo>
                <a:close/>
                <a:moveTo>
                  <a:pt x="1709562" y="1064077"/>
                </a:moveTo>
                <a:cubicBezTo>
                  <a:pt x="1713304" y="1064077"/>
                  <a:pt x="1716694" y="1067398"/>
                  <a:pt x="1716694" y="1071138"/>
                </a:cubicBezTo>
                <a:cubicBezTo>
                  <a:pt x="1716694" y="1074879"/>
                  <a:pt x="1713304" y="1078199"/>
                  <a:pt x="1709562" y="1078199"/>
                </a:cubicBezTo>
                <a:cubicBezTo>
                  <a:pt x="1705820" y="1078199"/>
                  <a:pt x="1702546" y="1074879"/>
                  <a:pt x="1702546" y="1071138"/>
                </a:cubicBezTo>
                <a:cubicBezTo>
                  <a:pt x="1702546" y="1067398"/>
                  <a:pt x="1705820" y="1064077"/>
                  <a:pt x="1709562" y="1064077"/>
                </a:cubicBezTo>
                <a:close/>
                <a:moveTo>
                  <a:pt x="9546904" y="1063237"/>
                </a:moveTo>
                <a:cubicBezTo>
                  <a:pt x="9552167" y="1063294"/>
                  <a:pt x="9556412" y="1067538"/>
                  <a:pt x="9556458" y="1072798"/>
                </a:cubicBezTo>
                <a:cubicBezTo>
                  <a:pt x="9556458" y="1077790"/>
                  <a:pt x="9551885" y="1081939"/>
                  <a:pt x="9546904" y="1081939"/>
                </a:cubicBezTo>
                <a:cubicBezTo>
                  <a:pt x="9541489" y="1081939"/>
                  <a:pt x="9537339" y="1077790"/>
                  <a:pt x="9537339" y="1072798"/>
                </a:cubicBezTo>
                <a:cubicBezTo>
                  <a:pt x="9537339" y="1072693"/>
                  <a:pt x="9537339" y="1072576"/>
                  <a:pt x="9537339" y="1072471"/>
                </a:cubicBezTo>
                <a:cubicBezTo>
                  <a:pt x="9537432" y="1067280"/>
                  <a:pt x="9541711" y="1063142"/>
                  <a:pt x="9546904" y="1063237"/>
                </a:cubicBezTo>
                <a:close/>
                <a:moveTo>
                  <a:pt x="10937635" y="1057414"/>
                </a:moveTo>
                <a:cubicBezTo>
                  <a:pt x="10949212" y="1057414"/>
                  <a:pt x="10958334" y="1066567"/>
                  <a:pt x="10958334" y="1077789"/>
                </a:cubicBezTo>
                <a:cubicBezTo>
                  <a:pt x="10958334" y="1077929"/>
                  <a:pt x="10958334" y="1078057"/>
                  <a:pt x="10958334" y="1078197"/>
                </a:cubicBezTo>
                <a:cubicBezTo>
                  <a:pt x="10958218" y="1089560"/>
                  <a:pt x="10948979" y="1098679"/>
                  <a:pt x="10937635" y="1098561"/>
                </a:cubicBezTo>
                <a:cubicBezTo>
                  <a:pt x="10937402" y="1098561"/>
                  <a:pt x="10937284" y="1098561"/>
                  <a:pt x="10937167" y="1098561"/>
                </a:cubicBezTo>
                <a:cubicBezTo>
                  <a:pt x="10925823" y="1098456"/>
                  <a:pt x="10916702" y="1089151"/>
                  <a:pt x="10916819" y="1077789"/>
                </a:cubicBezTo>
                <a:cubicBezTo>
                  <a:pt x="10916819" y="1066567"/>
                  <a:pt x="10925941" y="1057414"/>
                  <a:pt x="10937635" y="1057414"/>
                </a:cubicBezTo>
                <a:close/>
                <a:moveTo>
                  <a:pt x="94815" y="1056584"/>
                </a:moveTo>
                <a:cubicBezTo>
                  <a:pt x="98007" y="1056643"/>
                  <a:pt x="100580" y="1059202"/>
                  <a:pt x="100662" y="1062394"/>
                </a:cubicBezTo>
                <a:cubicBezTo>
                  <a:pt x="100662" y="1065304"/>
                  <a:pt x="97739" y="1068226"/>
                  <a:pt x="94815" y="1068226"/>
                </a:cubicBezTo>
                <a:cubicBezTo>
                  <a:pt x="91541" y="1068226"/>
                  <a:pt x="88969" y="1065316"/>
                  <a:pt x="88969" y="1062394"/>
                </a:cubicBezTo>
                <a:cubicBezTo>
                  <a:pt x="88969" y="1062323"/>
                  <a:pt x="88969" y="1062265"/>
                  <a:pt x="88969" y="1062195"/>
                </a:cubicBezTo>
                <a:cubicBezTo>
                  <a:pt x="89038" y="1059028"/>
                  <a:pt x="91647" y="1056514"/>
                  <a:pt x="94815" y="1056584"/>
                </a:cubicBezTo>
                <a:close/>
                <a:moveTo>
                  <a:pt x="9214297" y="1054515"/>
                </a:moveTo>
                <a:cubicBezTo>
                  <a:pt x="9214320" y="1054515"/>
                  <a:pt x="9214343" y="1054515"/>
                  <a:pt x="9214367" y="1054515"/>
                </a:cubicBezTo>
                <a:cubicBezTo>
                  <a:pt x="9218483" y="1054539"/>
                  <a:pt x="9221805" y="1057882"/>
                  <a:pt x="9221780" y="1061996"/>
                </a:cubicBezTo>
                <a:cubicBezTo>
                  <a:pt x="9221780" y="1066147"/>
                  <a:pt x="9218459" y="1069479"/>
                  <a:pt x="9214297" y="1069479"/>
                </a:cubicBezTo>
                <a:cubicBezTo>
                  <a:pt x="9210554" y="1069479"/>
                  <a:pt x="9207233" y="1066147"/>
                  <a:pt x="9207233" y="1061996"/>
                </a:cubicBezTo>
                <a:cubicBezTo>
                  <a:pt x="9207233" y="1057824"/>
                  <a:pt x="9210554" y="1054515"/>
                  <a:pt x="9214297" y="1054515"/>
                </a:cubicBezTo>
                <a:close/>
                <a:moveTo>
                  <a:pt x="6577201" y="1054503"/>
                </a:moveTo>
                <a:cubicBezTo>
                  <a:pt x="6594251" y="1054503"/>
                  <a:pt x="6607969" y="1068648"/>
                  <a:pt x="6607969" y="1085679"/>
                </a:cubicBezTo>
                <a:cubicBezTo>
                  <a:pt x="6607969" y="1102301"/>
                  <a:pt x="6594251" y="1116434"/>
                  <a:pt x="6577201" y="1116434"/>
                </a:cubicBezTo>
                <a:cubicBezTo>
                  <a:pt x="6560161" y="1116434"/>
                  <a:pt x="6546432" y="1102301"/>
                  <a:pt x="6546432" y="1085679"/>
                </a:cubicBezTo>
                <a:cubicBezTo>
                  <a:pt x="6546432" y="1068648"/>
                  <a:pt x="6560161" y="1054503"/>
                  <a:pt x="6577201" y="1054503"/>
                </a:cubicBezTo>
                <a:close/>
                <a:moveTo>
                  <a:pt x="1011997" y="1053253"/>
                </a:moveTo>
                <a:cubicBezTo>
                  <a:pt x="1016091" y="1053253"/>
                  <a:pt x="1019014" y="1056164"/>
                  <a:pt x="1019014" y="1059905"/>
                </a:cubicBezTo>
                <a:cubicBezTo>
                  <a:pt x="1019014" y="1064077"/>
                  <a:pt x="1016091" y="1066977"/>
                  <a:pt x="1011997" y="1066977"/>
                </a:cubicBezTo>
                <a:cubicBezTo>
                  <a:pt x="1008255" y="1066977"/>
                  <a:pt x="1005332" y="1064077"/>
                  <a:pt x="1005332" y="1059916"/>
                </a:cubicBezTo>
                <a:cubicBezTo>
                  <a:pt x="1005332" y="1056175"/>
                  <a:pt x="1008255" y="1053253"/>
                  <a:pt x="1011997" y="1053253"/>
                </a:cubicBezTo>
                <a:close/>
                <a:moveTo>
                  <a:pt x="10006303" y="1052014"/>
                </a:moveTo>
                <a:cubicBezTo>
                  <a:pt x="10013367" y="1052014"/>
                  <a:pt x="10018769" y="1057823"/>
                  <a:pt x="10018769" y="1064487"/>
                </a:cubicBezTo>
                <a:cubicBezTo>
                  <a:pt x="10018769" y="1071559"/>
                  <a:pt x="10013367" y="1076960"/>
                  <a:pt x="10006303" y="1076960"/>
                </a:cubicBezTo>
                <a:cubicBezTo>
                  <a:pt x="9999649" y="1076960"/>
                  <a:pt x="9994246" y="1071559"/>
                  <a:pt x="9994246" y="1064487"/>
                </a:cubicBezTo>
                <a:cubicBezTo>
                  <a:pt x="9994246" y="1057823"/>
                  <a:pt x="9999649" y="1052014"/>
                  <a:pt x="10006303" y="1052014"/>
                </a:cubicBezTo>
                <a:close/>
                <a:moveTo>
                  <a:pt x="10127701" y="1051593"/>
                </a:moveTo>
                <a:cubicBezTo>
                  <a:pt x="10135186" y="1051593"/>
                  <a:pt x="10141009" y="1057427"/>
                  <a:pt x="10141009" y="1064908"/>
                </a:cubicBezTo>
                <a:cubicBezTo>
                  <a:pt x="10141009" y="1071968"/>
                  <a:pt x="10135186" y="1078199"/>
                  <a:pt x="10127701" y="1078199"/>
                </a:cubicBezTo>
                <a:cubicBezTo>
                  <a:pt x="10120638" y="1078199"/>
                  <a:pt x="10114393" y="1071968"/>
                  <a:pt x="10114393" y="1064908"/>
                </a:cubicBezTo>
                <a:cubicBezTo>
                  <a:pt x="10114393" y="1057414"/>
                  <a:pt x="10120638" y="1051593"/>
                  <a:pt x="10127701" y="1051593"/>
                </a:cubicBezTo>
                <a:close/>
                <a:moveTo>
                  <a:pt x="9886565" y="1045772"/>
                </a:moveTo>
                <a:cubicBezTo>
                  <a:pt x="9892799" y="1045772"/>
                  <a:pt x="9898212" y="1051184"/>
                  <a:pt x="9898212" y="1057427"/>
                </a:cubicBezTo>
                <a:cubicBezTo>
                  <a:pt x="9898212" y="1063657"/>
                  <a:pt x="9892799" y="1068648"/>
                  <a:pt x="9886565" y="1068648"/>
                </a:cubicBezTo>
                <a:lnTo>
                  <a:pt x="9886565" y="1068637"/>
                </a:lnTo>
                <a:cubicBezTo>
                  <a:pt x="9880332" y="1068637"/>
                  <a:pt x="9875338" y="1063657"/>
                  <a:pt x="9875338" y="1057414"/>
                </a:cubicBezTo>
                <a:cubicBezTo>
                  <a:pt x="9875338" y="1051184"/>
                  <a:pt x="9880332" y="1045772"/>
                  <a:pt x="9886565" y="1045772"/>
                </a:cubicBezTo>
                <a:close/>
                <a:moveTo>
                  <a:pt x="10526347" y="1044942"/>
                </a:moveTo>
                <a:cubicBezTo>
                  <a:pt x="10535586" y="1044942"/>
                  <a:pt x="10543071" y="1052423"/>
                  <a:pt x="10543071" y="1061565"/>
                </a:cubicBezTo>
                <a:cubicBezTo>
                  <a:pt x="10543071" y="1070718"/>
                  <a:pt x="10535586" y="1078199"/>
                  <a:pt x="10526347" y="1078199"/>
                </a:cubicBezTo>
                <a:cubicBezTo>
                  <a:pt x="10516875" y="1078199"/>
                  <a:pt x="10509740" y="1070718"/>
                  <a:pt x="10509740" y="1061565"/>
                </a:cubicBezTo>
                <a:cubicBezTo>
                  <a:pt x="10509740" y="1052423"/>
                  <a:pt x="10516875" y="1044942"/>
                  <a:pt x="10526347" y="1044942"/>
                </a:cubicBezTo>
                <a:close/>
                <a:moveTo>
                  <a:pt x="2452135" y="1044111"/>
                </a:moveTo>
                <a:cubicBezTo>
                  <a:pt x="2455048" y="1044111"/>
                  <a:pt x="2457538" y="1046601"/>
                  <a:pt x="2457538" y="1049932"/>
                </a:cubicBezTo>
                <a:cubicBezTo>
                  <a:pt x="2457492" y="1052902"/>
                  <a:pt x="2455107" y="1055298"/>
                  <a:pt x="2452135" y="1055345"/>
                </a:cubicBezTo>
                <a:lnTo>
                  <a:pt x="2452135" y="1055334"/>
                </a:lnTo>
                <a:cubicBezTo>
                  <a:pt x="2448814" y="1055334"/>
                  <a:pt x="2446312" y="1052856"/>
                  <a:pt x="2446312" y="1049932"/>
                </a:cubicBezTo>
                <a:cubicBezTo>
                  <a:pt x="2446312" y="1049839"/>
                  <a:pt x="2446312" y="1049746"/>
                  <a:pt x="2446312" y="1049652"/>
                </a:cubicBezTo>
                <a:cubicBezTo>
                  <a:pt x="2446394" y="1046508"/>
                  <a:pt x="2449002" y="1044029"/>
                  <a:pt x="2452135" y="1044111"/>
                </a:cubicBezTo>
                <a:close/>
                <a:moveTo>
                  <a:pt x="10687729" y="1043703"/>
                </a:moveTo>
                <a:cubicBezTo>
                  <a:pt x="10697668" y="1043703"/>
                  <a:pt x="10705619" y="1051593"/>
                  <a:pt x="10705619" y="1061565"/>
                </a:cubicBezTo>
                <a:cubicBezTo>
                  <a:pt x="10705619" y="1071559"/>
                  <a:pt x="10697668" y="1079450"/>
                  <a:pt x="10687729" y="1079450"/>
                </a:cubicBezTo>
                <a:cubicBezTo>
                  <a:pt x="10677788" y="1079450"/>
                  <a:pt x="10669836" y="1071559"/>
                  <a:pt x="10669836" y="1061565"/>
                </a:cubicBezTo>
                <a:cubicBezTo>
                  <a:pt x="10669836" y="1051593"/>
                  <a:pt x="10677788" y="1043703"/>
                  <a:pt x="10687729" y="1043703"/>
                </a:cubicBezTo>
                <a:close/>
                <a:moveTo>
                  <a:pt x="2724448" y="1043282"/>
                </a:moveTo>
                <a:cubicBezTo>
                  <a:pt x="2726974" y="1043305"/>
                  <a:pt x="2729010" y="1045339"/>
                  <a:pt x="2729021" y="1047864"/>
                </a:cubicBezTo>
                <a:cubicBezTo>
                  <a:pt x="2728997" y="1050376"/>
                  <a:pt x="2726963" y="1052399"/>
                  <a:pt x="2724448" y="1052423"/>
                </a:cubicBezTo>
                <a:cubicBezTo>
                  <a:pt x="2721548" y="1052423"/>
                  <a:pt x="2719876" y="1050342"/>
                  <a:pt x="2719876" y="1047852"/>
                </a:cubicBezTo>
                <a:cubicBezTo>
                  <a:pt x="2719876" y="1045362"/>
                  <a:pt x="2721548" y="1043282"/>
                  <a:pt x="2724448" y="1043282"/>
                </a:cubicBezTo>
                <a:close/>
                <a:moveTo>
                  <a:pt x="10249894" y="1043281"/>
                </a:moveTo>
                <a:cubicBezTo>
                  <a:pt x="10257846" y="1043281"/>
                  <a:pt x="10264044" y="1049511"/>
                  <a:pt x="10264044" y="1057414"/>
                </a:cubicBezTo>
                <a:cubicBezTo>
                  <a:pt x="10264044" y="1057483"/>
                  <a:pt x="10264044" y="1057565"/>
                  <a:pt x="10264044" y="1057635"/>
                </a:cubicBezTo>
                <a:cubicBezTo>
                  <a:pt x="10264044" y="1065386"/>
                  <a:pt x="10257729" y="1071617"/>
                  <a:pt x="10249894" y="1071558"/>
                </a:cubicBezTo>
                <a:cubicBezTo>
                  <a:pt x="10249894" y="1071558"/>
                  <a:pt x="10249777" y="1071558"/>
                  <a:pt x="10249661" y="1071558"/>
                </a:cubicBezTo>
                <a:cubicBezTo>
                  <a:pt x="10241942" y="1071499"/>
                  <a:pt x="10235744" y="1065176"/>
                  <a:pt x="10235744" y="1057425"/>
                </a:cubicBezTo>
                <a:cubicBezTo>
                  <a:pt x="10235744" y="1057355"/>
                  <a:pt x="10235744" y="1057273"/>
                  <a:pt x="10235744" y="1057203"/>
                </a:cubicBezTo>
                <a:cubicBezTo>
                  <a:pt x="10235861" y="1049454"/>
                  <a:pt x="10242176" y="1043223"/>
                  <a:pt x="10249894" y="1043281"/>
                </a:cubicBezTo>
                <a:close/>
                <a:moveTo>
                  <a:pt x="10893899" y="1040372"/>
                </a:moveTo>
                <a:cubicBezTo>
                  <a:pt x="10905125" y="1040372"/>
                  <a:pt x="10913895" y="1049104"/>
                  <a:pt x="10913895" y="1060326"/>
                </a:cubicBezTo>
                <a:cubicBezTo>
                  <a:pt x="10913895" y="1071138"/>
                  <a:pt x="10905125" y="1080279"/>
                  <a:pt x="10893899" y="1080279"/>
                </a:cubicBezTo>
                <a:cubicBezTo>
                  <a:pt x="10882905" y="1080127"/>
                  <a:pt x="10874135" y="1071278"/>
                  <a:pt x="10874017" y="1060326"/>
                </a:cubicBezTo>
                <a:cubicBezTo>
                  <a:pt x="10874017" y="1049104"/>
                  <a:pt x="10883140" y="1040372"/>
                  <a:pt x="10893899" y="1040372"/>
                </a:cubicBezTo>
                <a:close/>
                <a:moveTo>
                  <a:pt x="2075884" y="1040371"/>
                </a:moveTo>
                <a:cubicBezTo>
                  <a:pt x="2079287" y="1040453"/>
                  <a:pt x="2082035" y="1043200"/>
                  <a:pt x="2082117" y="1046601"/>
                </a:cubicBezTo>
                <a:cubicBezTo>
                  <a:pt x="2082117" y="1050342"/>
                  <a:pt x="2079205" y="1053252"/>
                  <a:pt x="2075884" y="1053252"/>
                </a:cubicBezTo>
                <a:lnTo>
                  <a:pt x="2075884" y="1053264"/>
                </a:lnTo>
                <a:cubicBezTo>
                  <a:pt x="2072141" y="1053264"/>
                  <a:pt x="2069230" y="1050342"/>
                  <a:pt x="2069230" y="1046601"/>
                </a:cubicBezTo>
                <a:cubicBezTo>
                  <a:pt x="2069230" y="1043293"/>
                  <a:pt x="2072141" y="1040371"/>
                  <a:pt x="2075884" y="1040371"/>
                </a:cubicBezTo>
                <a:close/>
                <a:moveTo>
                  <a:pt x="1595660" y="1040371"/>
                </a:moveTo>
                <a:cubicBezTo>
                  <a:pt x="1599869" y="1040371"/>
                  <a:pt x="1602794" y="1043703"/>
                  <a:pt x="1602794" y="1047443"/>
                </a:cubicBezTo>
                <a:cubicBezTo>
                  <a:pt x="1602794" y="1047502"/>
                  <a:pt x="1602794" y="1047549"/>
                  <a:pt x="1602794" y="1047607"/>
                </a:cubicBezTo>
                <a:cubicBezTo>
                  <a:pt x="1602724" y="1051477"/>
                  <a:pt x="1599529" y="1054574"/>
                  <a:pt x="1595660" y="1054503"/>
                </a:cubicBezTo>
                <a:cubicBezTo>
                  <a:pt x="1591918" y="1054503"/>
                  <a:pt x="1588993" y="1051184"/>
                  <a:pt x="1588993" y="1047443"/>
                </a:cubicBezTo>
                <a:cubicBezTo>
                  <a:pt x="1588993" y="1043703"/>
                  <a:pt x="1591918" y="1040371"/>
                  <a:pt x="1595660" y="1040371"/>
                </a:cubicBezTo>
                <a:close/>
                <a:moveTo>
                  <a:pt x="8476340" y="1039962"/>
                </a:moveTo>
                <a:cubicBezTo>
                  <a:pt x="8477169" y="1039962"/>
                  <a:pt x="8478012" y="1040802"/>
                  <a:pt x="8478012" y="1041622"/>
                </a:cubicBezTo>
                <a:cubicBezTo>
                  <a:pt x="8478012" y="1042464"/>
                  <a:pt x="8477169" y="1043282"/>
                  <a:pt x="8476340" y="1043282"/>
                </a:cubicBezTo>
                <a:cubicBezTo>
                  <a:pt x="8475509" y="1043282"/>
                  <a:pt x="8474679" y="1042451"/>
                  <a:pt x="8474679" y="1041622"/>
                </a:cubicBezTo>
                <a:cubicBezTo>
                  <a:pt x="8474738" y="1040733"/>
                  <a:pt x="8475450" y="1040020"/>
                  <a:pt x="8476340" y="1039962"/>
                </a:cubicBezTo>
                <a:close/>
                <a:moveTo>
                  <a:pt x="9432979" y="1039541"/>
                </a:moveTo>
                <a:cubicBezTo>
                  <a:pt x="9437574" y="1039554"/>
                  <a:pt x="9441280" y="1043271"/>
                  <a:pt x="9441293" y="1047864"/>
                </a:cubicBezTo>
                <a:cubicBezTo>
                  <a:pt x="9441293" y="1052424"/>
                  <a:pt x="9437551" y="1056164"/>
                  <a:pt x="9432979" y="1056164"/>
                </a:cubicBezTo>
                <a:cubicBezTo>
                  <a:pt x="9428406" y="1056164"/>
                  <a:pt x="9424663" y="1052424"/>
                  <a:pt x="9424663" y="1047853"/>
                </a:cubicBezTo>
                <a:cubicBezTo>
                  <a:pt x="9424676" y="1043271"/>
                  <a:pt x="9428394" y="1039554"/>
                  <a:pt x="9432979" y="1039541"/>
                </a:cubicBezTo>
                <a:close/>
                <a:moveTo>
                  <a:pt x="3075351" y="1039541"/>
                </a:moveTo>
                <a:cubicBezTo>
                  <a:pt x="3076240" y="1039599"/>
                  <a:pt x="3076953" y="1040313"/>
                  <a:pt x="3077012" y="1041201"/>
                </a:cubicBezTo>
                <a:cubicBezTo>
                  <a:pt x="3077012" y="1042030"/>
                  <a:pt x="3076181" y="1042872"/>
                  <a:pt x="3075351" y="1042872"/>
                </a:cubicBezTo>
                <a:cubicBezTo>
                  <a:pt x="3074101" y="1042872"/>
                  <a:pt x="3073692" y="1042030"/>
                  <a:pt x="3073692" y="1041201"/>
                </a:cubicBezTo>
                <a:cubicBezTo>
                  <a:pt x="3073692" y="1040371"/>
                  <a:pt x="3074101" y="1039541"/>
                  <a:pt x="3075351" y="1039541"/>
                </a:cubicBezTo>
                <a:close/>
                <a:moveTo>
                  <a:pt x="8682136" y="1037051"/>
                </a:moveTo>
                <a:cubicBezTo>
                  <a:pt x="8683808" y="1037051"/>
                  <a:pt x="8685047" y="1038711"/>
                  <a:pt x="8685047" y="1039962"/>
                </a:cubicBezTo>
                <a:cubicBezTo>
                  <a:pt x="8685047" y="1040009"/>
                  <a:pt x="8685047" y="1040055"/>
                  <a:pt x="8685047" y="1040102"/>
                </a:cubicBezTo>
                <a:cubicBezTo>
                  <a:pt x="8685012" y="1041669"/>
                  <a:pt x="8683702" y="1042908"/>
                  <a:pt x="8682136" y="1042872"/>
                </a:cubicBezTo>
                <a:cubicBezTo>
                  <a:pt x="8680475" y="1042872"/>
                  <a:pt x="8679235" y="1041622"/>
                  <a:pt x="8679235" y="1039973"/>
                </a:cubicBezTo>
                <a:cubicBezTo>
                  <a:pt x="8679235" y="1038711"/>
                  <a:pt x="8680475" y="1037051"/>
                  <a:pt x="8682136" y="1037051"/>
                </a:cubicBezTo>
                <a:close/>
                <a:moveTo>
                  <a:pt x="897628" y="1034141"/>
                </a:moveTo>
                <a:cubicBezTo>
                  <a:pt x="901369" y="1034141"/>
                  <a:pt x="904293" y="1037051"/>
                  <a:pt x="904293" y="1040793"/>
                </a:cubicBezTo>
                <a:cubicBezTo>
                  <a:pt x="904293" y="1044533"/>
                  <a:pt x="901369" y="1047864"/>
                  <a:pt x="897628" y="1047864"/>
                </a:cubicBezTo>
                <a:lnTo>
                  <a:pt x="897628" y="1047853"/>
                </a:lnTo>
                <a:cubicBezTo>
                  <a:pt x="893885" y="1047853"/>
                  <a:pt x="890609" y="1044544"/>
                  <a:pt x="890609" y="1040804"/>
                </a:cubicBezTo>
                <a:cubicBezTo>
                  <a:pt x="890609" y="1037063"/>
                  <a:pt x="893885" y="1034141"/>
                  <a:pt x="897628" y="1034141"/>
                </a:cubicBezTo>
                <a:close/>
                <a:moveTo>
                  <a:pt x="9768909" y="1033719"/>
                </a:moveTo>
                <a:cubicBezTo>
                  <a:pt x="9774615" y="1033801"/>
                  <a:pt x="9779212" y="1038407"/>
                  <a:pt x="9779305" y="1044111"/>
                </a:cubicBezTo>
                <a:cubicBezTo>
                  <a:pt x="9779212" y="1049816"/>
                  <a:pt x="9774615" y="1054410"/>
                  <a:pt x="9768909" y="1054503"/>
                </a:cubicBezTo>
                <a:cubicBezTo>
                  <a:pt x="9768838" y="1054503"/>
                  <a:pt x="9768779" y="1054503"/>
                  <a:pt x="9768709" y="1054503"/>
                </a:cubicBezTo>
                <a:cubicBezTo>
                  <a:pt x="9763026" y="1054457"/>
                  <a:pt x="9758466" y="1049803"/>
                  <a:pt x="9758512" y="1044122"/>
                </a:cubicBezTo>
                <a:cubicBezTo>
                  <a:pt x="9758512" y="1044052"/>
                  <a:pt x="9758512" y="1043970"/>
                  <a:pt x="9758512" y="1043900"/>
                </a:cubicBezTo>
                <a:cubicBezTo>
                  <a:pt x="9758571" y="1038220"/>
                  <a:pt x="9763226" y="1033660"/>
                  <a:pt x="9768909" y="1033719"/>
                </a:cubicBezTo>
                <a:close/>
                <a:moveTo>
                  <a:pt x="8892924" y="1031651"/>
                </a:moveTo>
                <a:cubicBezTo>
                  <a:pt x="8895416" y="1031651"/>
                  <a:pt x="8897497" y="1033719"/>
                  <a:pt x="8897497" y="1036641"/>
                </a:cubicBezTo>
                <a:cubicBezTo>
                  <a:pt x="8897474" y="1039155"/>
                  <a:pt x="8895439" y="1041178"/>
                  <a:pt x="8892924" y="1041200"/>
                </a:cubicBezTo>
                <a:cubicBezTo>
                  <a:pt x="8890013" y="1041200"/>
                  <a:pt x="8887931" y="1039132"/>
                  <a:pt x="8887931" y="1036630"/>
                </a:cubicBezTo>
                <a:cubicBezTo>
                  <a:pt x="8887931" y="1036501"/>
                  <a:pt x="8887931" y="1036373"/>
                  <a:pt x="8887931" y="1036233"/>
                </a:cubicBezTo>
                <a:cubicBezTo>
                  <a:pt x="8888048" y="1033591"/>
                  <a:pt x="8890282" y="1031533"/>
                  <a:pt x="8892924" y="1031651"/>
                </a:cubicBezTo>
                <a:close/>
                <a:moveTo>
                  <a:pt x="6699020" y="1030809"/>
                </a:moveTo>
                <a:cubicBezTo>
                  <a:pt x="6716925" y="1030845"/>
                  <a:pt x="6731424" y="1045339"/>
                  <a:pt x="6731448" y="1063235"/>
                </a:cubicBezTo>
                <a:cubicBezTo>
                  <a:pt x="6731424" y="1081133"/>
                  <a:pt x="6716925" y="1095627"/>
                  <a:pt x="6699020" y="1095663"/>
                </a:cubicBezTo>
                <a:cubicBezTo>
                  <a:pt x="6681115" y="1095640"/>
                  <a:pt x="6666615" y="1081133"/>
                  <a:pt x="6666591" y="1063235"/>
                </a:cubicBezTo>
                <a:cubicBezTo>
                  <a:pt x="6666615" y="1045339"/>
                  <a:pt x="6681115" y="1030832"/>
                  <a:pt x="6699020" y="1030809"/>
                </a:cubicBezTo>
                <a:close/>
                <a:moveTo>
                  <a:pt x="2894904" y="1030809"/>
                </a:moveTo>
                <a:cubicBezTo>
                  <a:pt x="2896576" y="1030809"/>
                  <a:pt x="2897817" y="1032059"/>
                  <a:pt x="2897817" y="1033310"/>
                </a:cubicBezTo>
                <a:cubicBezTo>
                  <a:pt x="2897817" y="1033357"/>
                  <a:pt x="2897817" y="1033404"/>
                  <a:pt x="2897817" y="1033450"/>
                </a:cubicBezTo>
                <a:cubicBezTo>
                  <a:pt x="2897781" y="1035017"/>
                  <a:pt x="2896472" y="1036256"/>
                  <a:pt x="2894904" y="1036220"/>
                </a:cubicBezTo>
                <a:lnTo>
                  <a:pt x="2894904" y="1036233"/>
                </a:lnTo>
                <a:cubicBezTo>
                  <a:pt x="2893665" y="1036233"/>
                  <a:pt x="2892414" y="1034970"/>
                  <a:pt x="2892414" y="1033310"/>
                </a:cubicBezTo>
                <a:cubicBezTo>
                  <a:pt x="2892414" y="1032059"/>
                  <a:pt x="2893665" y="1030809"/>
                  <a:pt x="2894904" y="1030809"/>
                </a:cubicBezTo>
                <a:close/>
                <a:moveTo>
                  <a:pt x="10371749" y="1026659"/>
                </a:moveTo>
                <a:cubicBezTo>
                  <a:pt x="10380052" y="1026659"/>
                  <a:pt x="10386717" y="1033719"/>
                  <a:pt x="10386717" y="1041622"/>
                </a:cubicBezTo>
                <a:cubicBezTo>
                  <a:pt x="10386717" y="1049933"/>
                  <a:pt x="10380052" y="1056584"/>
                  <a:pt x="10371749" y="1056584"/>
                </a:cubicBezTo>
                <a:cubicBezTo>
                  <a:pt x="10363446" y="1056584"/>
                  <a:pt x="10356780" y="1049933"/>
                  <a:pt x="10356780" y="1041622"/>
                </a:cubicBezTo>
                <a:cubicBezTo>
                  <a:pt x="10356780" y="1033719"/>
                  <a:pt x="10363446" y="1026659"/>
                  <a:pt x="10371749" y="1026659"/>
                </a:cubicBezTo>
                <a:close/>
                <a:moveTo>
                  <a:pt x="9107035" y="1024170"/>
                </a:moveTo>
                <a:cubicBezTo>
                  <a:pt x="9107128" y="1024170"/>
                  <a:pt x="9107223" y="1024170"/>
                  <a:pt x="9107304" y="1024170"/>
                </a:cubicBezTo>
                <a:cubicBezTo>
                  <a:pt x="9110451" y="1024240"/>
                  <a:pt x="9112929" y="1026845"/>
                  <a:pt x="9112859" y="1029979"/>
                </a:cubicBezTo>
                <a:cubicBezTo>
                  <a:pt x="9112859" y="1030072"/>
                  <a:pt x="9112859" y="1030165"/>
                  <a:pt x="9112859" y="1030259"/>
                </a:cubicBezTo>
                <a:cubicBezTo>
                  <a:pt x="9112777" y="1033404"/>
                  <a:pt x="9110170" y="1035882"/>
                  <a:pt x="9107035" y="1035800"/>
                </a:cubicBezTo>
                <a:cubicBezTo>
                  <a:pt x="9103714" y="1035800"/>
                  <a:pt x="9100802" y="1033310"/>
                  <a:pt x="9100802" y="1029979"/>
                </a:cubicBezTo>
                <a:cubicBezTo>
                  <a:pt x="9100802" y="1026659"/>
                  <a:pt x="9103714" y="1024170"/>
                  <a:pt x="9107035" y="1024170"/>
                </a:cubicBezTo>
                <a:close/>
                <a:moveTo>
                  <a:pt x="10852384" y="1019597"/>
                </a:moveTo>
                <a:cubicBezTo>
                  <a:pt x="10852384" y="1019597"/>
                  <a:pt x="10852384" y="1019597"/>
                  <a:pt x="10852501" y="1019597"/>
                </a:cubicBezTo>
                <a:cubicBezTo>
                  <a:pt x="10863025" y="1019633"/>
                  <a:pt x="10871562" y="1028201"/>
                  <a:pt x="10871445" y="1038722"/>
                </a:cubicBezTo>
                <a:cubicBezTo>
                  <a:pt x="10871445" y="1049511"/>
                  <a:pt x="10863143" y="1058244"/>
                  <a:pt x="10852384" y="1058244"/>
                </a:cubicBezTo>
                <a:cubicBezTo>
                  <a:pt x="10841975" y="1058244"/>
                  <a:pt x="10833205" y="1049511"/>
                  <a:pt x="10833205" y="1038711"/>
                </a:cubicBezTo>
                <a:cubicBezTo>
                  <a:pt x="10833205" y="1028319"/>
                  <a:pt x="10841975" y="1019597"/>
                  <a:pt x="10852384" y="1019597"/>
                </a:cubicBezTo>
                <a:close/>
                <a:moveTo>
                  <a:pt x="1481756" y="1017507"/>
                </a:moveTo>
                <a:cubicBezTo>
                  <a:pt x="1485499" y="1017507"/>
                  <a:pt x="1488890" y="1020429"/>
                  <a:pt x="1488890" y="1024170"/>
                </a:cubicBezTo>
                <a:cubicBezTo>
                  <a:pt x="1488890" y="1027910"/>
                  <a:pt x="1485499" y="1030809"/>
                  <a:pt x="1481756" y="1030809"/>
                </a:cubicBezTo>
                <a:cubicBezTo>
                  <a:pt x="1478484" y="1030809"/>
                  <a:pt x="1475093" y="1027910"/>
                  <a:pt x="1475093" y="1024170"/>
                </a:cubicBezTo>
                <a:cubicBezTo>
                  <a:pt x="1475209" y="1020546"/>
                  <a:pt x="1478133" y="1017624"/>
                  <a:pt x="1481756" y="1017507"/>
                </a:cubicBezTo>
                <a:close/>
                <a:moveTo>
                  <a:pt x="9653333" y="1016689"/>
                </a:moveTo>
                <a:cubicBezTo>
                  <a:pt x="9658362" y="1016735"/>
                  <a:pt x="9662432" y="1020803"/>
                  <a:pt x="9662478" y="1025830"/>
                </a:cubicBezTo>
                <a:cubicBezTo>
                  <a:pt x="9662432" y="1030856"/>
                  <a:pt x="9658362" y="1034924"/>
                  <a:pt x="9653333" y="1034970"/>
                </a:cubicBezTo>
                <a:cubicBezTo>
                  <a:pt x="9647931" y="1034970"/>
                  <a:pt x="9643767" y="1030809"/>
                  <a:pt x="9643767" y="1025830"/>
                </a:cubicBezTo>
                <a:cubicBezTo>
                  <a:pt x="9643767" y="1020838"/>
                  <a:pt x="9647931" y="1016689"/>
                  <a:pt x="9653333" y="1016689"/>
                </a:cubicBezTo>
                <a:close/>
                <a:moveTo>
                  <a:pt x="782906" y="1015437"/>
                </a:moveTo>
                <a:cubicBezTo>
                  <a:pt x="786182" y="1015437"/>
                  <a:pt x="789571" y="1018769"/>
                  <a:pt x="789571" y="1022077"/>
                </a:cubicBezTo>
                <a:cubicBezTo>
                  <a:pt x="789456" y="1025701"/>
                  <a:pt x="786531" y="1028623"/>
                  <a:pt x="782906" y="1028741"/>
                </a:cubicBezTo>
                <a:cubicBezTo>
                  <a:pt x="779164" y="1028741"/>
                  <a:pt x="776240" y="1025830"/>
                  <a:pt x="776240" y="1022089"/>
                </a:cubicBezTo>
                <a:cubicBezTo>
                  <a:pt x="776240" y="1018769"/>
                  <a:pt x="779164" y="1015437"/>
                  <a:pt x="782906" y="1015437"/>
                </a:cubicBezTo>
                <a:close/>
                <a:moveTo>
                  <a:pt x="6827903" y="1015436"/>
                </a:moveTo>
                <a:cubicBezTo>
                  <a:pt x="6846613" y="1015436"/>
                  <a:pt x="6861570" y="1030399"/>
                  <a:pt x="6861570" y="1049103"/>
                </a:cubicBezTo>
                <a:cubicBezTo>
                  <a:pt x="6861570" y="1067817"/>
                  <a:pt x="6846613" y="1083189"/>
                  <a:pt x="6827903" y="1083189"/>
                </a:cubicBezTo>
                <a:cubicBezTo>
                  <a:pt x="6809110" y="1083096"/>
                  <a:pt x="6793896" y="1067887"/>
                  <a:pt x="6793802" y="1049103"/>
                </a:cubicBezTo>
                <a:cubicBezTo>
                  <a:pt x="6793802" y="1030399"/>
                  <a:pt x="6809192" y="1015436"/>
                  <a:pt x="6827903" y="1015436"/>
                </a:cubicBezTo>
                <a:close/>
                <a:moveTo>
                  <a:pt x="2339882" y="1013356"/>
                </a:moveTo>
                <a:cubicBezTo>
                  <a:pt x="2343215" y="1013356"/>
                  <a:pt x="2345706" y="1015846"/>
                  <a:pt x="2345706" y="1018768"/>
                </a:cubicBezTo>
                <a:cubicBezTo>
                  <a:pt x="2345706" y="1018861"/>
                  <a:pt x="2345706" y="1018956"/>
                  <a:pt x="2345706" y="1019037"/>
                </a:cubicBezTo>
                <a:cubicBezTo>
                  <a:pt x="2345625" y="1022182"/>
                  <a:pt x="2343016" y="1024660"/>
                  <a:pt x="2339882" y="1024578"/>
                </a:cubicBezTo>
                <a:cubicBezTo>
                  <a:pt x="2336971" y="1024578"/>
                  <a:pt x="2334479" y="1022088"/>
                  <a:pt x="2334479" y="1018768"/>
                </a:cubicBezTo>
                <a:cubicBezTo>
                  <a:pt x="2334526" y="1015799"/>
                  <a:pt x="2336912" y="1013414"/>
                  <a:pt x="2339882" y="1013356"/>
                </a:cubicBezTo>
                <a:close/>
                <a:moveTo>
                  <a:pt x="1962800" y="1013356"/>
                </a:moveTo>
                <a:cubicBezTo>
                  <a:pt x="1966215" y="1013438"/>
                  <a:pt x="1968951" y="1016185"/>
                  <a:pt x="1969033" y="1019599"/>
                </a:cubicBezTo>
                <a:cubicBezTo>
                  <a:pt x="1968951" y="1023001"/>
                  <a:pt x="1966203" y="1025747"/>
                  <a:pt x="1962800" y="1025830"/>
                </a:cubicBezTo>
                <a:cubicBezTo>
                  <a:pt x="1959479" y="1025830"/>
                  <a:pt x="1956567" y="1022918"/>
                  <a:pt x="1956567" y="1019599"/>
                </a:cubicBezTo>
                <a:cubicBezTo>
                  <a:pt x="1956649" y="1016185"/>
                  <a:pt x="1959385" y="1013438"/>
                  <a:pt x="1962800" y="1013356"/>
                </a:cubicBezTo>
                <a:close/>
                <a:moveTo>
                  <a:pt x="9322807" y="1012526"/>
                </a:moveTo>
                <a:cubicBezTo>
                  <a:pt x="9326667" y="1012643"/>
                  <a:pt x="9329765" y="1015742"/>
                  <a:pt x="9329882" y="1019599"/>
                </a:cubicBezTo>
                <a:cubicBezTo>
                  <a:pt x="9329882" y="1019634"/>
                  <a:pt x="9329882" y="1019669"/>
                  <a:pt x="9329882" y="1019704"/>
                </a:cubicBezTo>
                <a:cubicBezTo>
                  <a:pt x="9329848" y="1023573"/>
                  <a:pt x="9326678" y="1026694"/>
                  <a:pt x="9322807" y="1026659"/>
                </a:cubicBezTo>
                <a:cubicBezTo>
                  <a:pt x="9318656" y="1026659"/>
                  <a:pt x="9315745" y="1023749"/>
                  <a:pt x="9315745" y="1019599"/>
                </a:cubicBezTo>
                <a:cubicBezTo>
                  <a:pt x="9315745" y="1019564"/>
                  <a:pt x="9315745" y="1019529"/>
                  <a:pt x="9315745" y="1019493"/>
                </a:cubicBezTo>
                <a:cubicBezTo>
                  <a:pt x="9315768" y="1015624"/>
                  <a:pt x="9318937" y="1012503"/>
                  <a:pt x="9322807" y="1012526"/>
                </a:cubicBezTo>
                <a:close/>
                <a:moveTo>
                  <a:pt x="6964678" y="1010866"/>
                </a:moveTo>
                <a:cubicBezTo>
                  <a:pt x="6964690" y="1010866"/>
                  <a:pt x="6964713" y="1010866"/>
                  <a:pt x="6964725" y="1010866"/>
                </a:cubicBezTo>
                <a:cubicBezTo>
                  <a:pt x="6984231" y="1010879"/>
                  <a:pt x="7000030" y="1026694"/>
                  <a:pt x="7000019" y="1046193"/>
                </a:cubicBezTo>
                <a:cubicBezTo>
                  <a:pt x="7000019" y="1065316"/>
                  <a:pt x="6984219" y="1081531"/>
                  <a:pt x="6964678" y="1081531"/>
                </a:cubicBezTo>
                <a:cubicBezTo>
                  <a:pt x="6945137" y="1081531"/>
                  <a:pt x="6929339" y="1065316"/>
                  <a:pt x="6929339" y="1046193"/>
                </a:cubicBezTo>
                <a:cubicBezTo>
                  <a:pt x="6929339" y="1046181"/>
                  <a:pt x="6929339" y="1046157"/>
                  <a:pt x="6929339" y="1046145"/>
                </a:cubicBezTo>
                <a:cubicBezTo>
                  <a:pt x="6929350" y="1026648"/>
                  <a:pt x="6945174" y="1010855"/>
                  <a:pt x="6964678" y="1010866"/>
                </a:cubicBezTo>
                <a:close/>
                <a:moveTo>
                  <a:pt x="10651125" y="1010036"/>
                </a:moveTo>
                <a:cubicBezTo>
                  <a:pt x="10660714" y="1010036"/>
                  <a:pt x="10668198" y="1017927"/>
                  <a:pt x="10668198" y="1027489"/>
                </a:cubicBezTo>
                <a:cubicBezTo>
                  <a:pt x="10668198" y="1036630"/>
                  <a:pt x="10660714" y="1044532"/>
                  <a:pt x="10651125" y="1044532"/>
                </a:cubicBezTo>
                <a:cubicBezTo>
                  <a:pt x="10641535" y="1044532"/>
                  <a:pt x="10634051" y="1036630"/>
                  <a:pt x="10634051" y="1027489"/>
                </a:cubicBezTo>
                <a:cubicBezTo>
                  <a:pt x="10634051" y="1017927"/>
                  <a:pt x="10641535" y="1010036"/>
                  <a:pt x="10651125" y="1010036"/>
                </a:cubicBezTo>
                <a:close/>
                <a:moveTo>
                  <a:pt x="2613447" y="1008786"/>
                </a:moveTo>
                <a:cubicBezTo>
                  <a:pt x="2615937" y="1008786"/>
                  <a:pt x="2617610" y="1010866"/>
                  <a:pt x="2617610" y="1013356"/>
                </a:cubicBezTo>
                <a:cubicBezTo>
                  <a:pt x="2617610" y="1015857"/>
                  <a:pt x="2615937" y="1017927"/>
                  <a:pt x="2613447" y="1017927"/>
                </a:cubicBezTo>
                <a:cubicBezTo>
                  <a:pt x="2610956" y="1017927"/>
                  <a:pt x="2608874" y="1015857"/>
                  <a:pt x="2608874" y="1013345"/>
                </a:cubicBezTo>
                <a:cubicBezTo>
                  <a:pt x="2608909" y="1010831"/>
                  <a:pt x="2610932" y="1008809"/>
                  <a:pt x="2613447" y="1008786"/>
                </a:cubicBezTo>
                <a:close/>
                <a:moveTo>
                  <a:pt x="10494423" y="1003384"/>
                </a:moveTo>
                <a:cubicBezTo>
                  <a:pt x="10503077" y="1003384"/>
                  <a:pt x="10510209" y="1010457"/>
                  <a:pt x="10510209" y="1019178"/>
                </a:cubicBezTo>
                <a:cubicBezTo>
                  <a:pt x="10510209" y="1027488"/>
                  <a:pt x="10503077" y="1034548"/>
                  <a:pt x="10494423" y="1034548"/>
                </a:cubicBezTo>
                <a:cubicBezTo>
                  <a:pt x="10485651" y="1034548"/>
                  <a:pt x="10478635" y="1027488"/>
                  <a:pt x="10478635" y="1019178"/>
                </a:cubicBezTo>
                <a:cubicBezTo>
                  <a:pt x="10478635" y="1010457"/>
                  <a:pt x="10485651" y="1003384"/>
                  <a:pt x="10494423" y="1003384"/>
                </a:cubicBezTo>
                <a:close/>
                <a:moveTo>
                  <a:pt x="8585681" y="1000474"/>
                </a:moveTo>
                <a:cubicBezTo>
                  <a:pt x="8586524" y="1000474"/>
                  <a:pt x="8587353" y="1001304"/>
                  <a:pt x="8587353" y="1002134"/>
                </a:cubicBezTo>
                <a:cubicBezTo>
                  <a:pt x="8587353" y="1003384"/>
                  <a:pt x="8586524" y="1004215"/>
                  <a:pt x="8585681" y="1004215"/>
                </a:cubicBezTo>
                <a:cubicBezTo>
                  <a:pt x="8584850" y="1004215"/>
                  <a:pt x="8584021" y="1003384"/>
                  <a:pt x="8584021" y="1002134"/>
                </a:cubicBezTo>
                <a:cubicBezTo>
                  <a:pt x="8584079" y="1001246"/>
                  <a:pt x="8584793" y="1000533"/>
                  <a:pt x="8585681" y="1000474"/>
                </a:cubicBezTo>
                <a:close/>
                <a:moveTo>
                  <a:pt x="8791477" y="997973"/>
                </a:moveTo>
                <a:cubicBezTo>
                  <a:pt x="8791524" y="997973"/>
                  <a:pt x="8791583" y="997973"/>
                  <a:pt x="8791629" y="997973"/>
                </a:cubicBezTo>
                <a:cubicBezTo>
                  <a:pt x="8793196" y="998020"/>
                  <a:pt x="8794436" y="999329"/>
                  <a:pt x="8794389" y="1000895"/>
                </a:cubicBezTo>
                <a:cubicBezTo>
                  <a:pt x="8794389" y="1002134"/>
                  <a:pt x="8793150" y="1003384"/>
                  <a:pt x="8791477" y="1003384"/>
                </a:cubicBezTo>
                <a:cubicBezTo>
                  <a:pt x="8789817" y="1003384"/>
                  <a:pt x="8788578" y="1002134"/>
                  <a:pt x="8788578" y="1000895"/>
                </a:cubicBezTo>
                <a:cubicBezTo>
                  <a:pt x="8788578" y="1000849"/>
                  <a:pt x="8788578" y="1000802"/>
                  <a:pt x="8788578" y="1000754"/>
                </a:cubicBezTo>
                <a:cubicBezTo>
                  <a:pt x="8788612" y="999189"/>
                  <a:pt x="8789910" y="997937"/>
                  <a:pt x="8791477" y="997973"/>
                </a:cubicBezTo>
                <a:close/>
                <a:moveTo>
                  <a:pt x="668185" y="997564"/>
                </a:moveTo>
                <a:cubicBezTo>
                  <a:pt x="671576" y="997669"/>
                  <a:pt x="674301" y="1000404"/>
                  <a:pt x="674382" y="1003806"/>
                </a:cubicBezTo>
                <a:cubicBezTo>
                  <a:pt x="674382" y="1007547"/>
                  <a:pt x="671460" y="1010446"/>
                  <a:pt x="668185" y="1010446"/>
                </a:cubicBezTo>
                <a:cubicBezTo>
                  <a:pt x="664444" y="1010446"/>
                  <a:pt x="661519" y="1007547"/>
                  <a:pt x="661519" y="1003806"/>
                </a:cubicBezTo>
                <a:cubicBezTo>
                  <a:pt x="661519" y="1000474"/>
                  <a:pt x="664444" y="997564"/>
                  <a:pt x="668185" y="997564"/>
                </a:cubicBezTo>
                <a:close/>
                <a:moveTo>
                  <a:pt x="2967250" y="996734"/>
                </a:moveTo>
                <a:cubicBezTo>
                  <a:pt x="2968092" y="996734"/>
                  <a:pt x="2968921" y="997564"/>
                  <a:pt x="2968921" y="998394"/>
                </a:cubicBezTo>
                <a:cubicBezTo>
                  <a:pt x="2968863" y="999282"/>
                  <a:pt x="2968151" y="999996"/>
                  <a:pt x="2967250" y="1000054"/>
                </a:cubicBezTo>
                <a:lnTo>
                  <a:pt x="2967250" y="1000066"/>
                </a:lnTo>
                <a:cubicBezTo>
                  <a:pt x="2966420" y="1000066"/>
                  <a:pt x="2965588" y="999235"/>
                  <a:pt x="2965588" y="998394"/>
                </a:cubicBezTo>
                <a:cubicBezTo>
                  <a:pt x="2965647" y="997506"/>
                  <a:pt x="2966361" y="996793"/>
                  <a:pt x="2967250" y="996734"/>
                </a:cubicBezTo>
                <a:close/>
                <a:moveTo>
                  <a:pt x="10812857" y="995495"/>
                </a:moveTo>
                <a:cubicBezTo>
                  <a:pt x="10822797" y="995495"/>
                  <a:pt x="10831101" y="1003806"/>
                  <a:pt x="10831101" y="1013778"/>
                </a:cubicBezTo>
                <a:cubicBezTo>
                  <a:pt x="10831101" y="1024170"/>
                  <a:pt x="10822797" y="1032480"/>
                  <a:pt x="10812857" y="1032480"/>
                </a:cubicBezTo>
                <a:cubicBezTo>
                  <a:pt x="10802449" y="1032480"/>
                  <a:pt x="10794615" y="1024170"/>
                  <a:pt x="10794615" y="1013778"/>
                </a:cubicBezTo>
                <a:cubicBezTo>
                  <a:pt x="10794615" y="1003794"/>
                  <a:pt x="10802449" y="995495"/>
                  <a:pt x="10812857" y="995495"/>
                </a:cubicBezTo>
                <a:close/>
                <a:moveTo>
                  <a:pt x="10106804" y="995191"/>
                </a:moveTo>
                <a:cubicBezTo>
                  <a:pt x="10113458" y="994899"/>
                  <a:pt x="10119094" y="1000066"/>
                  <a:pt x="10119387" y="1006716"/>
                </a:cubicBezTo>
                <a:cubicBezTo>
                  <a:pt x="10119387" y="1013357"/>
                  <a:pt x="10113984" y="1019178"/>
                  <a:pt x="10107330" y="1019178"/>
                </a:cubicBezTo>
                <a:cubicBezTo>
                  <a:pt x="10100676" y="1019178"/>
                  <a:pt x="10095273" y="1013357"/>
                  <a:pt x="10095273" y="1006716"/>
                </a:cubicBezTo>
                <a:cubicBezTo>
                  <a:pt x="10095553" y="1000474"/>
                  <a:pt x="10100547" y="995472"/>
                  <a:pt x="10106804" y="995191"/>
                </a:cubicBezTo>
                <a:close/>
                <a:moveTo>
                  <a:pt x="9540250" y="995074"/>
                </a:moveTo>
                <a:cubicBezTo>
                  <a:pt x="9544822" y="995074"/>
                  <a:pt x="9548564" y="998394"/>
                  <a:pt x="9548564" y="1002977"/>
                </a:cubicBezTo>
                <a:cubicBezTo>
                  <a:pt x="9548564" y="1007536"/>
                  <a:pt x="9544822" y="1011276"/>
                  <a:pt x="9540250" y="1011276"/>
                </a:cubicBezTo>
                <a:cubicBezTo>
                  <a:pt x="9536087" y="1011276"/>
                  <a:pt x="9532345" y="1007536"/>
                  <a:pt x="9532345" y="1002977"/>
                </a:cubicBezTo>
                <a:cubicBezTo>
                  <a:pt x="9532345" y="1002965"/>
                  <a:pt x="9532345" y="1002965"/>
                  <a:pt x="9532345" y="1002954"/>
                </a:cubicBezTo>
                <a:cubicBezTo>
                  <a:pt x="9532356" y="998592"/>
                  <a:pt x="9535887" y="995063"/>
                  <a:pt x="9540250" y="995074"/>
                </a:cubicBezTo>
                <a:close/>
                <a:moveTo>
                  <a:pt x="1367856" y="994653"/>
                </a:moveTo>
                <a:cubicBezTo>
                  <a:pt x="1371597" y="994653"/>
                  <a:pt x="1374519" y="997552"/>
                  <a:pt x="1374519" y="1001293"/>
                </a:cubicBezTo>
                <a:cubicBezTo>
                  <a:pt x="1374519" y="1005033"/>
                  <a:pt x="1371597" y="1007955"/>
                  <a:pt x="1367856" y="1007955"/>
                </a:cubicBezTo>
                <a:cubicBezTo>
                  <a:pt x="1364581" y="1007955"/>
                  <a:pt x="1361657" y="1005045"/>
                  <a:pt x="1361657" y="1001305"/>
                </a:cubicBezTo>
                <a:cubicBezTo>
                  <a:pt x="1361657" y="997564"/>
                  <a:pt x="1364581" y="994653"/>
                  <a:pt x="1367856" y="994653"/>
                </a:cubicBezTo>
                <a:close/>
                <a:moveTo>
                  <a:pt x="2785154" y="992573"/>
                </a:moveTo>
                <a:cubicBezTo>
                  <a:pt x="2786815" y="992573"/>
                  <a:pt x="2788066" y="993402"/>
                  <a:pt x="2788066" y="995062"/>
                </a:cubicBezTo>
                <a:cubicBezTo>
                  <a:pt x="2788066" y="995108"/>
                  <a:pt x="2788066" y="995144"/>
                  <a:pt x="2788066" y="995191"/>
                </a:cubicBezTo>
                <a:cubicBezTo>
                  <a:pt x="2788030" y="996768"/>
                  <a:pt x="2786732" y="998020"/>
                  <a:pt x="2785154" y="997984"/>
                </a:cubicBezTo>
                <a:cubicBezTo>
                  <a:pt x="2783902" y="997984"/>
                  <a:pt x="2782663" y="996734"/>
                  <a:pt x="2782663" y="995074"/>
                </a:cubicBezTo>
                <a:cubicBezTo>
                  <a:pt x="2782663" y="993402"/>
                  <a:pt x="2783902" y="992573"/>
                  <a:pt x="2785154" y="992573"/>
                </a:cubicBezTo>
                <a:close/>
                <a:moveTo>
                  <a:pt x="9989673" y="992164"/>
                </a:moveTo>
                <a:cubicBezTo>
                  <a:pt x="9989696" y="992164"/>
                  <a:pt x="9989720" y="992164"/>
                  <a:pt x="9989743" y="992164"/>
                </a:cubicBezTo>
                <a:cubicBezTo>
                  <a:pt x="9995930" y="992186"/>
                  <a:pt x="10000923" y="997201"/>
                  <a:pt x="10000899" y="1003385"/>
                </a:cubicBezTo>
                <a:cubicBezTo>
                  <a:pt x="10000899" y="1009616"/>
                  <a:pt x="9995906" y="1014607"/>
                  <a:pt x="9989673" y="1014607"/>
                </a:cubicBezTo>
                <a:cubicBezTo>
                  <a:pt x="9983440" y="1014607"/>
                  <a:pt x="9978447" y="1009616"/>
                  <a:pt x="9978447" y="1003385"/>
                </a:cubicBezTo>
                <a:cubicBezTo>
                  <a:pt x="9978447" y="1003362"/>
                  <a:pt x="9978447" y="1003339"/>
                  <a:pt x="9978447" y="1003316"/>
                </a:cubicBezTo>
                <a:cubicBezTo>
                  <a:pt x="9978470" y="997131"/>
                  <a:pt x="9983499" y="992140"/>
                  <a:pt x="9989673" y="992164"/>
                </a:cubicBezTo>
                <a:close/>
                <a:moveTo>
                  <a:pt x="9001857" y="991742"/>
                </a:moveTo>
                <a:cubicBezTo>
                  <a:pt x="9004348" y="991742"/>
                  <a:pt x="9006429" y="993812"/>
                  <a:pt x="9006429" y="996734"/>
                </a:cubicBezTo>
                <a:cubicBezTo>
                  <a:pt x="9006407" y="999246"/>
                  <a:pt x="9004372" y="1001280"/>
                  <a:pt x="9001857" y="1001304"/>
                </a:cubicBezTo>
                <a:lnTo>
                  <a:pt x="9001857" y="1001293"/>
                </a:lnTo>
                <a:cubicBezTo>
                  <a:pt x="8999354" y="1001293"/>
                  <a:pt x="8997273" y="999235"/>
                  <a:pt x="8997273" y="996734"/>
                </a:cubicBezTo>
                <a:cubicBezTo>
                  <a:pt x="8997273" y="993812"/>
                  <a:pt x="8999354" y="991742"/>
                  <a:pt x="9001857" y="991742"/>
                </a:cubicBezTo>
                <a:close/>
                <a:moveTo>
                  <a:pt x="6590088" y="990913"/>
                </a:moveTo>
                <a:cubicBezTo>
                  <a:pt x="6607991" y="990936"/>
                  <a:pt x="6622503" y="1005443"/>
                  <a:pt x="6622516" y="1023339"/>
                </a:cubicBezTo>
                <a:cubicBezTo>
                  <a:pt x="6622492" y="1041237"/>
                  <a:pt x="6607991" y="1055731"/>
                  <a:pt x="6590088" y="1055755"/>
                </a:cubicBezTo>
                <a:cubicBezTo>
                  <a:pt x="6589947" y="1055755"/>
                  <a:pt x="6589807" y="1055755"/>
                  <a:pt x="6589667" y="1055755"/>
                </a:cubicBezTo>
                <a:cubicBezTo>
                  <a:pt x="6571867" y="1055638"/>
                  <a:pt x="6557543" y="1041131"/>
                  <a:pt x="6557659" y="1023339"/>
                </a:cubicBezTo>
                <a:cubicBezTo>
                  <a:pt x="6557659" y="1023187"/>
                  <a:pt x="6557659" y="1023036"/>
                  <a:pt x="6557659" y="1022884"/>
                </a:cubicBezTo>
                <a:cubicBezTo>
                  <a:pt x="6557788" y="1005104"/>
                  <a:pt x="6572300" y="990784"/>
                  <a:pt x="6590088" y="990913"/>
                </a:cubicBezTo>
                <a:close/>
                <a:moveTo>
                  <a:pt x="10226272" y="990071"/>
                </a:moveTo>
                <a:cubicBezTo>
                  <a:pt x="10233757" y="990071"/>
                  <a:pt x="10239487" y="995903"/>
                  <a:pt x="10239487" y="1003385"/>
                </a:cubicBezTo>
                <a:cubicBezTo>
                  <a:pt x="10239487" y="1010446"/>
                  <a:pt x="10233757" y="1016267"/>
                  <a:pt x="10226272" y="1016267"/>
                </a:cubicBezTo>
                <a:cubicBezTo>
                  <a:pt x="10219140" y="1016267"/>
                  <a:pt x="10213293" y="1010446"/>
                  <a:pt x="10213293" y="1003385"/>
                </a:cubicBezTo>
                <a:cubicBezTo>
                  <a:pt x="10213293" y="995903"/>
                  <a:pt x="10219140" y="990071"/>
                  <a:pt x="10226272" y="990071"/>
                </a:cubicBezTo>
                <a:close/>
                <a:moveTo>
                  <a:pt x="1849716" y="986342"/>
                </a:moveTo>
                <a:cubicBezTo>
                  <a:pt x="1853119" y="986424"/>
                  <a:pt x="1855867" y="989171"/>
                  <a:pt x="1855950" y="992573"/>
                </a:cubicBezTo>
                <a:cubicBezTo>
                  <a:pt x="1855867" y="995986"/>
                  <a:pt x="1853132" y="998732"/>
                  <a:pt x="1849716" y="998814"/>
                </a:cubicBezTo>
                <a:cubicBezTo>
                  <a:pt x="1846395" y="998814"/>
                  <a:pt x="1843483" y="995903"/>
                  <a:pt x="1843483" y="992573"/>
                </a:cubicBezTo>
                <a:cubicBezTo>
                  <a:pt x="1843565" y="989171"/>
                  <a:pt x="1846313" y="986424"/>
                  <a:pt x="1849716" y="986342"/>
                </a:cubicBezTo>
                <a:close/>
                <a:moveTo>
                  <a:pt x="9873257" y="983010"/>
                </a:moveTo>
                <a:cubicBezTo>
                  <a:pt x="9873327" y="983010"/>
                  <a:pt x="9873397" y="983010"/>
                  <a:pt x="9873467" y="983010"/>
                </a:cubicBezTo>
                <a:cubicBezTo>
                  <a:pt x="9879151" y="983067"/>
                  <a:pt x="9883711" y="987721"/>
                  <a:pt x="9883653" y="993402"/>
                </a:cubicBezTo>
                <a:cubicBezTo>
                  <a:pt x="9883653" y="998814"/>
                  <a:pt x="9879081" y="1003384"/>
                  <a:pt x="9873257" y="1003384"/>
                </a:cubicBezTo>
                <a:cubicBezTo>
                  <a:pt x="9867445" y="1003384"/>
                  <a:pt x="9862872" y="998814"/>
                  <a:pt x="9862872" y="993413"/>
                </a:cubicBezTo>
                <a:cubicBezTo>
                  <a:pt x="9862872" y="993343"/>
                  <a:pt x="9862872" y="993273"/>
                  <a:pt x="9862872" y="993203"/>
                </a:cubicBezTo>
                <a:cubicBezTo>
                  <a:pt x="9862919" y="987522"/>
                  <a:pt x="9867573" y="982963"/>
                  <a:pt x="9873257" y="983010"/>
                </a:cubicBezTo>
                <a:close/>
                <a:moveTo>
                  <a:pt x="9215547" y="983010"/>
                </a:moveTo>
                <a:cubicBezTo>
                  <a:pt x="9215640" y="983010"/>
                  <a:pt x="9215733" y="983010"/>
                  <a:pt x="9215827" y="983010"/>
                </a:cubicBezTo>
                <a:cubicBezTo>
                  <a:pt x="9218973" y="983092"/>
                  <a:pt x="9221453" y="985699"/>
                  <a:pt x="9221370" y="988831"/>
                </a:cubicBezTo>
                <a:cubicBezTo>
                  <a:pt x="9221370" y="992152"/>
                  <a:pt x="9218868" y="995074"/>
                  <a:pt x="9215547" y="995074"/>
                </a:cubicBezTo>
                <a:cubicBezTo>
                  <a:pt x="9212226" y="995074"/>
                  <a:pt x="9209723" y="992152"/>
                  <a:pt x="9209723" y="988831"/>
                </a:cubicBezTo>
                <a:cubicBezTo>
                  <a:pt x="9209723" y="988738"/>
                  <a:pt x="9209723" y="988644"/>
                  <a:pt x="9209723" y="988551"/>
                </a:cubicBezTo>
                <a:cubicBezTo>
                  <a:pt x="9209805" y="985407"/>
                  <a:pt x="9212412" y="982928"/>
                  <a:pt x="9215547" y="983010"/>
                </a:cubicBezTo>
                <a:close/>
                <a:moveTo>
                  <a:pt x="2228049" y="983010"/>
                </a:moveTo>
                <a:cubicBezTo>
                  <a:pt x="2228155" y="983010"/>
                  <a:pt x="2228272" y="983010"/>
                  <a:pt x="2228377" y="983010"/>
                </a:cubicBezTo>
                <a:cubicBezTo>
                  <a:pt x="2231277" y="983103"/>
                  <a:pt x="2233545" y="985524"/>
                  <a:pt x="2233452" y="988410"/>
                </a:cubicBezTo>
                <a:cubicBezTo>
                  <a:pt x="2233452" y="991321"/>
                  <a:pt x="2230962" y="993402"/>
                  <a:pt x="2228049" y="993402"/>
                </a:cubicBezTo>
                <a:cubicBezTo>
                  <a:pt x="2225138" y="993402"/>
                  <a:pt x="2222647" y="991332"/>
                  <a:pt x="2222647" y="988410"/>
                </a:cubicBezTo>
                <a:cubicBezTo>
                  <a:pt x="2222647" y="988306"/>
                  <a:pt x="2222647" y="988188"/>
                  <a:pt x="2222647" y="988084"/>
                </a:cubicBezTo>
                <a:cubicBezTo>
                  <a:pt x="2222741" y="985184"/>
                  <a:pt x="2225162" y="982917"/>
                  <a:pt x="2228049" y="983010"/>
                </a:cubicBezTo>
                <a:close/>
                <a:moveTo>
                  <a:pt x="11056916" y="981350"/>
                </a:moveTo>
                <a:cubicBezTo>
                  <a:pt x="11068493" y="981350"/>
                  <a:pt x="11078083" y="990913"/>
                  <a:pt x="11078083" y="1002544"/>
                </a:cubicBezTo>
                <a:cubicBezTo>
                  <a:pt x="11078083" y="1014607"/>
                  <a:pt x="11068493" y="1024170"/>
                  <a:pt x="11056916" y="1024170"/>
                </a:cubicBezTo>
                <a:cubicBezTo>
                  <a:pt x="11044870" y="1024170"/>
                  <a:pt x="11035282" y="1014596"/>
                  <a:pt x="11035282" y="1002555"/>
                </a:cubicBezTo>
                <a:cubicBezTo>
                  <a:pt x="11035282" y="990913"/>
                  <a:pt x="11044870" y="981350"/>
                  <a:pt x="11056916" y="981350"/>
                </a:cubicBezTo>
                <a:close/>
                <a:moveTo>
                  <a:pt x="552996" y="980100"/>
                </a:moveTo>
                <a:cubicBezTo>
                  <a:pt x="556739" y="980100"/>
                  <a:pt x="559194" y="982601"/>
                  <a:pt x="559194" y="985921"/>
                </a:cubicBezTo>
                <a:cubicBezTo>
                  <a:pt x="559194" y="989661"/>
                  <a:pt x="556739" y="992152"/>
                  <a:pt x="552996" y="992152"/>
                </a:cubicBezTo>
                <a:cubicBezTo>
                  <a:pt x="549722" y="992152"/>
                  <a:pt x="547150" y="989661"/>
                  <a:pt x="547150" y="985921"/>
                </a:cubicBezTo>
                <a:cubicBezTo>
                  <a:pt x="547150" y="982601"/>
                  <a:pt x="549722" y="980100"/>
                  <a:pt x="552996" y="980100"/>
                </a:cubicBezTo>
                <a:close/>
                <a:moveTo>
                  <a:pt x="10345905" y="978018"/>
                </a:moveTo>
                <a:cubicBezTo>
                  <a:pt x="10353506" y="978018"/>
                  <a:pt x="10359703" y="984260"/>
                  <a:pt x="10359703" y="991742"/>
                </a:cubicBezTo>
                <a:cubicBezTo>
                  <a:pt x="10359703" y="999644"/>
                  <a:pt x="10353506" y="1005875"/>
                  <a:pt x="10345905" y="1005875"/>
                </a:cubicBezTo>
                <a:cubicBezTo>
                  <a:pt x="10338069" y="1005875"/>
                  <a:pt x="10331871" y="999644"/>
                  <a:pt x="10331871" y="991742"/>
                </a:cubicBezTo>
                <a:cubicBezTo>
                  <a:pt x="10331871" y="984260"/>
                  <a:pt x="10338069" y="978018"/>
                  <a:pt x="10345905" y="978018"/>
                </a:cubicBezTo>
                <a:close/>
                <a:moveTo>
                  <a:pt x="2502445" y="974698"/>
                </a:moveTo>
                <a:cubicBezTo>
                  <a:pt x="2504526" y="974698"/>
                  <a:pt x="2506596" y="976779"/>
                  <a:pt x="2506596" y="978872"/>
                </a:cubicBezTo>
                <a:cubicBezTo>
                  <a:pt x="2506596" y="981350"/>
                  <a:pt x="2504526" y="983431"/>
                  <a:pt x="2502445" y="983431"/>
                </a:cubicBezTo>
                <a:cubicBezTo>
                  <a:pt x="2499953" y="983431"/>
                  <a:pt x="2497872" y="981350"/>
                  <a:pt x="2497872" y="978861"/>
                </a:cubicBezTo>
                <a:cubicBezTo>
                  <a:pt x="2497872" y="976779"/>
                  <a:pt x="2499953" y="974698"/>
                  <a:pt x="2502445" y="974698"/>
                </a:cubicBezTo>
                <a:close/>
                <a:moveTo>
                  <a:pt x="10617914" y="973869"/>
                </a:moveTo>
                <a:cubicBezTo>
                  <a:pt x="10627035" y="973869"/>
                  <a:pt x="10634051" y="981350"/>
                  <a:pt x="10634051" y="990071"/>
                </a:cubicBezTo>
                <a:cubicBezTo>
                  <a:pt x="10634051" y="999235"/>
                  <a:pt x="10627035" y="1006295"/>
                  <a:pt x="10617914" y="1006295"/>
                </a:cubicBezTo>
                <a:cubicBezTo>
                  <a:pt x="10609142" y="1006295"/>
                  <a:pt x="10601659" y="999235"/>
                  <a:pt x="10601659" y="990071"/>
                </a:cubicBezTo>
                <a:cubicBezTo>
                  <a:pt x="10601659" y="981350"/>
                  <a:pt x="10609142" y="973869"/>
                  <a:pt x="10617914" y="973869"/>
                </a:cubicBezTo>
                <a:close/>
                <a:moveTo>
                  <a:pt x="1253952" y="972209"/>
                </a:moveTo>
                <a:cubicBezTo>
                  <a:pt x="1257694" y="972209"/>
                  <a:pt x="1260619" y="975120"/>
                  <a:pt x="1260619" y="978861"/>
                </a:cubicBezTo>
                <a:cubicBezTo>
                  <a:pt x="1260619" y="982181"/>
                  <a:pt x="1257694" y="985092"/>
                  <a:pt x="1253952" y="985092"/>
                </a:cubicBezTo>
                <a:cubicBezTo>
                  <a:pt x="1250678" y="985092"/>
                  <a:pt x="1247756" y="982181"/>
                  <a:pt x="1247756" y="978873"/>
                </a:cubicBezTo>
                <a:cubicBezTo>
                  <a:pt x="1247756" y="975131"/>
                  <a:pt x="1250678" y="972209"/>
                  <a:pt x="1253952" y="972209"/>
                </a:cubicBezTo>
                <a:close/>
                <a:moveTo>
                  <a:pt x="11014934" y="971379"/>
                </a:moveTo>
                <a:cubicBezTo>
                  <a:pt x="11026161" y="971379"/>
                  <a:pt x="11035282" y="980099"/>
                  <a:pt x="11035282" y="991321"/>
                </a:cubicBezTo>
                <a:cubicBezTo>
                  <a:pt x="11035282" y="1002555"/>
                  <a:pt x="11026161" y="1011696"/>
                  <a:pt x="11014934" y="1011696"/>
                </a:cubicBezTo>
                <a:cubicBezTo>
                  <a:pt x="11004058" y="1011696"/>
                  <a:pt x="10994938" y="1002543"/>
                  <a:pt x="10994938" y="991321"/>
                </a:cubicBezTo>
                <a:cubicBezTo>
                  <a:pt x="10994938" y="980099"/>
                  <a:pt x="11004058" y="971379"/>
                  <a:pt x="11014934" y="971379"/>
                </a:cubicBezTo>
                <a:close/>
                <a:moveTo>
                  <a:pt x="9430909" y="969708"/>
                </a:moveTo>
                <a:cubicBezTo>
                  <a:pt x="9434768" y="969824"/>
                  <a:pt x="9437867" y="972922"/>
                  <a:pt x="9437973" y="976780"/>
                </a:cubicBezTo>
                <a:cubicBezTo>
                  <a:pt x="9437973" y="980521"/>
                  <a:pt x="9434652" y="983840"/>
                  <a:pt x="9430909" y="983840"/>
                </a:cubicBezTo>
                <a:cubicBezTo>
                  <a:pt x="9430875" y="983840"/>
                  <a:pt x="9430839" y="983840"/>
                  <a:pt x="9430804" y="983840"/>
                </a:cubicBezTo>
                <a:cubicBezTo>
                  <a:pt x="9426933" y="983817"/>
                  <a:pt x="9423811" y="980649"/>
                  <a:pt x="9423834" y="976780"/>
                </a:cubicBezTo>
                <a:cubicBezTo>
                  <a:pt x="9423834" y="976745"/>
                  <a:pt x="9423834" y="976698"/>
                  <a:pt x="9423834" y="976662"/>
                </a:cubicBezTo>
                <a:cubicBezTo>
                  <a:pt x="9423870" y="972793"/>
                  <a:pt x="9427039" y="969672"/>
                  <a:pt x="9430909" y="969708"/>
                </a:cubicBezTo>
                <a:close/>
                <a:moveTo>
                  <a:pt x="9758933" y="968878"/>
                </a:moveTo>
                <a:cubicBezTo>
                  <a:pt x="9763962" y="968925"/>
                  <a:pt x="9768031" y="972993"/>
                  <a:pt x="9768078" y="978019"/>
                </a:cubicBezTo>
                <a:cubicBezTo>
                  <a:pt x="9768078" y="983011"/>
                  <a:pt x="9763915" y="986752"/>
                  <a:pt x="9758933" y="986752"/>
                </a:cubicBezTo>
                <a:cubicBezTo>
                  <a:pt x="9753939" y="986752"/>
                  <a:pt x="9750197" y="983011"/>
                  <a:pt x="9750197" y="978019"/>
                </a:cubicBezTo>
                <a:cubicBezTo>
                  <a:pt x="9750197" y="973040"/>
                  <a:pt x="9753939" y="968878"/>
                  <a:pt x="9758933" y="968878"/>
                </a:cubicBezTo>
                <a:close/>
                <a:moveTo>
                  <a:pt x="6721460" y="968468"/>
                </a:moveTo>
                <a:cubicBezTo>
                  <a:pt x="6721543" y="968468"/>
                  <a:pt x="6721612" y="968468"/>
                  <a:pt x="6721695" y="968468"/>
                </a:cubicBezTo>
                <a:cubicBezTo>
                  <a:pt x="6740465" y="968539"/>
                  <a:pt x="6755631" y="983793"/>
                  <a:pt x="6755562" y="1002555"/>
                </a:cubicBezTo>
                <a:cubicBezTo>
                  <a:pt x="6755562" y="1021259"/>
                  <a:pt x="6740172" y="1036220"/>
                  <a:pt x="6721460" y="1036220"/>
                </a:cubicBezTo>
                <a:cubicBezTo>
                  <a:pt x="6702763" y="1036220"/>
                  <a:pt x="6687373" y="1021259"/>
                  <a:pt x="6687373" y="1002555"/>
                </a:cubicBezTo>
                <a:cubicBezTo>
                  <a:pt x="6687373" y="1002485"/>
                  <a:pt x="6687373" y="1002403"/>
                  <a:pt x="6687373" y="1002333"/>
                </a:cubicBezTo>
                <a:cubicBezTo>
                  <a:pt x="6687431" y="983570"/>
                  <a:pt x="6702692" y="968410"/>
                  <a:pt x="6721460" y="968468"/>
                </a:cubicBezTo>
                <a:close/>
                <a:moveTo>
                  <a:pt x="10775903" y="968048"/>
                </a:moveTo>
                <a:cubicBezTo>
                  <a:pt x="10785375" y="968048"/>
                  <a:pt x="10793327" y="975951"/>
                  <a:pt x="10793327" y="985500"/>
                </a:cubicBezTo>
                <a:cubicBezTo>
                  <a:pt x="10793327" y="995495"/>
                  <a:pt x="10785375" y="1003385"/>
                  <a:pt x="10775903" y="1003385"/>
                </a:cubicBezTo>
                <a:cubicBezTo>
                  <a:pt x="10765845" y="1003385"/>
                  <a:pt x="10758361" y="995495"/>
                  <a:pt x="10758361" y="985500"/>
                </a:cubicBezTo>
                <a:cubicBezTo>
                  <a:pt x="10758361" y="985395"/>
                  <a:pt x="10758361" y="985301"/>
                  <a:pt x="10758361" y="985197"/>
                </a:cubicBezTo>
                <a:cubicBezTo>
                  <a:pt x="10758477" y="975647"/>
                  <a:pt x="10766314" y="967966"/>
                  <a:pt x="10775903" y="968048"/>
                </a:cubicBezTo>
                <a:close/>
                <a:moveTo>
                  <a:pt x="438276" y="962648"/>
                </a:moveTo>
                <a:cubicBezTo>
                  <a:pt x="441550" y="962648"/>
                  <a:pt x="444123" y="965559"/>
                  <a:pt x="444123" y="968878"/>
                </a:cubicBezTo>
                <a:cubicBezTo>
                  <a:pt x="444123" y="972209"/>
                  <a:pt x="441550" y="974700"/>
                  <a:pt x="438276" y="974700"/>
                </a:cubicBezTo>
                <a:cubicBezTo>
                  <a:pt x="434884" y="974700"/>
                  <a:pt x="432429" y="972209"/>
                  <a:pt x="432429" y="968878"/>
                </a:cubicBezTo>
                <a:cubicBezTo>
                  <a:pt x="432429" y="965570"/>
                  <a:pt x="434884" y="962648"/>
                  <a:pt x="438276" y="962648"/>
                </a:cubicBezTo>
                <a:close/>
                <a:moveTo>
                  <a:pt x="8695023" y="961396"/>
                </a:moveTo>
                <a:cubicBezTo>
                  <a:pt x="8695865" y="961396"/>
                  <a:pt x="8696695" y="962238"/>
                  <a:pt x="8696695" y="963067"/>
                </a:cubicBezTo>
                <a:cubicBezTo>
                  <a:pt x="8696695" y="963909"/>
                  <a:pt x="8695865" y="964727"/>
                  <a:pt x="8695023" y="964727"/>
                </a:cubicBezTo>
                <a:cubicBezTo>
                  <a:pt x="8694192" y="964727"/>
                  <a:pt x="8693362" y="963898"/>
                  <a:pt x="8693362" y="963067"/>
                </a:cubicBezTo>
                <a:cubicBezTo>
                  <a:pt x="8693362" y="962238"/>
                  <a:pt x="8694192" y="961396"/>
                  <a:pt x="8695023" y="961396"/>
                </a:cubicBezTo>
                <a:close/>
                <a:moveTo>
                  <a:pt x="1736632" y="960157"/>
                </a:moveTo>
                <a:cubicBezTo>
                  <a:pt x="1736727" y="960157"/>
                  <a:pt x="1736820" y="960157"/>
                  <a:pt x="1736901" y="960157"/>
                </a:cubicBezTo>
                <a:cubicBezTo>
                  <a:pt x="1740048" y="960227"/>
                  <a:pt x="1742527" y="962834"/>
                  <a:pt x="1742456" y="965967"/>
                </a:cubicBezTo>
                <a:cubicBezTo>
                  <a:pt x="1742456" y="969298"/>
                  <a:pt x="1739954" y="972209"/>
                  <a:pt x="1736632" y="972209"/>
                </a:cubicBezTo>
                <a:cubicBezTo>
                  <a:pt x="1733311" y="972209"/>
                  <a:pt x="1730809" y="969298"/>
                  <a:pt x="1730809" y="965967"/>
                </a:cubicBezTo>
                <a:cubicBezTo>
                  <a:pt x="1730809" y="965873"/>
                  <a:pt x="1730809" y="965791"/>
                  <a:pt x="1730809" y="965697"/>
                </a:cubicBezTo>
                <a:cubicBezTo>
                  <a:pt x="1730891" y="962553"/>
                  <a:pt x="1733499" y="960075"/>
                  <a:pt x="1736632" y="960157"/>
                </a:cubicBezTo>
                <a:close/>
                <a:moveTo>
                  <a:pt x="10466473" y="959327"/>
                </a:moveTo>
                <a:cubicBezTo>
                  <a:pt x="10474425" y="959327"/>
                  <a:pt x="10481090" y="965967"/>
                  <a:pt x="10481090" y="974290"/>
                </a:cubicBezTo>
                <a:cubicBezTo>
                  <a:pt x="10480974" y="982286"/>
                  <a:pt x="10474543" y="988738"/>
                  <a:pt x="10466473" y="988832"/>
                </a:cubicBezTo>
                <a:cubicBezTo>
                  <a:pt x="10458170" y="988832"/>
                  <a:pt x="10451620" y="982181"/>
                  <a:pt x="10451620" y="974290"/>
                </a:cubicBezTo>
                <a:cubicBezTo>
                  <a:pt x="10451620" y="965967"/>
                  <a:pt x="10458170" y="959327"/>
                  <a:pt x="10466473" y="959327"/>
                </a:cubicBezTo>
                <a:close/>
                <a:moveTo>
                  <a:pt x="8900817" y="958497"/>
                </a:moveTo>
                <a:cubicBezTo>
                  <a:pt x="8902070" y="958497"/>
                  <a:pt x="8903730" y="959736"/>
                  <a:pt x="8903730" y="961396"/>
                </a:cubicBezTo>
                <a:cubicBezTo>
                  <a:pt x="8903730" y="963067"/>
                  <a:pt x="8902070" y="964306"/>
                  <a:pt x="8900817" y="964306"/>
                </a:cubicBezTo>
                <a:lnTo>
                  <a:pt x="8900817" y="964319"/>
                </a:lnTo>
                <a:cubicBezTo>
                  <a:pt x="8899158" y="964319"/>
                  <a:pt x="8897919" y="963067"/>
                  <a:pt x="8897919" y="961396"/>
                </a:cubicBezTo>
                <a:cubicBezTo>
                  <a:pt x="8897919" y="961350"/>
                  <a:pt x="8897919" y="961302"/>
                  <a:pt x="8897919" y="961255"/>
                </a:cubicBezTo>
                <a:cubicBezTo>
                  <a:pt x="8897953" y="959689"/>
                  <a:pt x="8899251" y="958462"/>
                  <a:pt x="8900817" y="958497"/>
                </a:cubicBezTo>
                <a:close/>
                <a:moveTo>
                  <a:pt x="10974588" y="956827"/>
                </a:moveTo>
                <a:cubicBezTo>
                  <a:pt x="10985347" y="956838"/>
                  <a:pt x="10994118" y="965581"/>
                  <a:pt x="10994118" y="976359"/>
                </a:cubicBezTo>
                <a:cubicBezTo>
                  <a:pt x="10994118" y="976370"/>
                  <a:pt x="10994118" y="976383"/>
                  <a:pt x="10994118" y="976395"/>
                </a:cubicBezTo>
                <a:cubicBezTo>
                  <a:pt x="10994118" y="987172"/>
                  <a:pt x="10985347" y="995916"/>
                  <a:pt x="10974588" y="995905"/>
                </a:cubicBezTo>
                <a:cubicBezTo>
                  <a:pt x="10963714" y="995892"/>
                  <a:pt x="10955060" y="987137"/>
                  <a:pt x="10955060" y="976359"/>
                </a:cubicBezTo>
                <a:cubicBezTo>
                  <a:pt x="10955060" y="976347"/>
                  <a:pt x="10955060" y="976347"/>
                  <a:pt x="10955060" y="976336"/>
                </a:cubicBezTo>
                <a:cubicBezTo>
                  <a:pt x="10955060" y="965558"/>
                  <a:pt x="10963830" y="956814"/>
                  <a:pt x="10974588" y="956827"/>
                </a:cubicBezTo>
                <a:close/>
                <a:moveTo>
                  <a:pt x="6861570" y="956825"/>
                </a:moveTo>
                <a:cubicBezTo>
                  <a:pt x="6861581" y="956825"/>
                  <a:pt x="6861606" y="956825"/>
                  <a:pt x="6861617" y="956825"/>
                </a:cubicBezTo>
                <a:cubicBezTo>
                  <a:pt x="6881123" y="956838"/>
                  <a:pt x="6896922" y="972653"/>
                  <a:pt x="6896911" y="992152"/>
                </a:cubicBezTo>
                <a:cubicBezTo>
                  <a:pt x="6896911" y="992175"/>
                  <a:pt x="6896911" y="992186"/>
                  <a:pt x="6896911" y="992211"/>
                </a:cubicBezTo>
                <a:cubicBezTo>
                  <a:pt x="6896900" y="1011708"/>
                  <a:pt x="6881076" y="1027500"/>
                  <a:pt x="6861570" y="1027489"/>
                </a:cubicBezTo>
                <a:cubicBezTo>
                  <a:pt x="6861547" y="1027489"/>
                  <a:pt x="6861535" y="1027489"/>
                  <a:pt x="6861512" y="1027489"/>
                </a:cubicBezTo>
                <a:cubicBezTo>
                  <a:pt x="6842005" y="1027466"/>
                  <a:pt x="6826207" y="1011650"/>
                  <a:pt x="6826230" y="992152"/>
                </a:cubicBezTo>
                <a:cubicBezTo>
                  <a:pt x="6826230" y="992140"/>
                  <a:pt x="6826230" y="992116"/>
                  <a:pt x="6826230" y="992105"/>
                </a:cubicBezTo>
                <a:cubicBezTo>
                  <a:pt x="6826241" y="972607"/>
                  <a:pt x="6842065" y="956814"/>
                  <a:pt x="6861570" y="956825"/>
                </a:cubicBezTo>
                <a:close/>
                <a:moveTo>
                  <a:pt x="2858751" y="954336"/>
                </a:moveTo>
                <a:cubicBezTo>
                  <a:pt x="2859990" y="954336"/>
                  <a:pt x="2860412" y="955165"/>
                  <a:pt x="2860412" y="955996"/>
                </a:cubicBezTo>
                <a:cubicBezTo>
                  <a:pt x="2860412" y="956825"/>
                  <a:pt x="2859990" y="957656"/>
                  <a:pt x="2858751" y="957656"/>
                </a:cubicBezTo>
                <a:cubicBezTo>
                  <a:pt x="2857908" y="957656"/>
                  <a:pt x="2857498" y="956814"/>
                  <a:pt x="2857498" y="955996"/>
                </a:cubicBezTo>
                <a:cubicBezTo>
                  <a:pt x="2857498" y="955154"/>
                  <a:pt x="2857908" y="954336"/>
                  <a:pt x="2858751" y="954336"/>
                </a:cubicBezTo>
                <a:close/>
                <a:moveTo>
                  <a:pt x="2675392" y="954324"/>
                </a:moveTo>
                <a:cubicBezTo>
                  <a:pt x="2675438" y="954324"/>
                  <a:pt x="2675473" y="954324"/>
                  <a:pt x="2675519" y="954324"/>
                </a:cubicBezTo>
                <a:cubicBezTo>
                  <a:pt x="2677098" y="954358"/>
                  <a:pt x="2678339" y="955668"/>
                  <a:pt x="2678303" y="957246"/>
                </a:cubicBezTo>
                <a:cubicBezTo>
                  <a:pt x="2678303" y="958497"/>
                  <a:pt x="2677052" y="959736"/>
                  <a:pt x="2675392" y="959736"/>
                </a:cubicBezTo>
                <a:cubicBezTo>
                  <a:pt x="2674058" y="959642"/>
                  <a:pt x="2672993" y="958578"/>
                  <a:pt x="2672900" y="957246"/>
                </a:cubicBezTo>
                <a:cubicBezTo>
                  <a:pt x="2672900" y="955586"/>
                  <a:pt x="2674152" y="954324"/>
                  <a:pt x="2675392" y="954324"/>
                </a:cubicBezTo>
                <a:close/>
                <a:moveTo>
                  <a:pt x="2115796" y="952675"/>
                </a:moveTo>
                <a:cubicBezTo>
                  <a:pt x="2118709" y="952675"/>
                  <a:pt x="2121199" y="954756"/>
                  <a:pt x="2121199" y="957656"/>
                </a:cubicBezTo>
                <a:cubicBezTo>
                  <a:pt x="2121152" y="960625"/>
                  <a:pt x="2118755" y="963010"/>
                  <a:pt x="2115796" y="963067"/>
                </a:cubicBezTo>
                <a:cubicBezTo>
                  <a:pt x="2112885" y="963067"/>
                  <a:pt x="2110393" y="960566"/>
                  <a:pt x="2110393" y="957656"/>
                </a:cubicBezTo>
                <a:cubicBezTo>
                  <a:pt x="2110393" y="954756"/>
                  <a:pt x="2112885" y="952675"/>
                  <a:pt x="2115796" y="952675"/>
                </a:cubicBezTo>
                <a:close/>
                <a:moveTo>
                  <a:pt x="9110778" y="951846"/>
                </a:moveTo>
                <a:cubicBezTo>
                  <a:pt x="9113689" y="951846"/>
                  <a:pt x="9115771" y="953914"/>
                  <a:pt x="9115771" y="956416"/>
                </a:cubicBezTo>
                <a:cubicBezTo>
                  <a:pt x="9115771" y="958906"/>
                  <a:pt x="9113689" y="960987"/>
                  <a:pt x="9110778" y="960987"/>
                </a:cubicBezTo>
                <a:cubicBezTo>
                  <a:pt x="9108287" y="960987"/>
                  <a:pt x="9106205" y="958906"/>
                  <a:pt x="9106205" y="956405"/>
                </a:cubicBezTo>
                <a:cubicBezTo>
                  <a:pt x="9106228" y="953891"/>
                  <a:pt x="9108263" y="951869"/>
                  <a:pt x="9110778" y="951846"/>
                </a:cubicBezTo>
                <a:close/>
                <a:moveTo>
                  <a:pt x="1140050" y="950596"/>
                </a:moveTo>
                <a:cubicBezTo>
                  <a:pt x="1143324" y="950596"/>
                  <a:pt x="1146249" y="953085"/>
                  <a:pt x="1146249" y="956417"/>
                </a:cubicBezTo>
                <a:cubicBezTo>
                  <a:pt x="1146249" y="960157"/>
                  <a:pt x="1143324" y="962648"/>
                  <a:pt x="1140050" y="962648"/>
                </a:cubicBezTo>
                <a:cubicBezTo>
                  <a:pt x="1136309" y="962648"/>
                  <a:pt x="1133851" y="960157"/>
                  <a:pt x="1133851" y="956417"/>
                </a:cubicBezTo>
                <a:cubicBezTo>
                  <a:pt x="1133851" y="953085"/>
                  <a:pt x="1136309" y="950596"/>
                  <a:pt x="1140050" y="950596"/>
                </a:cubicBezTo>
                <a:close/>
                <a:moveTo>
                  <a:pt x="9647509" y="949765"/>
                </a:moveTo>
                <a:cubicBezTo>
                  <a:pt x="9651871" y="949765"/>
                  <a:pt x="9655403" y="953296"/>
                  <a:pt x="9655403" y="957656"/>
                </a:cubicBezTo>
                <a:cubicBezTo>
                  <a:pt x="9655264" y="961958"/>
                  <a:pt x="9651814" y="965418"/>
                  <a:pt x="9647509" y="965570"/>
                </a:cubicBezTo>
                <a:lnTo>
                  <a:pt x="9647509" y="965559"/>
                </a:lnTo>
                <a:cubicBezTo>
                  <a:pt x="9642937" y="965559"/>
                  <a:pt x="9639605" y="961817"/>
                  <a:pt x="9639605" y="957656"/>
                </a:cubicBezTo>
                <a:cubicBezTo>
                  <a:pt x="9639605" y="957480"/>
                  <a:pt x="9639605" y="957317"/>
                  <a:pt x="9639605" y="957142"/>
                </a:cubicBezTo>
                <a:cubicBezTo>
                  <a:pt x="9639745" y="952922"/>
                  <a:pt x="9643289" y="949625"/>
                  <a:pt x="9647509" y="949765"/>
                </a:cubicBezTo>
                <a:close/>
                <a:moveTo>
                  <a:pt x="323086" y="946025"/>
                </a:moveTo>
                <a:cubicBezTo>
                  <a:pt x="326268" y="946107"/>
                  <a:pt x="328841" y="948667"/>
                  <a:pt x="328934" y="951846"/>
                </a:cubicBezTo>
                <a:cubicBezTo>
                  <a:pt x="328934" y="955167"/>
                  <a:pt x="326361" y="957656"/>
                  <a:pt x="323086" y="957656"/>
                </a:cubicBezTo>
                <a:cubicBezTo>
                  <a:pt x="320164" y="957656"/>
                  <a:pt x="317708" y="955167"/>
                  <a:pt x="317708" y="951846"/>
                </a:cubicBezTo>
                <a:cubicBezTo>
                  <a:pt x="317708" y="948936"/>
                  <a:pt x="320164" y="946025"/>
                  <a:pt x="323086" y="946025"/>
                </a:cubicBezTo>
                <a:close/>
                <a:moveTo>
                  <a:pt x="9324057" y="941862"/>
                </a:moveTo>
                <a:cubicBezTo>
                  <a:pt x="9324139" y="941862"/>
                  <a:pt x="9324233" y="941862"/>
                  <a:pt x="9324315" y="941862"/>
                </a:cubicBezTo>
                <a:cubicBezTo>
                  <a:pt x="9327460" y="941933"/>
                  <a:pt x="9329952" y="944539"/>
                  <a:pt x="9329881" y="947685"/>
                </a:cubicBezTo>
                <a:cubicBezTo>
                  <a:pt x="9329811" y="950863"/>
                  <a:pt x="9327238" y="953436"/>
                  <a:pt x="9324057" y="953506"/>
                </a:cubicBezTo>
                <a:cubicBezTo>
                  <a:pt x="9321146" y="953506"/>
                  <a:pt x="9318234" y="950594"/>
                  <a:pt x="9318234" y="947685"/>
                </a:cubicBezTo>
                <a:cubicBezTo>
                  <a:pt x="9318304" y="944505"/>
                  <a:pt x="9320877" y="941933"/>
                  <a:pt x="9324057" y="941862"/>
                </a:cubicBezTo>
                <a:close/>
                <a:moveTo>
                  <a:pt x="2391022" y="940623"/>
                </a:moveTo>
                <a:cubicBezTo>
                  <a:pt x="2393535" y="940646"/>
                  <a:pt x="2395571" y="942680"/>
                  <a:pt x="2395594" y="945194"/>
                </a:cubicBezTo>
                <a:cubicBezTo>
                  <a:pt x="2395594" y="947275"/>
                  <a:pt x="2393512" y="949344"/>
                  <a:pt x="2391022" y="949344"/>
                </a:cubicBezTo>
                <a:cubicBezTo>
                  <a:pt x="2388940" y="949344"/>
                  <a:pt x="2386870" y="947275"/>
                  <a:pt x="2386870" y="945182"/>
                </a:cubicBezTo>
                <a:cubicBezTo>
                  <a:pt x="2386870" y="942704"/>
                  <a:pt x="2388940" y="940623"/>
                  <a:pt x="2391022" y="940623"/>
                </a:cubicBezTo>
                <a:close/>
                <a:moveTo>
                  <a:pt x="10935880" y="939372"/>
                </a:moveTo>
                <a:cubicBezTo>
                  <a:pt x="10945938" y="939372"/>
                  <a:pt x="10954240" y="947683"/>
                  <a:pt x="10954240" y="957655"/>
                </a:cubicBezTo>
                <a:cubicBezTo>
                  <a:pt x="10954240" y="968059"/>
                  <a:pt x="10945938" y="976358"/>
                  <a:pt x="10935880" y="976358"/>
                </a:cubicBezTo>
                <a:cubicBezTo>
                  <a:pt x="10925472" y="976358"/>
                  <a:pt x="10917171" y="968059"/>
                  <a:pt x="10917171" y="957655"/>
                </a:cubicBezTo>
                <a:cubicBezTo>
                  <a:pt x="10917171" y="947672"/>
                  <a:pt x="10925472" y="939372"/>
                  <a:pt x="10935880" y="939372"/>
                </a:cubicBezTo>
                <a:close/>
                <a:moveTo>
                  <a:pt x="10741756" y="937713"/>
                </a:moveTo>
                <a:cubicBezTo>
                  <a:pt x="10750877" y="937713"/>
                  <a:pt x="10758361" y="945194"/>
                  <a:pt x="10758361" y="954335"/>
                </a:cubicBezTo>
                <a:cubicBezTo>
                  <a:pt x="10758361" y="963477"/>
                  <a:pt x="10750877" y="970958"/>
                  <a:pt x="10741756" y="970958"/>
                </a:cubicBezTo>
                <a:cubicBezTo>
                  <a:pt x="10732634" y="970958"/>
                  <a:pt x="10725149" y="963477"/>
                  <a:pt x="10725149" y="954335"/>
                </a:cubicBezTo>
                <a:cubicBezTo>
                  <a:pt x="10725149" y="945194"/>
                  <a:pt x="10732634" y="937713"/>
                  <a:pt x="10741756" y="937713"/>
                </a:cubicBezTo>
                <a:close/>
                <a:moveTo>
                  <a:pt x="10091531" y="936884"/>
                </a:moveTo>
                <a:cubicBezTo>
                  <a:pt x="10097764" y="936884"/>
                  <a:pt x="10102757" y="941863"/>
                  <a:pt x="10102757" y="947685"/>
                </a:cubicBezTo>
                <a:cubicBezTo>
                  <a:pt x="10102757" y="953915"/>
                  <a:pt x="10097764" y="958907"/>
                  <a:pt x="10091531" y="958907"/>
                </a:cubicBezTo>
                <a:cubicBezTo>
                  <a:pt x="10085707" y="958907"/>
                  <a:pt x="10080725" y="953915"/>
                  <a:pt x="10080725" y="947685"/>
                </a:cubicBezTo>
                <a:cubicBezTo>
                  <a:pt x="10080831" y="941758"/>
                  <a:pt x="10085601" y="936988"/>
                  <a:pt x="10091531" y="936884"/>
                </a:cubicBezTo>
                <a:close/>
                <a:moveTo>
                  <a:pt x="10207561" y="935620"/>
                </a:moveTo>
                <a:cubicBezTo>
                  <a:pt x="10207795" y="935609"/>
                  <a:pt x="10208030" y="935609"/>
                  <a:pt x="10208263" y="935620"/>
                </a:cubicBezTo>
                <a:cubicBezTo>
                  <a:pt x="10214929" y="935819"/>
                  <a:pt x="10220191" y="941384"/>
                  <a:pt x="10219958" y="948046"/>
                </a:cubicBezTo>
                <a:cubicBezTo>
                  <a:pt x="10219723" y="954709"/>
                  <a:pt x="10214227" y="959935"/>
                  <a:pt x="10207561" y="959736"/>
                </a:cubicBezTo>
                <a:cubicBezTo>
                  <a:pt x="10201130" y="959538"/>
                  <a:pt x="10195984" y="954429"/>
                  <a:pt x="10195867" y="948059"/>
                </a:cubicBezTo>
                <a:cubicBezTo>
                  <a:pt x="10195634" y="941395"/>
                  <a:pt x="10200896" y="935831"/>
                  <a:pt x="10207561" y="935620"/>
                </a:cubicBezTo>
                <a:close/>
                <a:moveTo>
                  <a:pt x="10588328" y="935223"/>
                </a:moveTo>
                <a:cubicBezTo>
                  <a:pt x="10596630" y="935223"/>
                  <a:pt x="10603295" y="942283"/>
                  <a:pt x="10603295" y="950594"/>
                </a:cubicBezTo>
                <a:cubicBezTo>
                  <a:pt x="10603295" y="958906"/>
                  <a:pt x="10596630" y="965569"/>
                  <a:pt x="10588328" y="965569"/>
                </a:cubicBezTo>
                <a:lnTo>
                  <a:pt x="10588328" y="965558"/>
                </a:lnTo>
                <a:cubicBezTo>
                  <a:pt x="10580024" y="965558"/>
                  <a:pt x="10573007" y="958906"/>
                  <a:pt x="10573007" y="950594"/>
                </a:cubicBezTo>
                <a:cubicBezTo>
                  <a:pt x="10573007" y="942283"/>
                  <a:pt x="10580024" y="935223"/>
                  <a:pt x="10588328" y="935223"/>
                </a:cubicBezTo>
                <a:close/>
                <a:moveTo>
                  <a:pt x="1623491" y="933973"/>
                </a:moveTo>
                <a:cubicBezTo>
                  <a:pt x="1626414" y="933973"/>
                  <a:pt x="1629337" y="936872"/>
                  <a:pt x="1629337" y="939794"/>
                </a:cubicBezTo>
                <a:cubicBezTo>
                  <a:pt x="1629337" y="943114"/>
                  <a:pt x="1626414" y="945604"/>
                  <a:pt x="1623491" y="945604"/>
                </a:cubicBezTo>
                <a:cubicBezTo>
                  <a:pt x="1620217" y="945604"/>
                  <a:pt x="1617761" y="943114"/>
                  <a:pt x="1617761" y="939794"/>
                </a:cubicBezTo>
                <a:cubicBezTo>
                  <a:pt x="1617761" y="936883"/>
                  <a:pt x="1620217" y="933973"/>
                  <a:pt x="1623491" y="933973"/>
                </a:cubicBezTo>
                <a:close/>
                <a:moveTo>
                  <a:pt x="9977195" y="931482"/>
                </a:moveTo>
                <a:cubicBezTo>
                  <a:pt x="9977278" y="931482"/>
                  <a:pt x="9977359" y="931482"/>
                  <a:pt x="9977441" y="931482"/>
                </a:cubicBezTo>
                <a:cubicBezTo>
                  <a:pt x="9982890" y="931552"/>
                  <a:pt x="9987253" y="936006"/>
                  <a:pt x="9987183" y="941454"/>
                </a:cubicBezTo>
                <a:cubicBezTo>
                  <a:pt x="9987100" y="946936"/>
                  <a:pt x="9982680" y="951355"/>
                  <a:pt x="9977195" y="951425"/>
                </a:cubicBezTo>
                <a:cubicBezTo>
                  <a:pt x="9971793" y="951425"/>
                  <a:pt x="9967220" y="946854"/>
                  <a:pt x="9967220" y="941454"/>
                </a:cubicBezTo>
                <a:cubicBezTo>
                  <a:pt x="9967220" y="941371"/>
                  <a:pt x="9967220" y="941278"/>
                  <a:pt x="9967220" y="941196"/>
                </a:cubicBezTo>
                <a:cubicBezTo>
                  <a:pt x="9967290" y="935760"/>
                  <a:pt x="9971757" y="931411"/>
                  <a:pt x="9977195" y="931482"/>
                </a:cubicBezTo>
                <a:close/>
                <a:moveTo>
                  <a:pt x="208365" y="930232"/>
                </a:moveTo>
                <a:cubicBezTo>
                  <a:pt x="211325" y="930279"/>
                  <a:pt x="213711" y="932675"/>
                  <a:pt x="213746" y="935633"/>
                </a:cubicBezTo>
                <a:cubicBezTo>
                  <a:pt x="213746" y="938544"/>
                  <a:pt x="211290" y="941022"/>
                  <a:pt x="208365" y="941022"/>
                </a:cubicBezTo>
                <a:lnTo>
                  <a:pt x="208365" y="941033"/>
                </a:lnTo>
                <a:cubicBezTo>
                  <a:pt x="205443" y="941033"/>
                  <a:pt x="202986" y="938544"/>
                  <a:pt x="202986" y="935633"/>
                </a:cubicBezTo>
                <a:cubicBezTo>
                  <a:pt x="202986" y="932721"/>
                  <a:pt x="205443" y="930232"/>
                  <a:pt x="208365" y="930232"/>
                </a:cubicBezTo>
                <a:close/>
                <a:moveTo>
                  <a:pt x="1025681" y="928981"/>
                </a:moveTo>
                <a:cubicBezTo>
                  <a:pt x="1029072" y="928981"/>
                  <a:pt x="1031995" y="931482"/>
                  <a:pt x="1031995" y="934802"/>
                </a:cubicBezTo>
                <a:cubicBezTo>
                  <a:pt x="1031995" y="938134"/>
                  <a:pt x="1029072" y="941022"/>
                  <a:pt x="1025681" y="941022"/>
                </a:cubicBezTo>
                <a:lnTo>
                  <a:pt x="1025681" y="941033"/>
                </a:lnTo>
                <a:cubicBezTo>
                  <a:pt x="1022406" y="941033"/>
                  <a:pt x="1019482" y="938134"/>
                  <a:pt x="1019482" y="934802"/>
                </a:cubicBezTo>
                <a:cubicBezTo>
                  <a:pt x="1019482" y="931482"/>
                  <a:pt x="1022406" y="928981"/>
                  <a:pt x="1025681" y="928981"/>
                </a:cubicBezTo>
                <a:close/>
                <a:moveTo>
                  <a:pt x="10324388" y="927321"/>
                </a:moveTo>
                <a:cubicBezTo>
                  <a:pt x="10331404" y="927321"/>
                  <a:pt x="10336783" y="933142"/>
                  <a:pt x="10336783" y="940204"/>
                </a:cubicBezTo>
                <a:cubicBezTo>
                  <a:pt x="10336783" y="947276"/>
                  <a:pt x="10331404" y="953085"/>
                  <a:pt x="10324388" y="953085"/>
                </a:cubicBezTo>
                <a:cubicBezTo>
                  <a:pt x="10317254" y="953085"/>
                  <a:pt x="10311406" y="947276"/>
                  <a:pt x="10311406" y="940204"/>
                </a:cubicBezTo>
                <a:cubicBezTo>
                  <a:pt x="10311406" y="933142"/>
                  <a:pt x="10317254" y="927321"/>
                  <a:pt x="10324388" y="927321"/>
                </a:cubicBezTo>
                <a:close/>
                <a:moveTo>
                  <a:pt x="9538578" y="926492"/>
                </a:moveTo>
                <a:cubicBezTo>
                  <a:pt x="9542321" y="926492"/>
                  <a:pt x="9545233" y="929402"/>
                  <a:pt x="9545233" y="933540"/>
                </a:cubicBezTo>
                <a:cubicBezTo>
                  <a:pt x="9545233" y="937281"/>
                  <a:pt x="9542321" y="940204"/>
                  <a:pt x="9538578" y="940204"/>
                </a:cubicBezTo>
                <a:cubicBezTo>
                  <a:pt x="9534836" y="940204"/>
                  <a:pt x="9531515" y="937292"/>
                  <a:pt x="9531515" y="933552"/>
                </a:cubicBezTo>
                <a:cubicBezTo>
                  <a:pt x="9531515" y="933516"/>
                  <a:pt x="9531515" y="933470"/>
                  <a:pt x="9531515" y="933435"/>
                </a:cubicBezTo>
                <a:cubicBezTo>
                  <a:pt x="9531551" y="929566"/>
                  <a:pt x="9534707" y="926456"/>
                  <a:pt x="9538578" y="926492"/>
                </a:cubicBezTo>
                <a:close/>
                <a:moveTo>
                  <a:pt x="2003543" y="922739"/>
                </a:moveTo>
                <a:cubicBezTo>
                  <a:pt x="2003672" y="922739"/>
                  <a:pt x="2003800" y="922739"/>
                  <a:pt x="2003940" y="922739"/>
                </a:cubicBezTo>
                <a:cubicBezTo>
                  <a:pt x="2006584" y="922856"/>
                  <a:pt x="2008654" y="925088"/>
                  <a:pt x="2008536" y="927742"/>
                </a:cubicBezTo>
                <a:cubicBezTo>
                  <a:pt x="2008536" y="930653"/>
                  <a:pt x="2006455" y="933142"/>
                  <a:pt x="2003543" y="933142"/>
                </a:cubicBezTo>
                <a:cubicBezTo>
                  <a:pt x="2000584" y="933096"/>
                  <a:pt x="1998187" y="930700"/>
                  <a:pt x="1998140" y="927742"/>
                </a:cubicBezTo>
                <a:cubicBezTo>
                  <a:pt x="1998140" y="924820"/>
                  <a:pt x="2000632" y="922739"/>
                  <a:pt x="2003543" y="922739"/>
                </a:cubicBezTo>
                <a:close/>
                <a:moveTo>
                  <a:pt x="8804785" y="922329"/>
                </a:moveTo>
                <a:cubicBezTo>
                  <a:pt x="8805674" y="922388"/>
                  <a:pt x="8806388" y="923101"/>
                  <a:pt x="8806446" y="923989"/>
                </a:cubicBezTo>
                <a:cubicBezTo>
                  <a:pt x="8806446" y="925228"/>
                  <a:pt x="8805615" y="925649"/>
                  <a:pt x="8804785" y="925649"/>
                </a:cubicBezTo>
                <a:cubicBezTo>
                  <a:pt x="8803533" y="925649"/>
                  <a:pt x="8803125" y="925228"/>
                  <a:pt x="8803125" y="923989"/>
                </a:cubicBezTo>
                <a:cubicBezTo>
                  <a:pt x="8803125" y="923160"/>
                  <a:pt x="8803533" y="922329"/>
                  <a:pt x="8804785" y="922329"/>
                </a:cubicBezTo>
                <a:close/>
                <a:moveTo>
                  <a:pt x="9864532" y="920250"/>
                </a:moveTo>
                <a:cubicBezTo>
                  <a:pt x="9864672" y="920250"/>
                  <a:pt x="9864813" y="920250"/>
                  <a:pt x="9864942" y="920250"/>
                </a:cubicBezTo>
                <a:cubicBezTo>
                  <a:pt x="9869654" y="920366"/>
                  <a:pt x="9873374" y="924270"/>
                  <a:pt x="9873256" y="928982"/>
                </a:cubicBezTo>
                <a:cubicBezTo>
                  <a:pt x="9873256" y="929110"/>
                  <a:pt x="9873256" y="929239"/>
                  <a:pt x="9873256" y="929367"/>
                </a:cubicBezTo>
                <a:cubicBezTo>
                  <a:pt x="9873152" y="934078"/>
                  <a:pt x="9869244" y="937819"/>
                  <a:pt x="9864532" y="937713"/>
                </a:cubicBezTo>
                <a:cubicBezTo>
                  <a:pt x="9859539" y="937713"/>
                  <a:pt x="9855796" y="933973"/>
                  <a:pt x="9855796" y="928982"/>
                </a:cubicBezTo>
                <a:cubicBezTo>
                  <a:pt x="9855796" y="928853"/>
                  <a:pt x="9855796" y="928712"/>
                  <a:pt x="9855796" y="928585"/>
                </a:cubicBezTo>
                <a:cubicBezTo>
                  <a:pt x="9855914" y="923873"/>
                  <a:pt x="9859820" y="920132"/>
                  <a:pt x="9864532" y="920250"/>
                </a:cubicBezTo>
                <a:close/>
                <a:moveTo>
                  <a:pt x="9010172" y="918999"/>
                </a:moveTo>
                <a:cubicBezTo>
                  <a:pt x="9011411" y="918999"/>
                  <a:pt x="9012662" y="920249"/>
                  <a:pt x="9012662" y="921909"/>
                </a:cubicBezTo>
                <a:cubicBezTo>
                  <a:pt x="9012662" y="923568"/>
                  <a:pt x="9011411" y="924820"/>
                  <a:pt x="9010172" y="924820"/>
                </a:cubicBezTo>
                <a:cubicBezTo>
                  <a:pt x="9008499" y="924820"/>
                  <a:pt x="9007260" y="923568"/>
                  <a:pt x="9007260" y="921921"/>
                </a:cubicBezTo>
                <a:cubicBezTo>
                  <a:pt x="9007260" y="921874"/>
                  <a:pt x="9007260" y="921815"/>
                  <a:pt x="9007260" y="921769"/>
                </a:cubicBezTo>
                <a:cubicBezTo>
                  <a:pt x="9007295" y="920202"/>
                  <a:pt x="9008604" y="918963"/>
                  <a:pt x="9010172" y="918999"/>
                </a:cubicBezTo>
                <a:close/>
                <a:moveTo>
                  <a:pt x="10898927" y="918168"/>
                </a:moveTo>
                <a:cubicBezTo>
                  <a:pt x="10908867" y="918168"/>
                  <a:pt x="10916820" y="926082"/>
                  <a:pt x="10916820" y="936053"/>
                </a:cubicBezTo>
                <a:cubicBezTo>
                  <a:pt x="10916702" y="945896"/>
                  <a:pt x="10908751" y="953844"/>
                  <a:pt x="10898927" y="953915"/>
                </a:cubicBezTo>
                <a:cubicBezTo>
                  <a:pt x="10889104" y="953844"/>
                  <a:pt x="10881151" y="945896"/>
                  <a:pt x="10881034" y="936053"/>
                </a:cubicBezTo>
                <a:cubicBezTo>
                  <a:pt x="10881034" y="926082"/>
                  <a:pt x="10888988" y="918168"/>
                  <a:pt x="10898927" y="918168"/>
                </a:cubicBezTo>
                <a:close/>
                <a:moveTo>
                  <a:pt x="2565640" y="916508"/>
                </a:moveTo>
                <a:cubicBezTo>
                  <a:pt x="2566880" y="916508"/>
                  <a:pt x="2568132" y="917758"/>
                  <a:pt x="2568132" y="919418"/>
                </a:cubicBezTo>
                <a:cubicBezTo>
                  <a:pt x="2568132" y="920658"/>
                  <a:pt x="2566880" y="921909"/>
                  <a:pt x="2565640" y="921909"/>
                </a:cubicBezTo>
                <a:cubicBezTo>
                  <a:pt x="2563968" y="921909"/>
                  <a:pt x="2562729" y="920658"/>
                  <a:pt x="2562729" y="919430"/>
                </a:cubicBezTo>
                <a:cubicBezTo>
                  <a:pt x="2562729" y="919384"/>
                  <a:pt x="2562729" y="919325"/>
                  <a:pt x="2562729" y="919278"/>
                </a:cubicBezTo>
                <a:cubicBezTo>
                  <a:pt x="2562763" y="917712"/>
                  <a:pt x="2564073" y="916473"/>
                  <a:pt x="2565640" y="916508"/>
                </a:cubicBezTo>
                <a:close/>
                <a:moveTo>
                  <a:pt x="93177" y="914848"/>
                </a:moveTo>
                <a:cubicBezTo>
                  <a:pt x="95915" y="914895"/>
                  <a:pt x="98136" y="917093"/>
                  <a:pt x="98206" y="919828"/>
                </a:cubicBezTo>
                <a:cubicBezTo>
                  <a:pt x="98206" y="922739"/>
                  <a:pt x="95634" y="924820"/>
                  <a:pt x="93177" y="924820"/>
                </a:cubicBezTo>
                <a:cubicBezTo>
                  <a:pt x="90254" y="924820"/>
                  <a:pt x="87798" y="922751"/>
                  <a:pt x="87798" y="919828"/>
                </a:cubicBezTo>
                <a:cubicBezTo>
                  <a:pt x="87798" y="916918"/>
                  <a:pt x="90254" y="914848"/>
                  <a:pt x="93177" y="914848"/>
                </a:cubicBezTo>
                <a:close/>
                <a:moveTo>
                  <a:pt x="10442383" y="913597"/>
                </a:moveTo>
                <a:cubicBezTo>
                  <a:pt x="10449866" y="913597"/>
                  <a:pt x="10456181" y="919839"/>
                  <a:pt x="10456181" y="927321"/>
                </a:cubicBezTo>
                <a:cubicBezTo>
                  <a:pt x="10456181" y="934802"/>
                  <a:pt x="10449866" y="941021"/>
                  <a:pt x="10442383" y="941021"/>
                </a:cubicBezTo>
                <a:lnTo>
                  <a:pt x="10442383" y="941032"/>
                </a:lnTo>
                <a:cubicBezTo>
                  <a:pt x="10434898" y="941032"/>
                  <a:pt x="10428700" y="934802"/>
                  <a:pt x="10428700" y="927321"/>
                </a:cubicBezTo>
                <a:cubicBezTo>
                  <a:pt x="10428700" y="919828"/>
                  <a:pt x="10434898" y="913597"/>
                  <a:pt x="10442383" y="913597"/>
                </a:cubicBezTo>
                <a:close/>
                <a:moveTo>
                  <a:pt x="2750650" y="912347"/>
                </a:moveTo>
                <a:cubicBezTo>
                  <a:pt x="2751478" y="912347"/>
                  <a:pt x="2751900" y="913176"/>
                  <a:pt x="2751900" y="914019"/>
                </a:cubicBezTo>
                <a:cubicBezTo>
                  <a:pt x="2751900" y="914861"/>
                  <a:pt x="2751478" y="915679"/>
                  <a:pt x="2750650" y="915679"/>
                </a:cubicBezTo>
                <a:cubicBezTo>
                  <a:pt x="2749398" y="915679"/>
                  <a:pt x="2748989" y="914848"/>
                  <a:pt x="2748989" y="914019"/>
                </a:cubicBezTo>
                <a:cubicBezTo>
                  <a:pt x="2748989" y="913176"/>
                  <a:pt x="2749398" y="912347"/>
                  <a:pt x="2750650" y="912347"/>
                </a:cubicBezTo>
                <a:close/>
                <a:moveTo>
                  <a:pt x="9220119" y="911516"/>
                </a:moveTo>
                <a:cubicBezTo>
                  <a:pt x="9222634" y="911540"/>
                  <a:pt x="9224668" y="913586"/>
                  <a:pt x="9224691" y="916098"/>
                </a:cubicBezTo>
                <a:cubicBezTo>
                  <a:pt x="9224668" y="918612"/>
                  <a:pt x="9222634" y="920634"/>
                  <a:pt x="9220119" y="920658"/>
                </a:cubicBezTo>
                <a:cubicBezTo>
                  <a:pt x="9217627" y="920658"/>
                  <a:pt x="9215547" y="918589"/>
                  <a:pt x="9215547" y="916087"/>
                </a:cubicBezTo>
                <a:cubicBezTo>
                  <a:pt x="9215570" y="913574"/>
                  <a:pt x="9217605" y="911540"/>
                  <a:pt x="9220119" y="911516"/>
                </a:cubicBezTo>
                <a:close/>
                <a:moveTo>
                  <a:pt x="6754731" y="911108"/>
                </a:moveTo>
                <a:cubicBezTo>
                  <a:pt x="6754754" y="911108"/>
                  <a:pt x="6754780" y="911108"/>
                  <a:pt x="6754803" y="911108"/>
                </a:cubicBezTo>
                <a:cubicBezTo>
                  <a:pt x="6774296" y="911131"/>
                  <a:pt x="6790083" y="926959"/>
                  <a:pt x="6790060" y="946445"/>
                </a:cubicBezTo>
                <a:cubicBezTo>
                  <a:pt x="6790060" y="946458"/>
                  <a:pt x="6790060" y="946480"/>
                  <a:pt x="6790060" y="946492"/>
                </a:cubicBezTo>
                <a:cubicBezTo>
                  <a:pt x="6790048" y="965978"/>
                  <a:pt x="6774226" y="981771"/>
                  <a:pt x="6754731" y="981760"/>
                </a:cubicBezTo>
                <a:cubicBezTo>
                  <a:pt x="6754720" y="981760"/>
                  <a:pt x="6754709" y="981760"/>
                  <a:pt x="6754697" y="981760"/>
                </a:cubicBezTo>
                <a:cubicBezTo>
                  <a:pt x="6735190" y="981747"/>
                  <a:pt x="6719378" y="965944"/>
                  <a:pt x="6719392" y="946445"/>
                </a:cubicBezTo>
                <a:cubicBezTo>
                  <a:pt x="6719392" y="946422"/>
                  <a:pt x="6719392" y="946410"/>
                  <a:pt x="6719392" y="946387"/>
                </a:cubicBezTo>
                <a:cubicBezTo>
                  <a:pt x="6719403" y="926889"/>
                  <a:pt x="6735225" y="911097"/>
                  <a:pt x="6754731" y="911108"/>
                </a:cubicBezTo>
                <a:close/>
                <a:moveTo>
                  <a:pt x="1510056" y="908605"/>
                </a:moveTo>
                <a:cubicBezTo>
                  <a:pt x="1513330" y="908605"/>
                  <a:pt x="1515903" y="911108"/>
                  <a:pt x="1515903" y="914018"/>
                </a:cubicBezTo>
                <a:cubicBezTo>
                  <a:pt x="1515903" y="917338"/>
                  <a:pt x="1513330" y="919828"/>
                  <a:pt x="1510056" y="919828"/>
                </a:cubicBezTo>
                <a:cubicBezTo>
                  <a:pt x="1507133" y="919828"/>
                  <a:pt x="1504209" y="917338"/>
                  <a:pt x="1504209" y="914018"/>
                </a:cubicBezTo>
                <a:cubicBezTo>
                  <a:pt x="1504209" y="911108"/>
                  <a:pt x="1507133" y="908605"/>
                  <a:pt x="1510056" y="908605"/>
                </a:cubicBezTo>
                <a:close/>
                <a:moveTo>
                  <a:pt x="911427" y="907777"/>
                </a:moveTo>
                <a:cubicBezTo>
                  <a:pt x="914701" y="907777"/>
                  <a:pt x="917157" y="910687"/>
                  <a:pt x="917157" y="914019"/>
                </a:cubicBezTo>
                <a:cubicBezTo>
                  <a:pt x="917157" y="916918"/>
                  <a:pt x="914701" y="919828"/>
                  <a:pt x="911427" y="919828"/>
                </a:cubicBezTo>
                <a:cubicBezTo>
                  <a:pt x="908036" y="919828"/>
                  <a:pt x="905579" y="916918"/>
                  <a:pt x="905579" y="914019"/>
                </a:cubicBezTo>
                <a:cubicBezTo>
                  <a:pt x="905579" y="910699"/>
                  <a:pt x="908036" y="907777"/>
                  <a:pt x="911427" y="907777"/>
                </a:cubicBezTo>
                <a:close/>
                <a:moveTo>
                  <a:pt x="2280019" y="906945"/>
                </a:moveTo>
                <a:cubicBezTo>
                  <a:pt x="2282100" y="906945"/>
                  <a:pt x="2284171" y="909027"/>
                  <a:pt x="2284171" y="911119"/>
                </a:cubicBezTo>
                <a:cubicBezTo>
                  <a:pt x="2284171" y="913597"/>
                  <a:pt x="2282100" y="915678"/>
                  <a:pt x="2280019" y="915678"/>
                </a:cubicBezTo>
                <a:cubicBezTo>
                  <a:pt x="2277517" y="915678"/>
                  <a:pt x="2275856" y="913597"/>
                  <a:pt x="2275856" y="911108"/>
                </a:cubicBezTo>
                <a:cubicBezTo>
                  <a:pt x="2275868" y="908816"/>
                  <a:pt x="2277727" y="906958"/>
                  <a:pt x="2280019" y="906945"/>
                </a:cubicBezTo>
                <a:close/>
                <a:moveTo>
                  <a:pt x="10711001" y="904469"/>
                </a:moveTo>
                <a:cubicBezTo>
                  <a:pt x="10719302" y="904469"/>
                  <a:pt x="10726320" y="911516"/>
                  <a:pt x="10726320" y="920249"/>
                </a:cubicBezTo>
                <a:cubicBezTo>
                  <a:pt x="10726320" y="928981"/>
                  <a:pt x="10719302" y="936053"/>
                  <a:pt x="10711001" y="936053"/>
                </a:cubicBezTo>
                <a:cubicBezTo>
                  <a:pt x="10702229" y="936053"/>
                  <a:pt x="10695213" y="928981"/>
                  <a:pt x="10695213" y="920261"/>
                </a:cubicBezTo>
                <a:cubicBezTo>
                  <a:pt x="10695213" y="911540"/>
                  <a:pt x="10702229" y="904469"/>
                  <a:pt x="10711001" y="904469"/>
                </a:cubicBezTo>
                <a:close/>
                <a:moveTo>
                  <a:pt x="9753951" y="903615"/>
                </a:moveTo>
                <a:cubicBezTo>
                  <a:pt x="9758314" y="903615"/>
                  <a:pt x="9761845" y="907158"/>
                  <a:pt x="9761845" y="911518"/>
                </a:cubicBezTo>
                <a:cubicBezTo>
                  <a:pt x="9761845" y="915679"/>
                  <a:pt x="9758103" y="918999"/>
                  <a:pt x="9753939" y="918999"/>
                </a:cubicBezTo>
                <a:cubicBezTo>
                  <a:pt x="9749789" y="918999"/>
                  <a:pt x="9746046" y="915679"/>
                  <a:pt x="9746046" y="911518"/>
                </a:cubicBezTo>
                <a:cubicBezTo>
                  <a:pt x="9746046" y="907158"/>
                  <a:pt x="9749589" y="903615"/>
                  <a:pt x="9753951" y="903615"/>
                </a:cubicBezTo>
                <a:close/>
                <a:moveTo>
                  <a:pt x="9432569" y="900295"/>
                </a:moveTo>
                <a:cubicBezTo>
                  <a:pt x="9435890" y="900295"/>
                  <a:pt x="9438394" y="902796"/>
                  <a:pt x="9438394" y="905708"/>
                </a:cubicBezTo>
                <a:cubicBezTo>
                  <a:pt x="9438394" y="905801"/>
                  <a:pt x="9438394" y="905894"/>
                  <a:pt x="9438394" y="905975"/>
                </a:cubicBezTo>
                <a:cubicBezTo>
                  <a:pt x="9438311" y="909121"/>
                  <a:pt x="9435703" y="911599"/>
                  <a:pt x="9432569" y="911516"/>
                </a:cubicBezTo>
                <a:cubicBezTo>
                  <a:pt x="9429658" y="911516"/>
                  <a:pt x="9427166" y="909027"/>
                  <a:pt x="9427166" y="905708"/>
                </a:cubicBezTo>
                <a:cubicBezTo>
                  <a:pt x="9427213" y="902738"/>
                  <a:pt x="9429599" y="900353"/>
                  <a:pt x="9432569" y="900295"/>
                </a:cubicBezTo>
                <a:close/>
                <a:moveTo>
                  <a:pt x="6187641" y="896975"/>
                </a:moveTo>
                <a:cubicBezTo>
                  <a:pt x="6207393" y="896975"/>
                  <a:pt x="6223401" y="912978"/>
                  <a:pt x="6223401" y="932721"/>
                </a:cubicBezTo>
                <a:cubicBezTo>
                  <a:pt x="6223401" y="952465"/>
                  <a:pt x="6207393" y="968469"/>
                  <a:pt x="6187641" y="968469"/>
                </a:cubicBezTo>
                <a:lnTo>
                  <a:pt x="6186314" y="967909"/>
                </a:lnTo>
                <a:lnTo>
                  <a:pt x="6177613" y="988784"/>
                </a:lnTo>
                <a:lnTo>
                  <a:pt x="6163782" y="994550"/>
                </a:lnTo>
                <a:lnTo>
                  <a:pt x="6164357" y="995905"/>
                </a:lnTo>
                <a:cubicBezTo>
                  <a:pt x="6164357" y="1004842"/>
                  <a:pt x="6160618" y="1012945"/>
                  <a:pt x="6154642" y="1018815"/>
                </a:cubicBezTo>
                <a:lnTo>
                  <a:pt x="6147792" y="1021630"/>
                </a:lnTo>
                <a:lnTo>
                  <a:pt x="6151060" y="1029569"/>
                </a:lnTo>
                <a:lnTo>
                  <a:pt x="6142373" y="1050950"/>
                </a:lnTo>
                <a:lnTo>
                  <a:pt x="6149400" y="1068227"/>
                </a:lnTo>
                <a:cubicBezTo>
                  <a:pt x="6149400" y="1076334"/>
                  <a:pt x="6146179" y="1083711"/>
                  <a:pt x="6140929" y="1089059"/>
                </a:cubicBezTo>
                <a:lnTo>
                  <a:pt x="6139401" y="1089702"/>
                </a:lnTo>
                <a:lnTo>
                  <a:pt x="6150372" y="1094238"/>
                </a:lnTo>
                <a:cubicBezTo>
                  <a:pt x="6155417" y="1099277"/>
                  <a:pt x="6158539" y="1106242"/>
                  <a:pt x="6158545" y="1113934"/>
                </a:cubicBezTo>
                <a:cubicBezTo>
                  <a:pt x="6158556" y="1129317"/>
                  <a:pt x="6146078" y="1141790"/>
                  <a:pt x="6130690" y="1141801"/>
                </a:cubicBezTo>
                <a:cubicBezTo>
                  <a:pt x="6115299" y="1141814"/>
                  <a:pt x="6102822" y="1129341"/>
                  <a:pt x="6102810" y="1113957"/>
                </a:cubicBezTo>
                <a:cubicBezTo>
                  <a:pt x="6102804" y="1106266"/>
                  <a:pt x="6105921" y="1099302"/>
                  <a:pt x="6110963" y="1094258"/>
                </a:cubicBezTo>
                <a:lnTo>
                  <a:pt x="6111456" y="1094054"/>
                </a:lnTo>
                <a:lnTo>
                  <a:pt x="6099453" y="1089059"/>
                </a:lnTo>
                <a:cubicBezTo>
                  <a:pt x="6094115" y="1083725"/>
                  <a:pt x="6090807" y="1076363"/>
                  <a:pt x="6090778" y="1068227"/>
                </a:cubicBezTo>
                <a:lnTo>
                  <a:pt x="6097993" y="1051079"/>
                </a:lnTo>
                <a:lnTo>
                  <a:pt x="6089116" y="1029569"/>
                </a:lnTo>
                <a:lnTo>
                  <a:pt x="6094380" y="1017106"/>
                </a:lnTo>
                <a:lnTo>
                  <a:pt x="6084545" y="1021259"/>
                </a:lnTo>
                <a:cubicBezTo>
                  <a:pt x="6084545" y="1021259"/>
                  <a:pt x="6084532" y="1021259"/>
                  <a:pt x="6084532" y="1021259"/>
                </a:cubicBezTo>
                <a:lnTo>
                  <a:pt x="6077560" y="1018369"/>
                </a:lnTo>
                <a:lnTo>
                  <a:pt x="6070659" y="1034515"/>
                </a:lnTo>
                <a:lnTo>
                  <a:pt x="6049394" y="1043043"/>
                </a:lnTo>
                <a:lnTo>
                  <a:pt x="6044268" y="1055398"/>
                </a:lnTo>
                <a:lnTo>
                  <a:pt x="6036853" y="1058474"/>
                </a:lnTo>
                <a:lnTo>
                  <a:pt x="6030494" y="1073772"/>
                </a:lnTo>
                <a:lnTo>
                  <a:pt x="6034236" y="1082757"/>
                </a:lnTo>
                <a:lnTo>
                  <a:pt x="6029188" y="1094669"/>
                </a:lnTo>
                <a:lnTo>
                  <a:pt x="6034026" y="1096697"/>
                </a:lnTo>
                <a:cubicBezTo>
                  <a:pt x="6038981" y="1101653"/>
                  <a:pt x="6042065" y="1108481"/>
                  <a:pt x="6042128" y="1116026"/>
                </a:cubicBezTo>
                <a:lnTo>
                  <a:pt x="6035250" y="1132740"/>
                </a:lnTo>
                <a:lnTo>
                  <a:pt x="6035474" y="1132648"/>
                </a:lnTo>
                <a:cubicBezTo>
                  <a:pt x="6035557" y="1132648"/>
                  <a:pt x="6035626" y="1132648"/>
                  <a:pt x="6035708" y="1132648"/>
                </a:cubicBezTo>
                <a:cubicBezTo>
                  <a:pt x="6050115" y="1132718"/>
                  <a:pt x="6061739" y="1144431"/>
                  <a:pt x="6061669" y="1158833"/>
                </a:cubicBezTo>
                <a:cubicBezTo>
                  <a:pt x="6061669" y="1158915"/>
                  <a:pt x="6061669" y="1158985"/>
                  <a:pt x="6061669" y="1159067"/>
                </a:cubicBezTo>
                <a:cubicBezTo>
                  <a:pt x="6061600" y="1173468"/>
                  <a:pt x="6049881" y="1185087"/>
                  <a:pt x="6035474" y="1185017"/>
                </a:cubicBezTo>
                <a:cubicBezTo>
                  <a:pt x="6035404" y="1185017"/>
                  <a:pt x="6035322" y="1185017"/>
                  <a:pt x="6035253" y="1185017"/>
                </a:cubicBezTo>
                <a:cubicBezTo>
                  <a:pt x="6020844" y="1184947"/>
                  <a:pt x="6009221" y="1173234"/>
                  <a:pt x="6009292" y="1158833"/>
                </a:cubicBezTo>
                <a:cubicBezTo>
                  <a:pt x="6009292" y="1158763"/>
                  <a:pt x="6009292" y="1158681"/>
                  <a:pt x="6009292" y="1158611"/>
                </a:cubicBezTo>
                <a:lnTo>
                  <a:pt x="6015627" y="1143489"/>
                </a:lnTo>
                <a:lnTo>
                  <a:pt x="6014694" y="1143883"/>
                </a:lnTo>
                <a:cubicBezTo>
                  <a:pt x="6014694" y="1143883"/>
                  <a:pt x="6014683" y="1143883"/>
                  <a:pt x="6014683" y="1143883"/>
                </a:cubicBezTo>
                <a:cubicBezTo>
                  <a:pt x="5999293" y="1143871"/>
                  <a:pt x="5986827" y="1131409"/>
                  <a:pt x="5986838" y="1116026"/>
                </a:cubicBezTo>
                <a:lnTo>
                  <a:pt x="5990997" y="1106169"/>
                </a:lnTo>
                <a:lnTo>
                  <a:pt x="5984157" y="1103324"/>
                </a:lnTo>
                <a:lnTo>
                  <a:pt x="5976890" y="1085843"/>
                </a:lnTo>
                <a:lnTo>
                  <a:pt x="5972646" y="1096019"/>
                </a:lnTo>
                <a:cubicBezTo>
                  <a:pt x="5966464" y="1102201"/>
                  <a:pt x="5957941" y="1106043"/>
                  <a:pt x="5948586" y="1106043"/>
                </a:cubicBezTo>
                <a:lnTo>
                  <a:pt x="5943351" y="1103862"/>
                </a:lnTo>
                <a:lnTo>
                  <a:pt x="5941076" y="1109246"/>
                </a:lnTo>
                <a:lnTo>
                  <a:pt x="5932932" y="1112552"/>
                </a:lnTo>
                <a:lnTo>
                  <a:pt x="5941522" y="1133069"/>
                </a:lnTo>
                <a:lnTo>
                  <a:pt x="5936830" y="1144395"/>
                </a:lnTo>
                <a:lnTo>
                  <a:pt x="5938124" y="1144937"/>
                </a:lnTo>
                <a:cubicBezTo>
                  <a:pt x="5942821" y="1149674"/>
                  <a:pt x="5945710" y="1156202"/>
                  <a:pt x="5945674" y="1163404"/>
                </a:cubicBezTo>
                <a:cubicBezTo>
                  <a:pt x="5945674" y="1177536"/>
                  <a:pt x="5934039" y="1189191"/>
                  <a:pt x="5919492" y="1189191"/>
                </a:cubicBezTo>
                <a:lnTo>
                  <a:pt x="5919492" y="1189178"/>
                </a:lnTo>
                <a:cubicBezTo>
                  <a:pt x="5912212" y="1189178"/>
                  <a:pt x="5905663" y="1186271"/>
                  <a:pt x="5900933" y="1181596"/>
                </a:cubicBezTo>
                <a:lnTo>
                  <a:pt x="5893423" y="1163705"/>
                </a:lnTo>
                <a:lnTo>
                  <a:pt x="5887647" y="1161312"/>
                </a:lnTo>
                <a:lnTo>
                  <a:pt x="5883677" y="1170838"/>
                </a:lnTo>
                <a:cubicBezTo>
                  <a:pt x="5877495" y="1177021"/>
                  <a:pt x="5868972" y="1180867"/>
                  <a:pt x="5859615" y="1180867"/>
                </a:cubicBezTo>
                <a:lnTo>
                  <a:pt x="5847575" y="1175848"/>
                </a:lnTo>
                <a:lnTo>
                  <a:pt x="5847195" y="1176763"/>
                </a:lnTo>
                <a:lnTo>
                  <a:pt x="5830643" y="1183630"/>
                </a:lnTo>
                <a:lnTo>
                  <a:pt x="5829623" y="1186069"/>
                </a:lnTo>
                <a:lnTo>
                  <a:pt x="5830101" y="1185871"/>
                </a:lnTo>
                <a:lnTo>
                  <a:pt x="5830825" y="1186170"/>
                </a:lnTo>
                <a:lnTo>
                  <a:pt x="5834672" y="1184609"/>
                </a:lnTo>
                <a:cubicBezTo>
                  <a:pt x="5841333" y="1184615"/>
                  <a:pt x="5847361" y="1187315"/>
                  <a:pt x="5851726" y="1191677"/>
                </a:cubicBezTo>
                <a:lnTo>
                  <a:pt x="5853301" y="1195479"/>
                </a:lnTo>
                <a:lnTo>
                  <a:pt x="5855378" y="1196339"/>
                </a:lnTo>
                <a:cubicBezTo>
                  <a:pt x="5861847" y="1202807"/>
                  <a:pt x="5865850" y="1211740"/>
                  <a:pt x="5865850" y="1221606"/>
                </a:cubicBezTo>
                <a:lnTo>
                  <a:pt x="5861638" y="1231584"/>
                </a:lnTo>
                <a:lnTo>
                  <a:pt x="5875836" y="1225755"/>
                </a:lnTo>
                <a:cubicBezTo>
                  <a:pt x="5888420" y="1225872"/>
                  <a:pt x="5898582" y="1236031"/>
                  <a:pt x="5898698" y="1248608"/>
                </a:cubicBezTo>
                <a:cubicBezTo>
                  <a:pt x="5898698" y="1261082"/>
                  <a:pt x="5888302" y="1271485"/>
                  <a:pt x="5875836" y="1271485"/>
                </a:cubicBezTo>
                <a:cubicBezTo>
                  <a:pt x="5875789" y="1271485"/>
                  <a:pt x="5875733" y="1271485"/>
                  <a:pt x="5875685" y="1271485"/>
                </a:cubicBezTo>
                <a:cubicBezTo>
                  <a:pt x="5863091" y="1271438"/>
                  <a:pt x="5852916" y="1261198"/>
                  <a:pt x="5852962" y="1248608"/>
                </a:cubicBezTo>
                <a:cubicBezTo>
                  <a:pt x="5852962" y="1248561"/>
                  <a:pt x="5852962" y="1248527"/>
                  <a:pt x="5852962" y="1248480"/>
                </a:cubicBezTo>
                <a:lnTo>
                  <a:pt x="5853429" y="1247367"/>
                </a:lnTo>
                <a:lnTo>
                  <a:pt x="5830101" y="1256933"/>
                </a:lnTo>
                <a:lnTo>
                  <a:pt x="5807077" y="1247488"/>
                </a:lnTo>
                <a:lnTo>
                  <a:pt x="5803853" y="1255209"/>
                </a:lnTo>
                <a:cubicBezTo>
                  <a:pt x="5797690" y="1261371"/>
                  <a:pt x="5789189" y="1265196"/>
                  <a:pt x="5779794" y="1265243"/>
                </a:cubicBezTo>
                <a:lnTo>
                  <a:pt x="5777537" y="1264301"/>
                </a:lnTo>
                <a:lnTo>
                  <a:pt x="5775567" y="1269007"/>
                </a:lnTo>
                <a:cubicBezTo>
                  <a:pt x="5771428" y="1273119"/>
                  <a:pt x="5765720" y="1275652"/>
                  <a:pt x="5759421" y="1275635"/>
                </a:cubicBezTo>
                <a:cubicBezTo>
                  <a:pt x="5753188" y="1275635"/>
                  <a:pt x="5747472" y="1273037"/>
                  <a:pt x="5743316" y="1268880"/>
                </a:cubicBezTo>
                <a:lnTo>
                  <a:pt x="5741385" y="1264275"/>
                </a:lnTo>
                <a:lnTo>
                  <a:pt x="5739050" y="1265243"/>
                </a:lnTo>
                <a:lnTo>
                  <a:pt x="5717503" y="1256296"/>
                </a:lnTo>
                <a:lnTo>
                  <a:pt x="5707872" y="1260263"/>
                </a:lnTo>
                <a:lnTo>
                  <a:pt x="5707872" y="1260251"/>
                </a:lnTo>
                <a:cubicBezTo>
                  <a:pt x="5707824" y="1260251"/>
                  <a:pt x="5707779" y="1260251"/>
                  <a:pt x="5707732" y="1260251"/>
                </a:cubicBezTo>
                <a:lnTo>
                  <a:pt x="5689275" y="1252562"/>
                </a:lnTo>
                <a:lnTo>
                  <a:pt x="5688755" y="1252781"/>
                </a:lnTo>
                <a:lnTo>
                  <a:pt x="5688755" y="1252770"/>
                </a:lnTo>
                <a:cubicBezTo>
                  <a:pt x="5680642" y="1252770"/>
                  <a:pt x="5673366" y="1249444"/>
                  <a:pt x="5668118" y="1244094"/>
                </a:cubicBezTo>
                <a:lnTo>
                  <a:pt x="5665668" y="1238076"/>
                </a:lnTo>
                <a:lnTo>
                  <a:pt x="5664428" y="1237552"/>
                </a:lnTo>
                <a:cubicBezTo>
                  <a:pt x="5659442" y="1232512"/>
                  <a:pt x="5656323" y="1225551"/>
                  <a:pt x="5656323" y="1217866"/>
                </a:cubicBezTo>
                <a:cubicBezTo>
                  <a:pt x="5656439" y="1202763"/>
                  <a:pt x="5668651" y="1190548"/>
                  <a:pt x="5683760" y="1190419"/>
                </a:cubicBezTo>
                <a:cubicBezTo>
                  <a:pt x="5683769" y="1190419"/>
                  <a:pt x="5683794" y="1190419"/>
                  <a:pt x="5683805" y="1190419"/>
                </a:cubicBezTo>
                <a:lnTo>
                  <a:pt x="5690996" y="1193407"/>
                </a:lnTo>
                <a:lnTo>
                  <a:pt x="5694156" y="1192090"/>
                </a:lnTo>
                <a:cubicBezTo>
                  <a:pt x="5701430" y="1192090"/>
                  <a:pt x="5707976" y="1195001"/>
                  <a:pt x="5712702" y="1199676"/>
                </a:cubicBezTo>
                <a:lnTo>
                  <a:pt x="5713219" y="1200904"/>
                </a:lnTo>
                <a:lnTo>
                  <a:pt x="5725503" y="1206023"/>
                </a:lnTo>
                <a:lnTo>
                  <a:pt x="5739050" y="1200401"/>
                </a:lnTo>
                <a:lnTo>
                  <a:pt x="5755658" y="1207292"/>
                </a:lnTo>
                <a:lnTo>
                  <a:pt x="5755735" y="1207103"/>
                </a:lnTo>
                <a:cubicBezTo>
                  <a:pt x="5761898" y="1200941"/>
                  <a:pt x="5770395" y="1197116"/>
                  <a:pt x="5779794" y="1197069"/>
                </a:cubicBezTo>
                <a:lnTo>
                  <a:pt x="5785981" y="1199649"/>
                </a:lnTo>
                <a:lnTo>
                  <a:pt x="5783417" y="1193548"/>
                </a:lnTo>
                <a:lnTo>
                  <a:pt x="5769247" y="1187719"/>
                </a:lnTo>
                <a:lnTo>
                  <a:pt x="5766884" y="1182116"/>
                </a:lnTo>
                <a:lnTo>
                  <a:pt x="5766310" y="1181878"/>
                </a:lnTo>
                <a:cubicBezTo>
                  <a:pt x="5761046" y="1176619"/>
                  <a:pt x="5757782" y="1169360"/>
                  <a:pt x="5757759" y="1161334"/>
                </a:cubicBezTo>
                <a:cubicBezTo>
                  <a:pt x="5757778" y="1153310"/>
                  <a:pt x="5761040" y="1146045"/>
                  <a:pt x="5766306" y="1140779"/>
                </a:cubicBezTo>
                <a:lnTo>
                  <a:pt x="5777270" y="1136219"/>
                </a:lnTo>
                <a:lnTo>
                  <a:pt x="5777351" y="1136028"/>
                </a:lnTo>
                <a:cubicBezTo>
                  <a:pt x="5782984" y="1130395"/>
                  <a:pt x="5790748" y="1126891"/>
                  <a:pt x="5799331" y="1126826"/>
                </a:cubicBezTo>
                <a:lnTo>
                  <a:pt x="5805246" y="1129325"/>
                </a:lnTo>
                <a:lnTo>
                  <a:pt x="5824278" y="1121427"/>
                </a:lnTo>
                <a:lnTo>
                  <a:pt x="5834356" y="1125609"/>
                </a:lnTo>
                <a:lnTo>
                  <a:pt x="5835556" y="1122728"/>
                </a:lnTo>
                <a:cubicBezTo>
                  <a:pt x="5841719" y="1116566"/>
                  <a:pt x="5850221" y="1112741"/>
                  <a:pt x="5859615" y="1112695"/>
                </a:cubicBezTo>
                <a:lnTo>
                  <a:pt x="5864018" y="1114530"/>
                </a:lnTo>
                <a:lnTo>
                  <a:pt x="5863780" y="1113945"/>
                </a:lnTo>
                <a:lnTo>
                  <a:pt x="5869116" y="1100830"/>
                </a:lnTo>
                <a:lnTo>
                  <a:pt x="5868353" y="1098982"/>
                </a:lnTo>
                <a:cubicBezTo>
                  <a:pt x="5868353" y="1098935"/>
                  <a:pt x="5868353" y="1098888"/>
                  <a:pt x="5868353" y="1098842"/>
                </a:cubicBezTo>
                <a:cubicBezTo>
                  <a:pt x="5868370" y="1090367"/>
                  <a:pt x="5871824" y="1082705"/>
                  <a:pt x="5877392" y="1077164"/>
                </a:cubicBezTo>
                <a:lnTo>
                  <a:pt x="5891900" y="1071196"/>
                </a:lnTo>
                <a:lnTo>
                  <a:pt x="5895320" y="1062821"/>
                </a:lnTo>
                <a:cubicBezTo>
                  <a:pt x="5901192" y="1056894"/>
                  <a:pt x="5909300" y="1053253"/>
                  <a:pt x="5918238" y="1053253"/>
                </a:cubicBezTo>
                <a:lnTo>
                  <a:pt x="5921700" y="1054688"/>
                </a:lnTo>
                <a:lnTo>
                  <a:pt x="5924525" y="1047910"/>
                </a:lnTo>
                <a:cubicBezTo>
                  <a:pt x="5930688" y="1041747"/>
                  <a:pt x="5939190" y="1037922"/>
                  <a:pt x="5948586" y="1037880"/>
                </a:cubicBezTo>
                <a:lnTo>
                  <a:pt x="5959131" y="1042276"/>
                </a:lnTo>
                <a:lnTo>
                  <a:pt x="5964882" y="1028395"/>
                </a:lnTo>
                <a:cubicBezTo>
                  <a:pt x="5971352" y="1021927"/>
                  <a:pt x="5980290" y="1017927"/>
                  <a:pt x="5990159" y="1017927"/>
                </a:cubicBezTo>
                <a:cubicBezTo>
                  <a:pt x="5990334" y="1017927"/>
                  <a:pt x="5990522" y="1017927"/>
                  <a:pt x="5990698" y="1017927"/>
                </a:cubicBezTo>
                <a:lnTo>
                  <a:pt x="5994324" y="1019461"/>
                </a:lnTo>
                <a:lnTo>
                  <a:pt x="5998429" y="1009571"/>
                </a:lnTo>
                <a:lnTo>
                  <a:pt x="6015812" y="1002361"/>
                </a:lnTo>
                <a:lnTo>
                  <a:pt x="6022640" y="985984"/>
                </a:lnTo>
                <a:cubicBezTo>
                  <a:pt x="6028803" y="979821"/>
                  <a:pt x="6037304" y="975996"/>
                  <a:pt x="6046701" y="975950"/>
                </a:cubicBezTo>
                <a:lnTo>
                  <a:pt x="6051723" y="978029"/>
                </a:lnTo>
                <a:lnTo>
                  <a:pt x="6059371" y="959966"/>
                </a:lnTo>
                <a:cubicBezTo>
                  <a:pt x="6065842" y="953594"/>
                  <a:pt x="6074744" y="949689"/>
                  <a:pt x="6084545" y="949765"/>
                </a:cubicBezTo>
                <a:cubicBezTo>
                  <a:pt x="6094314" y="949765"/>
                  <a:pt x="6103147" y="953713"/>
                  <a:pt x="6109537" y="960155"/>
                </a:cubicBezTo>
                <a:lnTo>
                  <a:pt x="6113877" y="970797"/>
                </a:lnTo>
                <a:lnTo>
                  <a:pt x="6120795" y="967926"/>
                </a:lnTo>
                <a:lnTo>
                  <a:pt x="6119462" y="964727"/>
                </a:lnTo>
                <a:cubicBezTo>
                  <a:pt x="6119462" y="955165"/>
                  <a:pt x="6123308" y="946541"/>
                  <a:pt x="6129490" y="940308"/>
                </a:cubicBezTo>
                <a:lnTo>
                  <a:pt x="6153275" y="930348"/>
                </a:lnTo>
                <a:lnTo>
                  <a:pt x="6162642" y="907520"/>
                </a:lnTo>
                <a:cubicBezTo>
                  <a:pt x="6169035" y="901026"/>
                  <a:pt x="6177870" y="896975"/>
                  <a:pt x="6187641" y="896975"/>
                </a:cubicBezTo>
                <a:close/>
                <a:moveTo>
                  <a:pt x="10562599" y="894485"/>
                </a:moveTo>
                <a:cubicBezTo>
                  <a:pt x="10570434" y="894485"/>
                  <a:pt x="10576750" y="900716"/>
                  <a:pt x="10576750" y="908607"/>
                </a:cubicBezTo>
                <a:cubicBezTo>
                  <a:pt x="10576750" y="916508"/>
                  <a:pt x="10570434" y="923160"/>
                  <a:pt x="10562599" y="923160"/>
                </a:cubicBezTo>
                <a:cubicBezTo>
                  <a:pt x="10554530" y="923054"/>
                  <a:pt x="10548098" y="916601"/>
                  <a:pt x="10547981" y="908607"/>
                </a:cubicBezTo>
                <a:cubicBezTo>
                  <a:pt x="10547981" y="900716"/>
                  <a:pt x="10554648" y="894485"/>
                  <a:pt x="10562599" y="894485"/>
                </a:cubicBezTo>
                <a:close/>
                <a:moveTo>
                  <a:pt x="10864429" y="893656"/>
                </a:moveTo>
                <a:cubicBezTo>
                  <a:pt x="10874017" y="893656"/>
                  <a:pt x="10881502" y="901546"/>
                  <a:pt x="10881502" y="910687"/>
                </a:cubicBezTo>
                <a:cubicBezTo>
                  <a:pt x="10881502" y="920261"/>
                  <a:pt x="10874017" y="927742"/>
                  <a:pt x="10864429" y="927742"/>
                </a:cubicBezTo>
                <a:cubicBezTo>
                  <a:pt x="10855306" y="927742"/>
                  <a:pt x="10847822" y="920250"/>
                  <a:pt x="10847822" y="910687"/>
                </a:cubicBezTo>
                <a:cubicBezTo>
                  <a:pt x="10847822" y="901546"/>
                  <a:pt x="10855306" y="893656"/>
                  <a:pt x="10864429" y="893656"/>
                </a:cubicBezTo>
                <a:close/>
                <a:moveTo>
                  <a:pt x="1891290" y="893234"/>
                </a:moveTo>
                <a:cubicBezTo>
                  <a:pt x="1894026" y="893269"/>
                  <a:pt x="1896248" y="895490"/>
                  <a:pt x="1896282" y="898225"/>
                </a:cubicBezTo>
                <a:cubicBezTo>
                  <a:pt x="1896236" y="900961"/>
                  <a:pt x="1894026" y="903171"/>
                  <a:pt x="1891290" y="903205"/>
                </a:cubicBezTo>
                <a:cubicBezTo>
                  <a:pt x="1888377" y="903205"/>
                  <a:pt x="1885887" y="901124"/>
                  <a:pt x="1885887" y="898225"/>
                </a:cubicBezTo>
                <a:cubicBezTo>
                  <a:pt x="1885887" y="895316"/>
                  <a:pt x="1888377" y="893234"/>
                  <a:pt x="1891290" y="893234"/>
                </a:cubicBezTo>
                <a:close/>
                <a:moveTo>
                  <a:pt x="11131760" y="892814"/>
                </a:moveTo>
                <a:cubicBezTo>
                  <a:pt x="11143337" y="892814"/>
                  <a:pt x="11152576" y="902376"/>
                  <a:pt x="11152576" y="913598"/>
                </a:cubicBezTo>
                <a:cubicBezTo>
                  <a:pt x="11152576" y="925229"/>
                  <a:pt x="11143337" y="934802"/>
                  <a:pt x="11131760" y="934802"/>
                </a:cubicBezTo>
                <a:cubicBezTo>
                  <a:pt x="11120066" y="934802"/>
                  <a:pt x="11110944" y="925229"/>
                  <a:pt x="11110944" y="913598"/>
                </a:cubicBezTo>
                <a:cubicBezTo>
                  <a:pt x="11110944" y="902376"/>
                  <a:pt x="11120066" y="892814"/>
                  <a:pt x="11131760" y="892814"/>
                </a:cubicBezTo>
                <a:close/>
                <a:moveTo>
                  <a:pt x="797057" y="887414"/>
                </a:moveTo>
                <a:cubicBezTo>
                  <a:pt x="797114" y="887414"/>
                  <a:pt x="797185" y="887414"/>
                  <a:pt x="797243" y="887414"/>
                </a:cubicBezTo>
                <a:cubicBezTo>
                  <a:pt x="800412" y="887460"/>
                  <a:pt x="802950" y="890067"/>
                  <a:pt x="802904" y="893235"/>
                </a:cubicBezTo>
                <a:cubicBezTo>
                  <a:pt x="802904" y="896145"/>
                  <a:pt x="800331" y="899056"/>
                  <a:pt x="797057" y="899056"/>
                </a:cubicBezTo>
                <a:cubicBezTo>
                  <a:pt x="793665" y="899056"/>
                  <a:pt x="791209" y="896157"/>
                  <a:pt x="791209" y="893235"/>
                </a:cubicBezTo>
                <a:cubicBezTo>
                  <a:pt x="791209" y="889915"/>
                  <a:pt x="793665" y="887414"/>
                  <a:pt x="797057" y="887414"/>
                </a:cubicBezTo>
                <a:close/>
                <a:moveTo>
                  <a:pt x="11093051" y="885753"/>
                </a:moveTo>
                <a:cubicBezTo>
                  <a:pt x="11103928" y="885753"/>
                  <a:pt x="11112582" y="894485"/>
                  <a:pt x="11112582" y="905298"/>
                </a:cubicBezTo>
                <a:cubicBezTo>
                  <a:pt x="11112582" y="916087"/>
                  <a:pt x="11103928" y="924818"/>
                  <a:pt x="11093051" y="924818"/>
                </a:cubicBezTo>
                <a:cubicBezTo>
                  <a:pt x="11082294" y="924807"/>
                  <a:pt x="11073522" y="916064"/>
                  <a:pt x="11073522" y="905286"/>
                </a:cubicBezTo>
                <a:cubicBezTo>
                  <a:pt x="11073522" y="905275"/>
                  <a:pt x="11073522" y="905275"/>
                  <a:pt x="11073522" y="905262"/>
                </a:cubicBezTo>
                <a:cubicBezTo>
                  <a:pt x="11073522" y="894485"/>
                  <a:pt x="11082294" y="885740"/>
                  <a:pt x="11093051" y="885753"/>
                </a:cubicBezTo>
                <a:close/>
                <a:moveTo>
                  <a:pt x="8914126" y="883672"/>
                </a:moveTo>
                <a:cubicBezTo>
                  <a:pt x="8915015" y="883731"/>
                  <a:pt x="8915729" y="884444"/>
                  <a:pt x="8915787" y="885332"/>
                </a:cubicBezTo>
                <a:cubicBezTo>
                  <a:pt x="8915787" y="886174"/>
                  <a:pt x="8914957" y="887004"/>
                  <a:pt x="8914126" y="887004"/>
                </a:cubicBezTo>
                <a:cubicBezTo>
                  <a:pt x="8913296" y="887004"/>
                  <a:pt x="8912466" y="886174"/>
                  <a:pt x="8912466" y="885332"/>
                </a:cubicBezTo>
                <a:cubicBezTo>
                  <a:pt x="8912525" y="884444"/>
                  <a:pt x="8913237" y="883731"/>
                  <a:pt x="8914126" y="883672"/>
                </a:cubicBezTo>
                <a:close/>
                <a:moveTo>
                  <a:pt x="1396505" y="883262"/>
                </a:moveTo>
                <a:cubicBezTo>
                  <a:pt x="1399896" y="883262"/>
                  <a:pt x="1402352" y="885742"/>
                  <a:pt x="1402352" y="888664"/>
                </a:cubicBezTo>
                <a:cubicBezTo>
                  <a:pt x="1402352" y="891984"/>
                  <a:pt x="1399896" y="894485"/>
                  <a:pt x="1396505" y="894485"/>
                </a:cubicBezTo>
                <a:cubicBezTo>
                  <a:pt x="1393581" y="894485"/>
                  <a:pt x="1391125" y="891984"/>
                  <a:pt x="1391125" y="888664"/>
                </a:cubicBezTo>
                <a:cubicBezTo>
                  <a:pt x="1391125" y="885753"/>
                  <a:pt x="1393581" y="883262"/>
                  <a:pt x="1396505" y="883262"/>
                </a:cubicBezTo>
                <a:close/>
                <a:moveTo>
                  <a:pt x="9646259" y="882831"/>
                </a:moveTo>
                <a:cubicBezTo>
                  <a:pt x="9650002" y="882831"/>
                  <a:pt x="9652914" y="885754"/>
                  <a:pt x="9652914" y="889494"/>
                </a:cubicBezTo>
                <a:cubicBezTo>
                  <a:pt x="9652914" y="893235"/>
                  <a:pt x="9650002" y="896145"/>
                  <a:pt x="9646259" y="896145"/>
                </a:cubicBezTo>
                <a:lnTo>
                  <a:pt x="9646259" y="896157"/>
                </a:lnTo>
                <a:cubicBezTo>
                  <a:pt x="9642517" y="896157"/>
                  <a:pt x="9639606" y="893235"/>
                  <a:pt x="9639606" y="889494"/>
                </a:cubicBezTo>
                <a:cubicBezTo>
                  <a:pt x="9639606" y="889436"/>
                  <a:pt x="9639606" y="889377"/>
                  <a:pt x="9639606" y="889319"/>
                </a:cubicBezTo>
                <a:cubicBezTo>
                  <a:pt x="9639653" y="885695"/>
                  <a:pt x="9642634" y="882784"/>
                  <a:pt x="9646259" y="882831"/>
                </a:cubicBezTo>
                <a:close/>
                <a:moveTo>
                  <a:pt x="10192943" y="880341"/>
                </a:moveTo>
                <a:cubicBezTo>
                  <a:pt x="10198790" y="880341"/>
                  <a:pt x="10203819" y="884923"/>
                  <a:pt x="10203819" y="890745"/>
                </a:cubicBezTo>
                <a:cubicBezTo>
                  <a:pt x="10203819" y="890791"/>
                  <a:pt x="10203819" y="890839"/>
                  <a:pt x="10203819" y="890886"/>
                </a:cubicBezTo>
                <a:cubicBezTo>
                  <a:pt x="10203703" y="896812"/>
                  <a:pt x="10198907" y="901581"/>
                  <a:pt x="10192943" y="901546"/>
                </a:cubicBezTo>
                <a:cubicBezTo>
                  <a:pt x="10187096" y="901546"/>
                  <a:pt x="10182185" y="896975"/>
                  <a:pt x="10182185" y="890745"/>
                </a:cubicBezTo>
                <a:cubicBezTo>
                  <a:pt x="10182185" y="884923"/>
                  <a:pt x="10187096" y="880341"/>
                  <a:pt x="10192943" y="880341"/>
                </a:cubicBezTo>
                <a:close/>
                <a:moveTo>
                  <a:pt x="9119513" y="879932"/>
                </a:moveTo>
                <a:cubicBezTo>
                  <a:pt x="9121174" y="879932"/>
                  <a:pt x="9122003" y="881182"/>
                  <a:pt x="9122003" y="882433"/>
                </a:cubicBezTo>
                <a:cubicBezTo>
                  <a:pt x="9122003" y="884093"/>
                  <a:pt x="9121174" y="885332"/>
                  <a:pt x="9119513" y="885332"/>
                </a:cubicBezTo>
                <a:cubicBezTo>
                  <a:pt x="9117841" y="885332"/>
                  <a:pt x="9116602" y="884093"/>
                  <a:pt x="9116602" y="882433"/>
                </a:cubicBezTo>
                <a:cubicBezTo>
                  <a:pt x="9116602" y="881182"/>
                  <a:pt x="9117841" y="879932"/>
                  <a:pt x="9119513" y="879932"/>
                </a:cubicBezTo>
                <a:close/>
                <a:moveTo>
                  <a:pt x="2455469" y="879522"/>
                </a:moveTo>
                <a:cubicBezTo>
                  <a:pt x="2457129" y="879522"/>
                  <a:pt x="2457959" y="880761"/>
                  <a:pt x="2457959" y="882012"/>
                </a:cubicBezTo>
                <a:cubicBezTo>
                  <a:pt x="2457959" y="883672"/>
                  <a:pt x="2457129" y="884501"/>
                  <a:pt x="2455469" y="884501"/>
                </a:cubicBezTo>
                <a:cubicBezTo>
                  <a:pt x="2454217" y="884501"/>
                  <a:pt x="2452966" y="883672"/>
                  <a:pt x="2452966" y="882012"/>
                </a:cubicBezTo>
                <a:cubicBezTo>
                  <a:pt x="2452966" y="880761"/>
                  <a:pt x="2454217" y="879522"/>
                  <a:pt x="2455469" y="879522"/>
                </a:cubicBezTo>
                <a:close/>
                <a:moveTo>
                  <a:pt x="10080304" y="878272"/>
                </a:moveTo>
                <a:cubicBezTo>
                  <a:pt x="10085707" y="878272"/>
                  <a:pt x="10090279" y="882433"/>
                  <a:pt x="10090279" y="887833"/>
                </a:cubicBezTo>
                <a:cubicBezTo>
                  <a:pt x="10090279" y="887916"/>
                  <a:pt x="10090279" y="888009"/>
                  <a:pt x="10090279" y="888091"/>
                </a:cubicBezTo>
                <a:cubicBezTo>
                  <a:pt x="10090209" y="893526"/>
                  <a:pt x="10085741" y="897875"/>
                  <a:pt x="10080304" y="897805"/>
                </a:cubicBezTo>
                <a:cubicBezTo>
                  <a:pt x="10074901" y="897805"/>
                  <a:pt x="10070738" y="893654"/>
                  <a:pt x="10070738" y="887833"/>
                </a:cubicBezTo>
                <a:cubicBezTo>
                  <a:pt x="10070738" y="887728"/>
                  <a:pt x="10070738" y="887635"/>
                  <a:pt x="10070738" y="887529"/>
                </a:cubicBezTo>
                <a:cubicBezTo>
                  <a:pt x="10070820" y="882328"/>
                  <a:pt x="10075100" y="878190"/>
                  <a:pt x="10080304" y="878272"/>
                </a:cubicBezTo>
                <a:close/>
                <a:moveTo>
                  <a:pt x="6644139" y="875783"/>
                </a:moveTo>
                <a:cubicBezTo>
                  <a:pt x="6644150" y="875783"/>
                  <a:pt x="6644173" y="875783"/>
                  <a:pt x="6644185" y="875783"/>
                </a:cubicBezTo>
                <a:cubicBezTo>
                  <a:pt x="6663692" y="875794"/>
                  <a:pt x="6679491" y="891609"/>
                  <a:pt x="6679478" y="911108"/>
                </a:cubicBezTo>
                <a:cubicBezTo>
                  <a:pt x="6679478" y="930653"/>
                  <a:pt x="6663681" y="946854"/>
                  <a:pt x="6644139" y="946854"/>
                </a:cubicBezTo>
                <a:lnTo>
                  <a:pt x="6636585" y="943695"/>
                </a:lnTo>
                <a:lnTo>
                  <a:pt x="6645390" y="965137"/>
                </a:lnTo>
                <a:cubicBezTo>
                  <a:pt x="6645390" y="965207"/>
                  <a:pt x="6645390" y="965289"/>
                  <a:pt x="6645390" y="965359"/>
                </a:cubicBezTo>
                <a:cubicBezTo>
                  <a:pt x="6645331" y="984132"/>
                  <a:pt x="6630060" y="999293"/>
                  <a:pt x="6611289" y="999235"/>
                </a:cubicBezTo>
                <a:cubicBezTo>
                  <a:pt x="6592590" y="999235"/>
                  <a:pt x="6577621" y="983840"/>
                  <a:pt x="6577621" y="965137"/>
                </a:cubicBezTo>
                <a:cubicBezTo>
                  <a:pt x="6577621" y="946444"/>
                  <a:pt x="6592590" y="931062"/>
                  <a:pt x="6611289" y="931062"/>
                </a:cubicBezTo>
                <a:lnTo>
                  <a:pt x="6617874" y="933786"/>
                </a:lnTo>
                <a:lnTo>
                  <a:pt x="6608378" y="911108"/>
                </a:lnTo>
                <a:cubicBezTo>
                  <a:pt x="6608378" y="891575"/>
                  <a:pt x="6624598" y="875783"/>
                  <a:pt x="6644139" y="875783"/>
                </a:cubicBezTo>
                <a:close/>
                <a:moveTo>
                  <a:pt x="10306846" y="875781"/>
                </a:moveTo>
                <a:cubicBezTo>
                  <a:pt x="10306963" y="875781"/>
                  <a:pt x="10306963" y="875781"/>
                  <a:pt x="10306963" y="875781"/>
                </a:cubicBezTo>
                <a:cubicBezTo>
                  <a:pt x="10313395" y="875794"/>
                  <a:pt x="10318541" y="881008"/>
                  <a:pt x="10318541" y="887413"/>
                </a:cubicBezTo>
                <a:cubicBezTo>
                  <a:pt x="10318541" y="887425"/>
                  <a:pt x="10318541" y="887436"/>
                  <a:pt x="10318541" y="887448"/>
                </a:cubicBezTo>
                <a:cubicBezTo>
                  <a:pt x="10318541" y="893865"/>
                  <a:pt x="10313278" y="899067"/>
                  <a:pt x="10306846" y="899056"/>
                </a:cubicBezTo>
                <a:cubicBezTo>
                  <a:pt x="10300298" y="899056"/>
                  <a:pt x="10295269" y="894064"/>
                  <a:pt x="10295269" y="887413"/>
                </a:cubicBezTo>
                <a:cubicBezTo>
                  <a:pt x="10295269" y="887226"/>
                  <a:pt x="10295269" y="887038"/>
                  <a:pt x="10295269" y="886852"/>
                </a:cubicBezTo>
                <a:cubicBezTo>
                  <a:pt x="10295385" y="880586"/>
                  <a:pt x="10300648" y="875631"/>
                  <a:pt x="10306846" y="875781"/>
                </a:cubicBezTo>
                <a:close/>
                <a:moveTo>
                  <a:pt x="11055278" y="874111"/>
                </a:moveTo>
                <a:cubicBezTo>
                  <a:pt x="11065570" y="874111"/>
                  <a:pt x="11074340" y="882434"/>
                  <a:pt x="11074340" y="892814"/>
                </a:cubicBezTo>
                <a:cubicBezTo>
                  <a:pt x="11074340" y="903206"/>
                  <a:pt x="11065570" y="911938"/>
                  <a:pt x="11055278" y="911938"/>
                </a:cubicBezTo>
                <a:cubicBezTo>
                  <a:pt x="11044870" y="911938"/>
                  <a:pt x="11036569" y="903217"/>
                  <a:pt x="11036569" y="892814"/>
                </a:cubicBezTo>
                <a:cubicBezTo>
                  <a:pt x="11036569" y="882434"/>
                  <a:pt x="11044870" y="874111"/>
                  <a:pt x="11055278" y="874111"/>
                </a:cubicBezTo>
                <a:close/>
                <a:moveTo>
                  <a:pt x="2168596" y="873701"/>
                </a:moveTo>
                <a:cubicBezTo>
                  <a:pt x="2170887" y="873713"/>
                  <a:pt x="2172747" y="875572"/>
                  <a:pt x="2172760" y="877862"/>
                </a:cubicBezTo>
                <a:cubicBezTo>
                  <a:pt x="2172760" y="880352"/>
                  <a:pt x="2171087" y="882012"/>
                  <a:pt x="2168596" y="882012"/>
                </a:cubicBezTo>
                <a:cubicBezTo>
                  <a:pt x="2166514" y="882012"/>
                  <a:pt x="2164433" y="880352"/>
                  <a:pt x="2164433" y="877862"/>
                </a:cubicBezTo>
                <a:cubicBezTo>
                  <a:pt x="2164584" y="875629"/>
                  <a:pt x="2166362" y="873853"/>
                  <a:pt x="2168596" y="873701"/>
                </a:cubicBezTo>
                <a:close/>
                <a:moveTo>
                  <a:pt x="2641729" y="871212"/>
                </a:moveTo>
                <a:cubicBezTo>
                  <a:pt x="2642618" y="871269"/>
                  <a:pt x="2643330" y="871983"/>
                  <a:pt x="2643389" y="872871"/>
                </a:cubicBezTo>
                <a:cubicBezTo>
                  <a:pt x="2643389" y="873702"/>
                  <a:pt x="2642559" y="874122"/>
                  <a:pt x="2641729" y="874122"/>
                </a:cubicBezTo>
                <a:cubicBezTo>
                  <a:pt x="2640887" y="874122"/>
                  <a:pt x="2640478" y="873690"/>
                  <a:pt x="2640478" y="872871"/>
                </a:cubicBezTo>
                <a:cubicBezTo>
                  <a:pt x="2640478" y="872030"/>
                  <a:pt x="2640887" y="871212"/>
                  <a:pt x="2641729" y="871212"/>
                </a:cubicBezTo>
                <a:close/>
                <a:moveTo>
                  <a:pt x="9329051" y="871210"/>
                </a:moveTo>
                <a:cubicBezTo>
                  <a:pt x="9331565" y="871235"/>
                  <a:pt x="9333600" y="873268"/>
                  <a:pt x="9333624" y="875781"/>
                </a:cubicBezTo>
                <a:cubicBezTo>
                  <a:pt x="9333600" y="878295"/>
                  <a:pt x="9331565" y="880329"/>
                  <a:pt x="9329051" y="880352"/>
                </a:cubicBezTo>
                <a:cubicBezTo>
                  <a:pt x="9326549" y="880352"/>
                  <a:pt x="9324467" y="878272"/>
                  <a:pt x="9324467" y="875770"/>
                </a:cubicBezTo>
                <a:cubicBezTo>
                  <a:pt x="9324490" y="873257"/>
                  <a:pt x="9326538" y="871223"/>
                  <a:pt x="9329051" y="871210"/>
                </a:cubicBezTo>
                <a:close/>
                <a:moveTo>
                  <a:pt x="9969301" y="870382"/>
                </a:moveTo>
                <a:cubicBezTo>
                  <a:pt x="9974283" y="870382"/>
                  <a:pt x="9978025" y="874123"/>
                  <a:pt x="9978025" y="878693"/>
                </a:cubicBezTo>
                <a:cubicBezTo>
                  <a:pt x="9978025" y="883673"/>
                  <a:pt x="9974283" y="887414"/>
                  <a:pt x="9969301" y="887414"/>
                </a:cubicBezTo>
                <a:cubicBezTo>
                  <a:pt x="9964729" y="887414"/>
                  <a:pt x="9960566" y="883673"/>
                  <a:pt x="9960566" y="878682"/>
                </a:cubicBezTo>
                <a:cubicBezTo>
                  <a:pt x="9960566" y="874123"/>
                  <a:pt x="9964729" y="870382"/>
                  <a:pt x="9969301" y="870382"/>
                </a:cubicBezTo>
                <a:close/>
                <a:moveTo>
                  <a:pt x="10683520" y="869130"/>
                </a:moveTo>
                <a:cubicBezTo>
                  <a:pt x="10691822" y="869130"/>
                  <a:pt x="10698137" y="875781"/>
                  <a:pt x="10698137" y="884093"/>
                </a:cubicBezTo>
                <a:cubicBezTo>
                  <a:pt x="10698137" y="891984"/>
                  <a:pt x="10691822" y="898634"/>
                  <a:pt x="10683520" y="898634"/>
                </a:cubicBezTo>
                <a:cubicBezTo>
                  <a:pt x="10675215" y="898634"/>
                  <a:pt x="10668550" y="891984"/>
                  <a:pt x="10668550" y="884093"/>
                </a:cubicBezTo>
                <a:cubicBezTo>
                  <a:pt x="10668550" y="875781"/>
                  <a:pt x="10675215" y="869130"/>
                  <a:pt x="10683520" y="869130"/>
                </a:cubicBezTo>
                <a:close/>
                <a:moveTo>
                  <a:pt x="682686" y="867471"/>
                </a:moveTo>
                <a:cubicBezTo>
                  <a:pt x="685645" y="867518"/>
                  <a:pt x="688030" y="869914"/>
                  <a:pt x="688065" y="872871"/>
                </a:cubicBezTo>
                <a:cubicBezTo>
                  <a:pt x="688065" y="876191"/>
                  <a:pt x="685610" y="878693"/>
                  <a:pt x="682686" y="878693"/>
                </a:cubicBezTo>
                <a:cubicBezTo>
                  <a:pt x="679412" y="878693"/>
                  <a:pt x="676839" y="876191"/>
                  <a:pt x="676839" y="872871"/>
                </a:cubicBezTo>
                <a:cubicBezTo>
                  <a:pt x="676839" y="869960"/>
                  <a:pt x="679412" y="867471"/>
                  <a:pt x="682686" y="867471"/>
                </a:cubicBezTo>
                <a:close/>
                <a:moveTo>
                  <a:pt x="10833205" y="866641"/>
                </a:moveTo>
                <a:cubicBezTo>
                  <a:pt x="10841976" y="866641"/>
                  <a:pt x="10848992" y="873701"/>
                  <a:pt x="10848992" y="882842"/>
                </a:cubicBezTo>
                <a:cubicBezTo>
                  <a:pt x="10848992" y="882854"/>
                  <a:pt x="10848992" y="882854"/>
                  <a:pt x="10848992" y="882866"/>
                </a:cubicBezTo>
                <a:cubicBezTo>
                  <a:pt x="10848992" y="891586"/>
                  <a:pt x="10841976" y="898646"/>
                  <a:pt x="10833205" y="898635"/>
                </a:cubicBezTo>
                <a:cubicBezTo>
                  <a:pt x="10824083" y="898635"/>
                  <a:pt x="10816950" y="891574"/>
                  <a:pt x="10816950" y="882842"/>
                </a:cubicBezTo>
                <a:cubicBezTo>
                  <a:pt x="10816950" y="873701"/>
                  <a:pt x="10824083" y="866641"/>
                  <a:pt x="10833205" y="866641"/>
                </a:cubicBezTo>
                <a:close/>
                <a:moveTo>
                  <a:pt x="10422853" y="866220"/>
                </a:moveTo>
                <a:cubicBezTo>
                  <a:pt x="10429753" y="866243"/>
                  <a:pt x="10435365" y="871819"/>
                  <a:pt x="10435365" y="878693"/>
                </a:cubicBezTo>
                <a:cubicBezTo>
                  <a:pt x="10435365" y="885754"/>
                  <a:pt x="10429987" y="891575"/>
                  <a:pt x="10422853" y="891575"/>
                </a:cubicBezTo>
                <a:cubicBezTo>
                  <a:pt x="10415836" y="891575"/>
                  <a:pt x="10410458" y="885754"/>
                  <a:pt x="10410458" y="878693"/>
                </a:cubicBezTo>
                <a:cubicBezTo>
                  <a:pt x="10410458" y="871808"/>
                  <a:pt x="10415954" y="866243"/>
                  <a:pt x="10422853" y="866220"/>
                </a:cubicBezTo>
                <a:close/>
                <a:moveTo>
                  <a:pt x="1778626" y="864139"/>
                </a:moveTo>
                <a:cubicBezTo>
                  <a:pt x="1781526" y="864139"/>
                  <a:pt x="1783608" y="866220"/>
                  <a:pt x="1783608" y="868709"/>
                </a:cubicBezTo>
                <a:cubicBezTo>
                  <a:pt x="1783608" y="868827"/>
                  <a:pt x="1783608" y="868943"/>
                  <a:pt x="1783608" y="869072"/>
                </a:cubicBezTo>
                <a:cubicBezTo>
                  <a:pt x="1783515" y="871713"/>
                  <a:pt x="1781281" y="873783"/>
                  <a:pt x="1778626" y="873690"/>
                </a:cubicBezTo>
                <a:lnTo>
                  <a:pt x="1778626" y="873701"/>
                </a:lnTo>
                <a:cubicBezTo>
                  <a:pt x="1775715" y="873701"/>
                  <a:pt x="1773633" y="871620"/>
                  <a:pt x="1773633" y="868698"/>
                </a:cubicBezTo>
                <a:cubicBezTo>
                  <a:pt x="1773633" y="866220"/>
                  <a:pt x="1775715" y="864139"/>
                  <a:pt x="1778626" y="864139"/>
                </a:cubicBezTo>
                <a:close/>
                <a:moveTo>
                  <a:pt x="6298654" y="862900"/>
                </a:moveTo>
                <a:cubicBezTo>
                  <a:pt x="6318195" y="862900"/>
                  <a:pt x="6334403" y="879102"/>
                  <a:pt x="6334403" y="898635"/>
                </a:cubicBezTo>
                <a:cubicBezTo>
                  <a:pt x="6334403" y="908402"/>
                  <a:pt x="6330352" y="917236"/>
                  <a:pt x="6323857" y="923628"/>
                </a:cubicBezTo>
                <a:lnTo>
                  <a:pt x="6299112" y="933785"/>
                </a:lnTo>
                <a:lnTo>
                  <a:pt x="6300724" y="937713"/>
                </a:lnTo>
                <a:cubicBezTo>
                  <a:pt x="6300724" y="947065"/>
                  <a:pt x="6296880" y="955584"/>
                  <a:pt x="6290696" y="961764"/>
                </a:cubicBezTo>
                <a:lnTo>
                  <a:pt x="6274762" y="968402"/>
                </a:lnTo>
                <a:lnTo>
                  <a:pt x="6278691" y="978019"/>
                </a:lnTo>
                <a:cubicBezTo>
                  <a:pt x="6278687" y="986967"/>
                  <a:pt x="6275055" y="995068"/>
                  <a:pt x="6269187" y="1000936"/>
                </a:cubicBezTo>
                <a:lnTo>
                  <a:pt x="6259983" y="1004755"/>
                </a:lnTo>
                <a:lnTo>
                  <a:pt x="6267058" y="1021667"/>
                </a:lnTo>
                <a:cubicBezTo>
                  <a:pt x="6267058" y="1030190"/>
                  <a:pt x="6263523" y="1037878"/>
                  <a:pt x="6257858" y="1043436"/>
                </a:cubicBezTo>
                <a:lnTo>
                  <a:pt x="6249781" y="1046736"/>
                </a:lnTo>
                <a:lnTo>
                  <a:pt x="6257054" y="1049806"/>
                </a:lnTo>
                <a:cubicBezTo>
                  <a:pt x="6262252" y="1055074"/>
                  <a:pt x="6265437" y="1062324"/>
                  <a:pt x="6265385" y="1070308"/>
                </a:cubicBezTo>
                <a:cubicBezTo>
                  <a:pt x="6265385" y="1086509"/>
                  <a:pt x="6252497" y="1099812"/>
                  <a:pt x="6236290" y="1099812"/>
                </a:cubicBezTo>
                <a:cubicBezTo>
                  <a:pt x="6220011" y="1099753"/>
                  <a:pt x="6206832" y="1086580"/>
                  <a:pt x="6206772" y="1070308"/>
                </a:cubicBezTo>
                <a:cubicBezTo>
                  <a:pt x="6206772" y="1062195"/>
                  <a:pt x="6210097" y="1054918"/>
                  <a:pt x="6215449" y="1049670"/>
                </a:cubicBezTo>
                <a:lnTo>
                  <a:pt x="6222376" y="1046854"/>
                </a:lnTo>
                <a:lnTo>
                  <a:pt x="6214054" y="1043389"/>
                </a:lnTo>
                <a:cubicBezTo>
                  <a:pt x="6208512" y="1037823"/>
                  <a:pt x="6205094" y="1030143"/>
                  <a:pt x="6205111" y="1021667"/>
                </a:cubicBezTo>
                <a:cubicBezTo>
                  <a:pt x="6205111" y="1013152"/>
                  <a:pt x="6208541" y="1005357"/>
                  <a:pt x="6214100" y="999693"/>
                </a:cubicBezTo>
                <a:lnTo>
                  <a:pt x="6221523" y="996555"/>
                </a:lnTo>
                <a:lnTo>
                  <a:pt x="6213836" y="978019"/>
                </a:lnTo>
                <a:cubicBezTo>
                  <a:pt x="6213836" y="968878"/>
                  <a:pt x="6217472" y="960673"/>
                  <a:pt x="6223345" y="954752"/>
                </a:cubicBezTo>
                <a:lnTo>
                  <a:pt x="6237174" y="948985"/>
                </a:lnTo>
                <a:lnTo>
                  <a:pt x="6232547" y="937713"/>
                </a:lnTo>
                <a:cubicBezTo>
                  <a:pt x="6232547" y="937467"/>
                  <a:pt x="6232547" y="937221"/>
                  <a:pt x="6232547" y="936976"/>
                </a:cubicBezTo>
                <a:cubicBezTo>
                  <a:pt x="6232646" y="927666"/>
                  <a:pt x="6236511" y="919278"/>
                  <a:pt x="6242679" y="913244"/>
                </a:cubicBezTo>
                <a:lnTo>
                  <a:pt x="6265556" y="904060"/>
                </a:lnTo>
                <a:lnTo>
                  <a:pt x="6263315" y="898635"/>
                </a:lnTo>
                <a:cubicBezTo>
                  <a:pt x="6263315" y="879102"/>
                  <a:pt x="6279113" y="862900"/>
                  <a:pt x="6298654" y="862900"/>
                </a:cubicBezTo>
                <a:close/>
                <a:moveTo>
                  <a:pt x="11019496" y="859158"/>
                </a:moveTo>
                <a:cubicBezTo>
                  <a:pt x="11029435" y="859158"/>
                  <a:pt x="11037738" y="867470"/>
                  <a:pt x="11037738" y="877429"/>
                </a:cubicBezTo>
                <a:cubicBezTo>
                  <a:pt x="11037738" y="887413"/>
                  <a:pt x="11029435" y="895314"/>
                  <a:pt x="11019496" y="895314"/>
                </a:cubicBezTo>
                <a:lnTo>
                  <a:pt x="11019496" y="895327"/>
                </a:lnTo>
                <a:cubicBezTo>
                  <a:pt x="11009555" y="895327"/>
                  <a:pt x="11001603" y="887413"/>
                  <a:pt x="11001603" y="877441"/>
                </a:cubicBezTo>
                <a:cubicBezTo>
                  <a:pt x="11001603" y="867459"/>
                  <a:pt x="11009555" y="859158"/>
                  <a:pt x="11019496" y="859158"/>
                </a:cubicBezTo>
                <a:close/>
                <a:moveTo>
                  <a:pt x="1283070" y="858739"/>
                </a:moveTo>
                <a:cubicBezTo>
                  <a:pt x="1283187" y="858739"/>
                  <a:pt x="1283304" y="858739"/>
                  <a:pt x="1283432" y="858739"/>
                </a:cubicBezTo>
                <a:cubicBezTo>
                  <a:pt x="1286309" y="858843"/>
                  <a:pt x="1288555" y="861264"/>
                  <a:pt x="1288450" y="864139"/>
                </a:cubicBezTo>
                <a:cubicBezTo>
                  <a:pt x="1288450" y="867049"/>
                  <a:pt x="1285994" y="869551"/>
                  <a:pt x="1283070" y="869551"/>
                </a:cubicBezTo>
                <a:cubicBezTo>
                  <a:pt x="1280147" y="869551"/>
                  <a:pt x="1277690" y="867049"/>
                  <a:pt x="1277690" y="864139"/>
                </a:cubicBezTo>
                <a:cubicBezTo>
                  <a:pt x="1277690" y="860818"/>
                  <a:pt x="1280147" y="858739"/>
                  <a:pt x="1283070" y="858739"/>
                </a:cubicBezTo>
                <a:close/>
                <a:moveTo>
                  <a:pt x="9541080" y="858329"/>
                </a:moveTo>
                <a:cubicBezTo>
                  <a:pt x="9544039" y="858376"/>
                  <a:pt x="9546435" y="860772"/>
                  <a:pt x="9546483" y="863729"/>
                </a:cubicBezTo>
                <a:cubicBezTo>
                  <a:pt x="9546435" y="866687"/>
                  <a:pt x="9544039" y="869083"/>
                  <a:pt x="9541080" y="869131"/>
                </a:cubicBezTo>
                <a:cubicBezTo>
                  <a:pt x="9537747" y="869131"/>
                  <a:pt x="9535257" y="866641"/>
                  <a:pt x="9535257" y="863729"/>
                </a:cubicBezTo>
                <a:cubicBezTo>
                  <a:pt x="9535257" y="860818"/>
                  <a:pt x="9537747" y="858329"/>
                  <a:pt x="9541080" y="858329"/>
                </a:cubicBezTo>
                <a:close/>
                <a:moveTo>
                  <a:pt x="9860370" y="856658"/>
                </a:moveTo>
                <a:cubicBezTo>
                  <a:pt x="9860393" y="856658"/>
                  <a:pt x="9860415" y="856658"/>
                  <a:pt x="9860440" y="856658"/>
                </a:cubicBezTo>
                <a:cubicBezTo>
                  <a:pt x="9864556" y="856682"/>
                  <a:pt x="9867877" y="860025"/>
                  <a:pt x="9867853" y="864139"/>
                </a:cubicBezTo>
                <a:cubicBezTo>
                  <a:pt x="9867853" y="868300"/>
                  <a:pt x="9864532" y="871620"/>
                  <a:pt x="9860370" y="871620"/>
                </a:cubicBezTo>
                <a:cubicBezTo>
                  <a:pt x="9856218" y="871620"/>
                  <a:pt x="9852475" y="868300"/>
                  <a:pt x="9852475" y="864139"/>
                </a:cubicBezTo>
                <a:cubicBezTo>
                  <a:pt x="9852475" y="859990"/>
                  <a:pt x="9856218" y="856658"/>
                  <a:pt x="9860370" y="856658"/>
                </a:cubicBezTo>
                <a:close/>
                <a:moveTo>
                  <a:pt x="6529803" y="854157"/>
                </a:moveTo>
                <a:cubicBezTo>
                  <a:pt x="6549766" y="854157"/>
                  <a:pt x="6565565" y="869960"/>
                  <a:pt x="6565565" y="889493"/>
                </a:cubicBezTo>
                <a:cubicBezTo>
                  <a:pt x="6565565" y="909038"/>
                  <a:pt x="6549766" y="924820"/>
                  <a:pt x="6529803" y="924820"/>
                </a:cubicBezTo>
                <a:cubicBezTo>
                  <a:pt x="6529792" y="924820"/>
                  <a:pt x="6529768" y="924820"/>
                  <a:pt x="6529757" y="924820"/>
                </a:cubicBezTo>
                <a:lnTo>
                  <a:pt x="6524959" y="922830"/>
                </a:lnTo>
                <a:lnTo>
                  <a:pt x="6531885" y="939794"/>
                </a:lnTo>
                <a:cubicBezTo>
                  <a:pt x="6531885" y="949351"/>
                  <a:pt x="6528143" y="957869"/>
                  <a:pt x="6522062" y="963998"/>
                </a:cubicBezTo>
                <a:lnTo>
                  <a:pt x="6501072" y="972683"/>
                </a:lnTo>
                <a:lnTo>
                  <a:pt x="6509852" y="993812"/>
                </a:lnTo>
                <a:cubicBezTo>
                  <a:pt x="6509841" y="1002760"/>
                  <a:pt x="6506211" y="1010860"/>
                  <a:pt x="6500345" y="1016728"/>
                </a:cubicBezTo>
                <a:lnTo>
                  <a:pt x="6478057" y="1025976"/>
                </a:lnTo>
                <a:lnTo>
                  <a:pt x="6487770" y="1030040"/>
                </a:lnTo>
                <a:cubicBezTo>
                  <a:pt x="6493405" y="1035674"/>
                  <a:pt x="6496907" y="1043439"/>
                  <a:pt x="6496966" y="1052025"/>
                </a:cubicBezTo>
                <a:cubicBezTo>
                  <a:pt x="6496966" y="1069057"/>
                  <a:pt x="6482827" y="1082768"/>
                  <a:pt x="6465777" y="1082768"/>
                </a:cubicBezTo>
                <a:lnTo>
                  <a:pt x="6465777" y="1082757"/>
                </a:lnTo>
                <a:cubicBezTo>
                  <a:pt x="6465731" y="1082757"/>
                  <a:pt x="6465695" y="1082757"/>
                  <a:pt x="6465650" y="1082757"/>
                </a:cubicBezTo>
                <a:cubicBezTo>
                  <a:pt x="6448692" y="1082722"/>
                  <a:pt x="6434976" y="1068963"/>
                  <a:pt x="6435010" y="1052013"/>
                </a:cubicBezTo>
                <a:cubicBezTo>
                  <a:pt x="6435010" y="1043498"/>
                  <a:pt x="6438442" y="1035704"/>
                  <a:pt x="6444005" y="1030039"/>
                </a:cubicBezTo>
                <a:lnTo>
                  <a:pt x="6465100" y="1021125"/>
                </a:lnTo>
                <a:lnTo>
                  <a:pt x="6454501" y="1016728"/>
                </a:lnTo>
                <a:cubicBezTo>
                  <a:pt x="6448633" y="1010860"/>
                  <a:pt x="6445003" y="1002760"/>
                  <a:pt x="6444997" y="993812"/>
                </a:cubicBezTo>
                <a:cubicBezTo>
                  <a:pt x="6445008" y="984863"/>
                  <a:pt x="6448639" y="976765"/>
                  <a:pt x="6454506" y="970901"/>
                </a:cubicBezTo>
                <a:lnTo>
                  <a:pt x="6473458" y="963041"/>
                </a:lnTo>
                <a:lnTo>
                  <a:pt x="6464116" y="939794"/>
                </a:lnTo>
                <a:cubicBezTo>
                  <a:pt x="6464116" y="939723"/>
                  <a:pt x="6464116" y="939642"/>
                  <a:pt x="6464116" y="939572"/>
                </a:cubicBezTo>
                <a:cubicBezTo>
                  <a:pt x="6464175" y="920809"/>
                  <a:pt x="6479436" y="905649"/>
                  <a:pt x="6498205" y="905706"/>
                </a:cubicBezTo>
                <a:lnTo>
                  <a:pt x="6501793" y="907215"/>
                </a:lnTo>
                <a:lnTo>
                  <a:pt x="6494464" y="889493"/>
                </a:lnTo>
                <a:cubicBezTo>
                  <a:pt x="6494464" y="889471"/>
                  <a:pt x="6494464" y="889459"/>
                  <a:pt x="6494464" y="889436"/>
                </a:cubicBezTo>
                <a:cubicBezTo>
                  <a:pt x="6494475" y="869937"/>
                  <a:pt x="6510297" y="854145"/>
                  <a:pt x="6529803" y="854157"/>
                </a:cubicBezTo>
                <a:close/>
                <a:moveTo>
                  <a:pt x="10540496" y="852075"/>
                </a:moveTo>
                <a:cubicBezTo>
                  <a:pt x="10547981" y="852075"/>
                  <a:pt x="10553827" y="857908"/>
                  <a:pt x="10553827" y="864969"/>
                </a:cubicBezTo>
                <a:cubicBezTo>
                  <a:pt x="10553827" y="872449"/>
                  <a:pt x="10547981" y="878271"/>
                  <a:pt x="10540496" y="878271"/>
                </a:cubicBezTo>
                <a:cubicBezTo>
                  <a:pt x="10533480" y="878271"/>
                  <a:pt x="10527633" y="872449"/>
                  <a:pt x="10527633" y="864969"/>
                </a:cubicBezTo>
                <a:cubicBezTo>
                  <a:pt x="10527633" y="857908"/>
                  <a:pt x="10533480" y="852075"/>
                  <a:pt x="10540496" y="852075"/>
                </a:cubicBezTo>
                <a:close/>
                <a:moveTo>
                  <a:pt x="6413809" y="848755"/>
                </a:moveTo>
                <a:cubicBezTo>
                  <a:pt x="6413820" y="848755"/>
                  <a:pt x="6413820" y="848755"/>
                  <a:pt x="6413831" y="848755"/>
                </a:cubicBezTo>
                <a:cubicBezTo>
                  <a:pt x="6433572" y="848768"/>
                  <a:pt x="6449580" y="864771"/>
                  <a:pt x="6449569" y="884503"/>
                </a:cubicBezTo>
                <a:cubicBezTo>
                  <a:pt x="6449569" y="904048"/>
                  <a:pt x="6433770" y="919828"/>
                  <a:pt x="6413809" y="919828"/>
                </a:cubicBezTo>
                <a:cubicBezTo>
                  <a:pt x="6413785" y="919828"/>
                  <a:pt x="6413773" y="919828"/>
                  <a:pt x="6413749" y="919828"/>
                </a:cubicBezTo>
                <a:lnTo>
                  <a:pt x="6411896" y="919059"/>
                </a:lnTo>
                <a:lnTo>
                  <a:pt x="6416310" y="929810"/>
                </a:lnTo>
                <a:cubicBezTo>
                  <a:pt x="6416310" y="929881"/>
                  <a:pt x="6416310" y="929951"/>
                  <a:pt x="6416310" y="930021"/>
                </a:cubicBezTo>
                <a:cubicBezTo>
                  <a:pt x="6416282" y="939409"/>
                  <a:pt x="6412449" y="947892"/>
                  <a:pt x="6406277" y="954022"/>
                </a:cubicBezTo>
                <a:lnTo>
                  <a:pt x="6388328" y="961388"/>
                </a:lnTo>
                <a:lnTo>
                  <a:pt x="6395108" y="978019"/>
                </a:lnTo>
                <a:cubicBezTo>
                  <a:pt x="6395108" y="986963"/>
                  <a:pt x="6391469" y="995069"/>
                  <a:pt x="6385543" y="1000939"/>
                </a:cubicBezTo>
                <a:lnTo>
                  <a:pt x="6371181" y="1006803"/>
                </a:lnTo>
                <a:lnTo>
                  <a:pt x="6373691" y="1007849"/>
                </a:lnTo>
                <a:cubicBezTo>
                  <a:pt x="6379231" y="1013414"/>
                  <a:pt x="6382650" y="1021094"/>
                  <a:pt x="6382631" y="1029569"/>
                </a:cubicBezTo>
                <a:cubicBezTo>
                  <a:pt x="6382631" y="1038085"/>
                  <a:pt x="6379203" y="1045876"/>
                  <a:pt x="6373642" y="1051538"/>
                </a:cubicBezTo>
                <a:lnTo>
                  <a:pt x="6355595" y="1059159"/>
                </a:lnTo>
                <a:lnTo>
                  <a:pt x="6371927" y="1066040"/>
                </a:lnTo>
                <a:cubicBezTo>
                  <a:pt x="6377227" y="1071340"/>
                  <a:pt x="6380549" y="1078613"/>
                  <a:pt x="6380549" y="1086509"/>
                </a:cubicBezTo>
                <a:cubicBezTo>
                  <a:pt x="6380549" y="1102723"/>
                  <a:pt x="6367254" y="1116025"/>
                  <a:pt x="6351454" y="1116025"/>
                </a:cubicBezTo>
                <a:cubicBezTo>
                  <a:pt x="6335176" y="1115968"/>
                  <a:pt x="6321985" y="1102781"/>
                  <a:pt x="6321926" y="1086509"/>
                </a:cubicBezTo>
                <a:cubicBezTo>
                  <a:pt x="6321926" y="1078613"/>
                  <a:pt x="6325254" y="1071340"/>
                  <a:pt x="6330608" y="1066040"/>
                </a:cubicBezTo>
                <a:lnTo>
                  <a:pt x="6347692" y="1058972"/>
                </a:lnTo>
                <a:lnTo>
                  <a:pt x="6330090" y="1051538"/>
                </a:lnTo>
                <a:cubicBezTo>
                  <a:pt x="6324528" y="1045876"/>
                  <a:pt x="6321096" y="1038085"/>
                  <a:pt x="6321096" y="1029569"/>
                </a:cubicBezTo>
                <a:cubicBezTo>
                  <a:pt x="6321096" y="1029534"/>
                  <a:pt x="6321096" y="1029488"/>
                  <a:pt x="6321096" y="1029452"/>
                </a:cubicBezTo>
                <a:cubicBezTo>
                  <a:pt x="6321114" y="1020978"/>
                  <a:pt x="6324566" y="1013309"/>
                  <a:pt x="6330134" y="1007764"/>
                </a:cubicBezTo>
                <a:lnTo>
                  <a:pt x="6343012" y="1002461"/>
                </a:lnTo>
                <a:lnTo>
                  <a:pt x="6339335" y="1000936"/>
                </a:lnTo>
                <a:cubicBezTo>
                  <a:pt x="6333468" y="995068"/>
                  <a:pt x="6329837" y="986967"/>
                  <a:pt x="6329831" y="978019"/>
                </a:cubicBezTo>
                <a:cubicBezTo>
                  <a:pt x="6329831" y="968878"/>
                  <a:pt x="6333469" y="960673"/>
                  <a:pt x="6339340" y="954752"/>
                </a:cubicBezTo>
                <a:lnTo>
                  <a:pt x="6355682" y="947937"/>
                </a:lnTo>
                <a:lnTo>
                  <a:pt x="6348121" y="929810"/>
                </a:lnTo>
                <a:cubicBezTo>
                  <a:pt x="6348215" y="911026"/>
                  <a:pt x="6363417" y="895817"/>
                  <a:pt x="6382210" y="895724"/>
                </a:cubicBezTo>
                <a:lnTo>
                  <a:pt x="6383305" y="896177"/>
                </a:lnTo>
                <a:lnTo>
                  <a:pt x="6378479" y="884503"/>
                </a:lnTo>
                <a:cubicBezTo>
                  <a:pt x="6378479" y="864970"/>
                  <a:pt x="6394268" y="848755"/>
                  <a:pt x="6413809" y="848755"/>
                </a:cubicBezTo>
                <a:close/>
                <a:moveTo>
                  <a:pt x="567966" y="847926"/>
                </a:moveTo>
                <a:cubicBezTo>
                  <a:pt x="570923" y="847973"/>
                  <a:pt x="573309" y="850369"/>
                  <a:pt x="573345" y="853326"/>
                </a:cubicBezTo>
                <a:cubicBezTo>
                  <a:pt x="573345" y="856237"/>
                  <a:pt x="570889" y="858727"/>
                  <a:pt x="567966" y="858727"/>
                </a:cubicBezTo>
                <a:lnTo>
                  <a:pt x="567966" y="858739"/>
                </a:lnTo>
                <a:cubicBezTo>
                  <a:pt x="565042" y="858739"/>
                  <a:pt x="562586" y="856249"/>
                  <a:pt x="562586" y="853326"/>
                </a:cubicBezTo>
                <a:cubicBezTo>
                  <a:pt x="562586" y="850415"/>
                  <a:pt x="565042" y="847926"/>
                  <a:pt x="567966" y="847926"/>
                </a:cubicBezTo>
                <a:close/>
                <a:moveTo>
                  <a:pt x="9023889" y="845015"/>
                </a:moveTo>
                <a:cubicBezTo>
                  <a:pt x="9024778" y="845074"/>
                  <a:pt x="9025491" y="845787"/>
                  <a:pt x="9025550" y="846675"/>
                </a:cubicBezTo>
                <a:cubicBezTo>
                  <a:pt x="9025491" y="847563"/>
                  <a:pt x="9024778" y="848276"/>
                  <a:pt x="9023889" y="848335"/>
                </a:cubicBezTo>
                <a:cubicBezTo>
                  <a:pt x="9023058" y="848335"/>
                  <a:pt x="9022229" y="847505"/>
                  <a:pt x="9022229" y="846675"/>
                </a:cubicBezTo>
                <a:cubicBezTo>
                  <a:pt x="9022286" y="845787"/>
                  <a:pt x="9023000" y="845074"/>
                  <a:pt x="9023889" y="845015"/>
                </a:cubicBezTo>
                <a:close/>
                <a:moveTo>
                  <a:pt x="2345285" y="842524"/>
                </a:moveTo>
                <a:cubicBezTo>
                  <a:pt x="2346536" y="842524"/>
                  <a:pt x="2347787" y="843764"/>
                  <a:pt x="2347787" y="845015"/>
                </a:cubicBezTo>
                <a:cubicBezTo>
                  <a:pt x="2347787" y="846686"/>
                  <a:pt x="2346536" y="847505"/>
                  <a:pt x="2345285" y="847505"/>
                </a:cubicBezTo>
                <a:cubicBezTo>
                  <a:pt x="2344046" y="847505"/>
                  <a:pt x="2342794" y="846675"/>
                  <a:pt x="2342794" y="845015"/>
                </a:cubicBezTo>
                <a:cubicBezTo>
                  <a:pt x="2342888" y="843683"/>
                  <a:pt x="2343951" y="842619"/>
                  <a:pt x="2345285" y="842524"/>
                </a:cubicBezTo>
                <a:close/>
                <a:moveTo>
                  <a:pt x="10985817" y="841274"/>
                </a:moveTo>
                <a:cubicBezTo>
                  <a:pt x="10995405" y="841274"/>
                  <a:pt x="11002890" y="849176"/>
                  <a:pt x="11002890" y="858329"/>
                </a:cubicBezTo>
                <a:cubicBezTo>
                  <a:pt x="11002890" y="867880"/>
                  <a:pt x="10995405" y="875781"/>
                  <a:pt x="10985817" y="875781"/>
                </a:cubicBezTo>
                <a:cubicBezTo>
                  <a:pt x="10976226" y="875781"/>
                  <a:pt x="10968391" y="867880"/>
                  <a:pt x="10968391" y="858329"/>
                </a:cubicBezTo>
                <a:cubicBezTo>
                  <a:pt x="10968391" y="849176"/>
                  <a:pt x="10976226" y="841274"/>
                  <a:pt x="10985817" y="841274"/>
                </a:cubicBezTo>
                <a:close/>
                <a:moveTo>
                  <a:pt x="2056963" y="841076"/>
                </a:moveTo>
                <a:cubicBezTo>
                  <a:pt x="2059255" y="840959"/>
                  <a:pt x="2061219" y="842723"/>
                  <a:pt x="2061336" y="845015"/>
                </a:cubicBezTo>
                <a:cubicBezTo>
                  <a:pt x="2061185" y="847248"/>
                  <a:pt x="2059407" y="849024"/>
                  <a:pt x="2057173" y="849176"/>
                </a:cubicBezTo>
                <a:cubicBezTo>
                  <a:pt x="2055091" y="849176"/>
                  <a:pt x="2053022" y="847095"/>
                  <a:pt x="2053022" y="845015"/>
                </a:cubicBezTo>
                <a:cubicBezTo>
                  <a:pt x="2053138" y="842888"/>
                  <a:pt x="2054835" y="841192"/>
                  <a:pt x="2056963" y="841076"/>
                </a:cubicBezTo>
                <a:close/>
                <a:moveTo>
                  <a:pt x="9228855" y="840854"/>
                </a:moveTo>
                <a:cubicBezTo>
                  <a:pt x="9230516" y="840854"/>
                  <a:pt x="9231755" y="841695"/>
                  <a:pt x="9231755" y="843355"/>
                </a:cubicBezTo>
                <a:cubicBezTo>
                  <a:pt x="9231755" y="843402"/>
                  <a:pt x="9231755" y="843436"/>
                  <a:pt x="9231755" y="843484"/>
                </a:cubicBezTo>
                <a:cubicBezTo>
                  <a:pt x="9231720" y="845049"/>
                  <a:pt x="9230422" y="846301"/>
                  <a:pt x="9228855" y="846265"/>
                </a:cubicBezTo>
                <a:lnTo>
                  <a:pt x="9228855" y="846277"/>
                </a:lnTo>
                <a:cubicBezTo>
                  <a:pt x="9227182" y="846277"/>
                  <a:pt x="9226352" y="845015"/>
                  <a:pt x="9226352" y="843355"/>
                </a:cubicBezTo>
                <a:cubicBezTo>
                  <a:pt x="9226352" y="841695"/>
                  <a:pt x="9227182" y="840854"/>
                  <a:pt x="9228855" y="840854"/>
                </a:cubicBezTo>
                <a:close/>
                <a:moveTo>
                  <a:pt x="9753532" y="838363"/>
                </a:moveTo>
                <a:cubicBezTo>
                  <a:pt x="9757273" y="838363"/>
                  <a:pt x="9760173" y="841274"/>
                  <a:pt x="9760173" y="844594"/>
                </a:cubicBezTo>
                <a:cubicBezTo>
                  <a:pt x="9760173" y="848335"/>
                  <a:pt x="9757273" y="851246"/>
                  <a:pt x="9753532" y="851246"/>
                </a:cubicBezTo>
                <a:lnTo>
                  <a:pt x="9753532" y="851257"/>
                </a:lnTo>
                <a:cubicBezTo>
                  <a:pt x="9749790" y="851257"/>
                  <a:pt x="9746877" y="848335"/>
                  <a:pt x="9746877" y="844594"/>
                </a:cubicBezTo>
                <a:cubicBezTo>
                  <a:pt x="9746877" y="841287"/>
                  <a:pt x="9749790" y="838363"/>
                  <a:pt x="9753532" y="838363"/>
                </a:cubicBezTo>
                <a:close/>
                <a:moveTo>
                  <a:pt x="10804554" y="836703"/>
                </a:moveTo>
                <a:cubicBezTo>
                  <a:pt x="10804789" y="836703"/>
                  <a:pt x="10804906" y="836703"/>
                  <a:pt x="10805138" y="836703"/>
                </a:cubicBezTo>
                <a:cubicBezTo>
                  <a:pt x="10813442" y="836879"/>
                  <a:pt x="10820107" y="843765"/>
                  <a:pt x="10819873" y="852087"/>
                </a:cubicBezTo>
                <a:cubicBezTo>
                  <a:pt x="10819873" y="860386"/>
                  <a:pt x="10813326" y="867050"/>
                  <a:pt x="10804554" y="867050"/>
                </a:cubicBezTo>
                <a:lnTo>
                  <a:pt x="10804554" y="867038"/>
                </a:lnTo>
                <a:cubicBezTo>
                  <a:pt x="10796251" y="867038"/>
                  <a:pt x="10789586" y="860399"/>
                  <a:pt x="10789586" y="852075"/>
                </a:cubicBezTo>
                <a:cubicBezTo>
                  <a:pt x="10789586" y="843367"/>
                  <a:pt x="10796251" y="836703"/>
                  <a:pt x="10804554" y="836703"/>
                </a:cubicBezTo>
                <a:close/>
                <a:moveTo>
                  <a:pt x="1665941" y="835044"/>
                </a:moveTo>
                <a:cubicBezTo>
                  <a:pt x="1668689" y="835067"/>
                  <a:pt x="1670922" y="837276"/>
                  <a:pt x="1670969" y="840023"/>
                </a:cubicBezTo>
                <a:cubicBezTo>
                  <a:pt x="1670969" y="842524"/>
                  <a:pt x="1668865" y="845015"/>
                  <a:pt x="1665941" y="845015"/>
                </a:cubicBezTo>
                <a:cubicBezTo>
                  <a:pt x="1663485" y="845015"/>
                  <a:pt x="1661380" y="842524"/>
                  <a:pt x="1661380" y="840023"/>
                </a:cubicBezTo>
                <a:cubicBezTo>
                  <a:pt x="1661380" y="837534"/>
                  <a:pt x="1663485" y="835044"/>
                  <a:pt x="1665941" y="835044"/>
                </a:cubicBezTo>
                <a:close/>
                <a:moveTo>
                  <a:pt x="1169519" y="834214"/>
                </a:moveTo>
                <a:cubicBezTo>
                  <a:pt x="1172477" y="834261"/>
                  <a:pt x="1174863" y="836657"/>
                  <a:pt x="1174898" y="839615"/>
                </a:cubicBezTo>
                <a:cubicBezTo>
                  <a:pt x="1174898" y="842524"/>
                  <a:pt x="1172442" y="845015"/>
                  <a:pt x="1169519" y="845015"/>
                </a:cubicBezTo>
                <a:cubicBezTo>
                  <a:pt x="1166595" y="845015"/>
                  <a:pt x="1164139" y="842537"/>
                  <a:pt x="1164139" y="839615"/>
                </a:cubicBezTo>
                <a:cubicBezTo>
                  <a:pt x="1164139" y="836703"/>
                  <a:pt x="1166595" y="834214"/>
                  <a:pt x="1169519" y="834214"/>
                </a:cubicBezTo>
                <a:close/>
                <a:moveTo>
                  <a:pt x="10659897" y="831712"/>
                </a:moveTo>
                <a:cubicBezTo>
                  <a:pt x="10667381" y="831712"/>
                  <a:pt x="10673578" y="837955"/>
                  <a:pt x="10673578" y="845436"/>
                </a:cubicBezTo>
                <a:cubicBezTo>
                  <a:pt x="10673578" y="852906"/>
                  <a:pt x="10667381" y="859160"/>
                  <a:pt x="10659897" y="859160"/>
                </a:cubicBezTo>
                <a:cubicBezTo>
                  <a:pt x="10652412" y="859160"/>
                  <a:pt x="10646096" y="852917"/>
                  <a:pt x="10646096" y="845436"/>
                </a:cubicBezTo>
                <a:cubicBezTo>
                  <a:pt x="10646096" y="837955"/>
                  <a:pt x="10652412" y="831712"/>
                  <a:pt x="10659897" y="831712"/>
                </a:cubicBezTo>
                <a:close/>
                <a:moveTo>
                  <a:pt x="9437972" y="830893"/>
                </a:moveTo>
                <a:cubicBezTo>
                  <a:pt x="9440485" y="830917"/>
                  <a:pt x="9442509" y="832940"/>
                  <a:pt x="9442544" y="835452"/>
                </a:cubicBezTo>
                <a:cubicBezTo>
                  <a:pt x="9442544" y="837534"/>
                  <a:pt x="9440463" y="839615"/>
                  <a:pt x="9437972" y="839615"/>
                </a:cubicBezTo>
                <a:cubicBezTo>
                  <a:pt x="9435481" y="839615"/>
                  <a:pt x="9433399" y="837534"/>
                  <a:pt x="9433399" y="835452"/>
                </a:cubicBezTo>
                <a:cubicBezTo>
                  <a:pt x="9433435" y="832940"/>
                  <a:pt x="9435458" y="830917"/>
                  <a:pt x="9437972" y="830893"/>
                </a:cubicBezTo>
                <a:close/>
                <a:moveTo>
                  <a:pt x="2533217" y="830474"/>
                </a:moveTo>
                <a:cubicBezTo>
                  <a:pt x="2534048" y="830474"/>
                  <a:pt x="2534458" y="830895"/>
                  <a:pt x="2534458" y="831713"/>
                </a:cubicBezTo>
                <a:cubicBezTo>
                  <a:pt x="2534458" y="832542"/>
                  <a:pt x="2534048" y="833384"/>
                  <a:pt x="2533217" y="833384"/>
                </a:cubicBezTo>
                <a:cubicBezTo>
                  <a:pt x="2532387" y="833384"/>
                  <a:pt x="2531545" y="832542"/>
                  <a:pt x="2531545" y="831713"/>
                </a:cubicBezTo>
                <a:cubicBezTo>
                  <a:pt x="2531545" y="830882"/>
                  <a:pt x="2532387" y="830474"/>
                  <a:pt x="2533217" y="830474"/>
                </a:cubicBezTo>
                <a:close/>
                <a:moveTo>
                  <a:pt x="453244" y="829222"/>
                </a:moveTo>
                <a:cubicBezTo>
                  <a:pt x="456167" y="829222"/>
                  <a:pt x="458624" y="831713"/>
                  <a:pt x="458624" y="834214"/>
                </a:cubicBezTo>
                <a:cubicBezTo>
                  <a:pt x="458624" y="837125"/>
                  <a:pt x="456167" y="839615"/>
                  <a:pt x="453244" y="839615"/>
                </a:cubicBezTo>
                <a:cubicBezTo>
                  <a:pt x="450672" y="839615"/>
                  <a:pt x="448216" y="837136"/>
                  <a:pt x="448216" y="834214"/>
                </a:cubicBezTo>
                <a:cubicBezTo>
                  <a:pt x="448216" y="831713"/>
                  <a:pt x="450672" y="829222"/>
                  <a:pt x="453244" y="829222"/>
                </a:cubicBezTo>
                <a:close/>
                <a:moveTo>
                  <a:pt x="10183003" y="823821"/>
                </a:moveTo>
                <a:cubicBezTo>
                  <a:pt x="10183120" y="823821"/>
                  <a:pt x="10183238" y="823821"/>
                  <a:pt x="10183354" y="823821"/>
                </a:cubicBezTo>
                <a:cubicBezTo>
                  <a:pt x="10188499" y="823903"/>
                  <a:pt x="10192593" y="828181"/>
                  <a:pt x="10192593" y="833384"/>
                </a:cubicBezTo>
                <a:cubicBezTo>
                  <a:pt x="10192593" y="833488"/>
                  <a:pt x="10192593" y="833606"/>
                  <a:pt x="10192593" y="833710"/>
                </a:cubicBezTo>
                <a:cubicBezTo>
                  <a:pt x="10192475" y="838901"/>
                  <a:pt x="10188148" y="843039"/>
                  <a:pt x="10183003" y="842945"/>
                </a:cubicBezTo>
                <a:lnTo>
                  <a:pt x="10183003" y="842933"/>
                </a:lnTo>
                <a:cubicBezTo>
                  <a:pt x="10177624" y="842933"/>
                  <a:pt x="10173414" y="838784"/>
                  <a:pt x="10173414" y="833384"/>
                </a:cubicBezTo>
                <a:cubicBezTo>
                  <a:pt x="10173414" y="833278"/>
                  <a:pt x="10173414" y="833173"/>
                  <a:pt x="10173414" y="833067"/>
                </a:cubicBezTo>
                <a:cubicBezTo>
                  <a:pt x="10173531" y="827878"/>
                  <a:pt x="10177858" y="823739"/>
                  <a:pt x="10183003" y="823821"/>
                </a:cubicBezTo>
                <a:close/>
                <a:moveTo>
                  <a:pt x="10293982" y="822992"/>
                </a:moveTo>
                <a:cubicBezTo>
                  <a:pt x="10299945" y="823097"/>
                  <a:pt x="10304741" y="827878"/>
                  <a:pt x="10304857" y="833793"/>
                </a:cubicBezTo>
                <a:cubicBezTo>
                  <a:pt x="10304857" y="839627"/>
                  <a:pt x="10299829" y="844186"/>
                  <a:pt x="10293982" y="844186"/>
                </a:cubicBezTo>
                <a:lnTo>
                  <a:pt x="10293982" y="844197"/>
                </a:lnTo>
                <a:cubicBezTo>
                  <a:pt x="10288135" y="844197"/>
                  <a:pt x="10283574" y="839615"/>
                  <a:pt x="10283574" y="833793"/>
                </a:cubicBezTo>
                <a:cubicBezTo>
                  <a:pt x="10283574" y="827971"/>
                  <a:pt x="10288135" y="822992"/>
                  <a:pt x="10293982" y="822992"/>
                </a:cubicBezTo>
                <a:close/>
                <a:moveTo>
                  <a:pt x="10954240" y="820082"/>
                </a:moveTo>
                <a:cubicBezTo>
                  <a:pt x="10963362" y="820082"/>
                  <a:pt x="10970378" y="827563"/>
                  <a:pt x="10970378" y="836705"/>
                </a:cubicBezTo>
                <a:cubicBezTo>
                  <a:pt x="10970378" y="845845"/>
                  <a:pt x="10963362" y="852906"/>
                  <a:pt x="10954240" y="852906"/>
                </a:cubicBezTo>
                <a:cubicBezTo>
                  <a:pt x="10945119" y="852906"/>
                  <a:pt x="10937635" y="845845"/>
                  <a:pt x="10937635" y="836705"/>
                </a:cubicBezTo>
                <a:cubicBezTo>
                  <a:pt x="10937635" y="827563"/>
                  <a:pt x="10945119" y="820082"/>
                  <a:pt x="10954240" y="820082"/>
                </a:cubicBezTo>
                <a:close/>
                <a:moveTo>
                  <a:pt x="10073649" y="819251"/>
                </a:moveTo>
                <a:cubicBezTo>
                  <a:pt x="10078221" y="819251"/>
                  <a:pt x="10082385" y="822992"/>
                  <a:pt x="10082385" y="827563"/>
                </a:cubicBezTo>
                <a:cubicBezTo>
                  <a:pt x="10082385" y="832542"/>
                  <a:pt x="10078221" y="836283"/>
                  <a:pt x="10073649" y="836283"/>
                </a:cubicBezTo>
                <a:cubicBezTo>
                  <a:pt x="10069077" y="836283"/>
                  <a:pt x="10065335" y="832542"/>
                  <a:pt x="10065335" y="827563"/>
                </a:cubicBezTo>
                <a:cubicBezTo>
                  <a:pt x="10065347" y="822981"/>
                  <a:pt x="10069066" y="819263"/>
                  <a:pt x="10073649" y="819251"/>
                </a:cubicBezTo>
                <a:close/>
                <a:moveTo>
                  <a:pt x="10407535" y="818000"/>
                </a:moveTo>
                <a:cubicBezTo>
                  <a:pt x="10413732" y="818000"/>
                  <a:pt x="10419112" y="822992"/>
                  <a:pt x="10419112" y="829222"/>
                </a:cubicBezTo>
                <a:cubicBezTo>
                  <a:pt x="10419112" y="829233"/>
                  <a:pt x="10419112" y="829246"/>
                  <a:pt x="10419112" y="829257"/>
                </a:cubicBezTo>
                <a:cubicBezTo>
                  <a:pt x="10419112" y="835675"/>
                  <a:pt x="10413965" y="840865"/>
                  <a:pt x="10407535" y="840854"/>
                </a:cubicBezTo>
                <a:cubicBezTo>
                  <a:pt x="10401219" y="840854"/>
                  <a:pt x="10396307" y="835885"/>
                  <a:pt x="10396307" y="829222"/>
                </a:cubicBezTo>
                <a:cubicBezTo>
                  <a:pt x="10396307" y="829199"/>
                  <a:pt x="10396307" y="829176"/>
                  <a:pt x="10396307" y="829153"/>
                </a:cubicBezTo>
                <a:cubicBezTo>
                  <a:pt x="10396307" y="822968"/>
                  <a:pt x="10401336" y="817977"/>
                  <a:pt x="10407535" y="818000"/>
                </a:cubicBezTo>
                <a:close/>
                <a:moveTo>
                  <a:pt x="9649170" y="815919"/>
                </a:moveTo>
                <a:cubicBezTo>
                  <a:pt x="9652129" y="815978"/>
                  <a:pt x="9654526" y="818363"/>
                  <a:pt x="9654573" y="821332"/>
                </a:cubicBezTo>
                <a:cubicBezTo>
                  <a:pt x="9654526" y="824288"/>
                  <a:pt x="9652129" y="826685"/>
                  <a:pt x="9649170" y="826732"/>
                </a:cubicBezTo>
                <a:cubicBezTo>
                  <a:pt x="9646212" y="826685"/>
                  <a:pt x="9643815" y="824288"/>
                  <a:pt x="9643767" y="821332"/>
                </a:cubicBezTo>
                <a:cubicBezTo>
                  <a:pt x="9643815" y="818363"/>
                  <a:pt x="9646200" y="815978"/>
                  <a:pt x="9649170" y="815919"/>
                </a:cubicBezTo>
                <a:close/>
                <a:moveTo>
                  <a:pt x="338524" y="810940"/>
                </a:moveTo>
                <a:cubicBezTo>
                  <a:pt x="338629" y="810940"/>
                  <a:pt x="338734" y="810940"/>
                  <a:pt x="338828" y="810940"/>
                </a:cubicBezTo>
                <a:cubicBezTo>
                  <a:pt x="341483" y="811045"/>
                  <a:pt x="343540" y="813278"/>
                  <a:pt x="343436" y="815920"/>
                </a:cubicBezTo>
                <a:cubicBezTo>
                  <a:pt x="343436" y="816025"/>
                  <a:pt x="343436" y="816130"/>
                  <a:pt x="343436" y="816247"/>
                </a:cubicBezTo>
                <a:cubicBezTo>
                  <a:pt x="343365" y="818889"/>
                  <a:pt x="341166" y="820981"/>
                  <a:pt x="338524" y="820911"/>
                </a:cubicBezTo>
                <a:cubicBezTo>
                  <a:pt x="335951" y="820911"/>
                  <a:pt x="333495" y="818830"/>
                  <a:pt x="333495" y="815920"/>
                </a:cubicBezTo>
                <a:cubicBezTo>
                  <a:pt x="333518" y="813161"/>
                  <a:pt x="335763" y="810940"/>
                  <a:pt x="338524" y="810940"/>
                </a:cubicBezTo>
                <a:close/>
                <a:moveTo>
                  <a:pt x="1055615" y="810519"/>
                </a:moveTo>
                <a:cubicBezTo>
                  <a:pt x="1058540" y="810519"/>
                  <a:pt x="1060995" y="813020"/>
                  <a:pt x="1060995" y="815511"/>
                </a:cubicBezTo>
                <a:cubicBezTo>
                  <a:pt x="1060995" y="818421"/>
                  <a:pt x="1058540" y="820911"/>
                  <a:pt x="1055615" y="820911"/>
                </a:cubicBezTo>
                <a:cubicBezTo>
                  <a:pt x="1052692" y="820911"/>
                  <a:pt x="1050588" y="818421"/>
                  <a:pt x="1050588" y="815511"/>
                </a:cubicBezTo>
                <a:cubicBezTo>
                  <a:pt x="1050588" y="813020"/>
                  <a:pt x="1052692" y="810519"/>
                  <a:pt x="1055615" y="810519"/>
                </a:cubicBezTo>
                <a:close/>
                <a:moveTo>
                  <a:pt x="9965968" y="808859"/>
                </a:moveTo>
                <a:cubicBezTo>
                  <a:pt x="9965992" y="808859"/>
                  <a:pt x="9966016" y="808859"/>
                  <a:pt x="9966039" y="808859"/>
                </a:cubicBezTo>
                <a:cubicBezTo>
                  <a:pt x="9970155" y="808882"/>
                  <a:pt x="9973476" y="812227"/>
                  <a:pt x="9973452" y="816341"/>
                </a:cubicBezTo>
                <a:cubicBezTo>
                  <a:pt x="9973452" y="820490"/>
                  <a:pt x="9970132" y="823822"/>
                  <a:pt x="9965968" y="823822"/>
                </a:cubicBezTo>
                <a:cubicBezTo>
                  <a:pt x="9961816" y="823822"/>
                  <a:pt x="9958484" y="820490"/>
                  <a:pt x="9958484" y="816341"/>
                </a:cubicBezTo>
                <a:cubicBezTo>
                  <a:pt x="9958484" y="816318"/>
                  <a:pt x="9958484" y="816295"/>
                  <a:pt x="9958484" y="816271"/>
                </a:cubicBezTo>
                <a:cubicBezTo>
                  <a:pt x="9958508" y="812155"/>
                  <a:pt x="9961852" y="808836"/>
                  <a:pt x="9965968" y="808859"/>
                </a:cubicBezTo>
                <a:close/>
                <a:moveTo>
                  <a:pt x="1945750" y="808438"/>
                </a:moveTo>
                <a:cubicBezTo>
                  <a:pt x="1947832" y="808438"/>
                  <a:pt x="1949492" y="810109"/>
                  <a:pt x="1949492" y="812600"/>
                </a:cubicBezTo>
                <a:cubicBezTo>
                  <a:pt x="1949492" y="814680"/>
                  <a:pt x="1947832" y="816340"/>
                  <a:pt x="1945750" y="816340"/>
                </a:cubicBezTo>
                <a:cubicBezTo>
                  <a:pt x="1943258" y="816340"/>
                  <a:pt x="1941599" y="814680"/>
                  <a:pt x="1941599" y="812600"/>
                </a:cubicBezTo>
                <a:cubicBezTo>
                  <a:pt x="1941599" y="810109"/>
                  <a:pt x="1943258" y="808438"/>
                  <a:pt x="1945750" y="808438"/>
                </a:cubicBezTo>
                <a:close/>
                <a:moveTo>
                  <a:pt x="10523073" y="808030"/>
                </a:moveTo>
                <a:cubicBezTo>
                  <a:pt x="10529740" y="808030"/>
                  <a:pt x="10535586" y="813418"/>
                  <a:pt x="10535586" y="820082"/>
                </a:cubicBezTo>
                <a:cubicBezTo>
                  <a:pt x="10535470" y="826955"/>
                  <a:pt x="10529974" y="832519"/>
                  <a:pt x="10523073" y="832542"/>
                </a:cubicBezTo>
                <a:cubicBezTo>
                  <a:pt x="10516408" y="832542"/>
                  <a:pt x="10511029" y="827142"/>
                  <a:pt x="10511029" y="820082"/>
                </a:cubicBezTo>
                <a:cubicBezTo>
                  <a:pt x="10511029" y="813430"/>
                  <a:pt x="10516408" y="808030"/>
                  <a:pt x="10523073" y="808030"/>
                </a:cubicBezTo>
                <a:close/>
                <a:moveTo>
                  <a:pt x="9133640" y="806778"/>
                </a:moveTo>
                <a:cubicBezTo>
                  <a:pt x="9134470" y="806778"/>
                  <a:pt x="9134892" y="807608"/>
                  <a:pt x="9134892" y="808438"/>
                </a:cubicBezTo>
                <a:cubicBezTo>
                  <a:pt x="9134892" y="809280"/>
                  <a:pt x="9134470" y="810098"/>
                  <a:pt x="9133640" y="810098"/>
                </a:cubicBezTo>
                <a:lnTo>
                  <a:pt x="9133640" y="810109"/>
                </a:lnTo>
                <a:cubicBezTo>
                  <a:pt x="9132400" y="810109"/>
                  <a:pt x="9131979" y="809280"/>
                  <a:pt x="9131979" y="808438"/>
                </a:cubicBezTo>
                <a:cubicBezTo>
                  <a:pt x="9131979" y="807597"/>
                  <a:pt x="9132400" y="806778"/>
                  <a:pt x="9133640" y="806778"/>
                </a:cubicBezTo>
                <a:close/>
                <a:moveTo>
                  <a:pt x="1553325" y="806778"/>
                </a:moveTo>
                <a:cubicBezTo>
                  <a:pt x="1555781" y="806778"/>
                  <a:pt x="1557886" y="809280"/>
                  <a:pt x="1557886" y="811770"/>
                </a:cubicBezTo>
                <a:cubicBezTo>
                  <a:pt x="1557886" y="814259"/>
                  <a:pt x="1555781" y="816340"/>
                  <a:pt x="1553325" y="816340"/>
                </a:cubicBezTo>
                <a:lnTo>
                  <a:pt x="1553325" y="816329"/>
                </a:lnTo>
                <a:cubicBezTo>
                  <a:pt x="1550752" y="816329"/>
                  <a:pt x="1548763" y="814259"/>
                  <a:pt x="1548763" y="811770"/>
                </a:cubicBezTo>
                <a:cubicBezTo>
                  <a:pt x="1548763" y="809280"/>
                  <a:pt x="1550752" y="806778"/>
                  <a:pt x="1553325" y="806778"/>
                </a:cubicBezTo>
                <a:close/>
                <a:moveTo>
                  <a:pt x="2235113" y="805948"/>
                </a:moveTo>
                <a:cubicBezTo>
                  <a:pt x="2236447" y="806042"/>
                  <a:pt x="2237510" y="807106"/>
                  <a:pt x="2237604" y="808438"/>
                </a:cubicBezTo>
                <a:cubicBezTo>
                  <a:pt x="2237604" y="810109"/>
                  <a:pt x="2236365" y="810940"/>
                  <a:pt x="2235113" y="810940"/>
                </a:cubicBezTo>
                <a:cubicBezTo>
                  <a:pt x="2233452" y="810940"/>
                  <a:pt x="2232623" y="810109"/>
                  <a:pt x="2232623" y="808438"/>
                </a:cubicBezTo>
                <a:cubicBezTo>
                  <a:pt x="2232623" y="807199"/>
                  <a:pt x="2233452" y="805948"/>
                  <a:pt x="2235113" y="805948"/>
                </a:cubicBezTo>
                <a:close/>
                <a:moveTo>
                  <a:pt x="10779998" y="804288"/>
                </a:moveTo>
                <a:cubicBezTo>
                  <a:pt x="10787948" y="804288"/>
                  <a:pt x="10794147" y="810940"/>
                  <a:pt x="10794147" y="818830"/>
                </a:cubicBezTo>
                <a:cubicBezTo>
                  <a:pt x="10794147" y="826732"/>
                  <a:pt x="10787948" y="833384"/>
                  <a:pt x="10779998" y="833384"/>
                </a:cubicBezTo>
                <a:cubicBezTo>
                  <a:pt x="10771694" y="833384"/>
                  <a:pt x="10765497" y="826732"/>
                  <a:pt x="10765497" y="818830"/>
                </a:cubicBezTo>
                <a:cubicBezTo>
                  <a:pt x="10765497" y="810940"/>
                  <a:pt x="10771694" y="804288"/>
                  <a:pt x="10779998" y="804288"/>
                </a:cubicBezTo>
                <a:close/>
                <a:moveTo>
                  <a:pt x="9338196" y="801366"/>
                </a:moveTo>
                <a:cubicBezTo>
                  <a:pt x="9338243" y="801366"/>
                  <a:pt x="9338278" y="801366"/>
                  <a:pt x="9338325" y="801366"/>
                </a:cubicBezTo>
                <a:cubicBezTo>
                  <a:pt x="9339904" y="801401"/>
                  <a:pt x="9341143" y="802710"/>
                  <a:pt x="9341108" y="804288"/>
                </a:cubicBezTo>
                <a:cubicBezTo>
                  <a:pt x="9341108" y="805539"/>
                  <a:pt x="9339857" y="806778"/>
                  <a:pt x="9338196" y="806778"/>
                </a:cubicBezTo>
                <a:cubicBezTo>
                  <a:pt x="9336945" y="806778"/>
                  <a:pt x="9335693" y="805539"/>
                  <a:pt x="9335693" y="804288"/>
                </a:cubicBezTo>
                <a:cubicBezTo>
                  <a:pt x="9335693" y="802628"/>
                  <a:pt x="9336945" y="801366"/>
                  <a:pt x="9338196" y="801366"/>
                </a:cubicBezTo>
                <a:close/>
                <a:moveTo>
                  <a:pt x="11171287" y="800127"/>
                </a:moveTo>
                <a:cubicBezTo>
                  <a:pt x="11176432" y="800127"/>
                  <a:pt x="11181198" y="802307"/>
                  <a:pt x="11184677" y="805787"/>
                </a:cubicBezTo>
                <a:lnTo>
                  <a:pt x="11189678" y="817660"/>
                </a:lnTo>
                <a:lnTo>
                  <a:pt x="11192570" y="810683"/>
                </a:lnTo>
                <a:cubicBezTo>
                  <a:pt x="11196253" y="806996"/>
                  <a:pt x="11201341" y="804710"/>
                  <a:pt x="11206955" y="804710"/>
                </a:cubicBezTo>
                <a:cubicBezTo>
                  <a:pt x="11218181" y="804710"/>
                  <a:pt x="11227420" y="813851"/>
                  <a:pt x="11227420" y="825072"/>
                </a:cubicBezTo>
                <a:cubicBezTo>
                  <a:pt x="11227420" y="836283"/>
                  <a:pt x="11218181" y="845436"/>
                  <a:pt x="11206955" y="845436"/>
                </a:cubicBezTo>
                <a:cubicBezTo>
                  <a:pt x="11201341" y="845436"/>
                  <a:pt x="11196253" y="843150"/>
                  <a:pt x="11192570" y="839462"/>
                </a:cubicBezTo>
                <a:lnTo>
                  <a:pt x="11187245" y="826614"/>
                </a:lnTo>
                <a:lnTo>
                  <a:pt x="11184677" y="832704"/>
                </a:lnTo>
                <a:cubicBezTo>
                  <a:pt x="11181198" y="836183"/>
                  <a:pt x="11176432" y="838363"/>
                  <a:pt x="11171287" y="838363"/>
                </a:cubicBezTo>
                <a:cubicBezTo>
                  <a:pt x="11160879" y="838363"/>
                  <a:pt x="11152107" y="829654"/>
                  <a:pt x="11152107" y="819251"/>
                </a:cubicBezTo>
                <a:cubicBezTo>
                  <a:pt x="11152107" y="808859"/>
                  <a:pt x="11160879" y="800127"/>
                  <a:pt x="11171287" y="800127"/>
                </a:cubicBezTo>
                <a:close/>
                <a:moveTo>
                  <a:pt x="10925121" y="796386"/>
                </a:moveTo>
                <a:cubicBezTo>
                  <a:pt x="10933775" y="796386"/>
                  <a:pt x="10940910" y="803038"/>
                  <a:pt x="10940910" y="811770"/>
                </a:cubicBezTo>
                <a:cubicBezTo>
                  <a:pt x="10940910" y="820490"/>
                  <a:pt x="10933775" y="827563"/>
                  <a:pt x="10925121" y="827563"/>
                </a:cubicBezTo>
                <a:cubicBezTo>
                  <a:pt x="10916819" y="827563"/>
                  <a:pt x="10909686" y="820490"/>
                  <a:pt x="10909686" y="811770"/>
                </a:cubicBezTo>
                <a:cubicBezTo>
                  <a:pt x="10909686" y="803038"/>
                  <a:pt x="10916819" y="796386"/>
                  <a:pt x="10925121" y="796386"/>
                </a:cubicBezTo>
                <a:close/>
                <a:moveTo>
                  <a:pt x="223686" y="793487"/>
                </a:moveTo>
                <a:cubicBezTo>
                  <a:pt x="226258" y="793487"/>
                  <a:pt x="228714" y="795557"/>
                  <a:pt x="228714" y="798058"/>
                </a:cubicBezTo>
                <a:cubicBezTo>
                  <a:pt x="228714" y="800549"/>
                  <a:pt x="226258" y="802617"/>
                  <a:pt x="223686" y="802617"/>
                </a:cubicBezTo>
                <a:lnTo>
                  <a:pt x="223686" y="802628"/>
                </a:lnTo>
                <a:cubicBezTo>
                  <a:pt x="221229" y="802628"/>
                  <a:pt x="219124" y="800549"/>
                  <a:pt x="219124" y="798046"/>
                </a:cubicBezTo>
                <a:cubicBezTo>
                  <a:pt x="219124" y="795557"/>
                  <a:pt x="221229" y="793487"/>
                  <a:pt x="223686" y="793487"/>
                </a:cubicBezTo>
                <a:close/>
                <a:moveTo>
                  <a:pt x="9860370" y="793054"/>
                </a:moveTo>
                <a:cubicBezTo>
                  <a:pt x="9864113" y="793054"/>
                  <a:pt x="9867024" y="795978"/>
                  <a:pt x="9867024" y="799718"/>
                </a:cubicBezTo>
                <a:cubicBezTo>
                  <a:pt x="9867024" y="803026"/>
                  <a:pt x="9864113" y="805948"/>
                  <a:pt x="9860370" y="805948"/>
                </a:cubicBezTo>
                <a:cubicBezTo>
                  <a:pt x="9857049" y="805948"/>
                  <a:pt x="9854137" y="803038"/>
                  <a:pt x="9854137" y="799718"/>
                </a:cubicBezTo>
                <a:cubicBezTo>
                  <a:pt x="9854137" y="795978"/>
                  <a:pt x="9857049" y="793054"/>
                  <a:pt x="9860370" y="793054"/>
                </a:cubicBezTo>
                <a:close/>
                <a:moveTo>
                  <a:pt x="10640366" y="792645"/>
                </a:moveTo>
                <a:cubicBezTo>
                  <a:pt x="10647382" y="792645"/>
                  <a:pt x="10653229" y="798057"/>
                  <a:pt x="10653229" y="805117"/>
                </a:cubicBezTo>
                <a:cubicBezTo>
                  <a:pt x="10653229" y="812600"/>
                  <a:pt x="10647382" y="818000"/>
                  <a:pt x="10640366" y="818000"/>
                </a:cubicBezTo>
                <a:cubicBezTo>
                  <a:pt x="10633232" y="818000"/>
                  <a:pt x="10627386" y="812600"/>
                  <a:pt x="10627386" y="805117"/>
                </a:cubicBezTo>
                <a:cubicBezTo>
                  <a:pt x="10627386" y="798057"/>
                  <a:pt x="10633232" y="792645"/>
                  <a:pt x="10640366" y="792645"/>
                </a:cubicBezTo>
                <a:close/>
                <a:moveTo>
                  <a:pt x="11136672" y="791817"/>
                </a:moveTo>
                <a:cubicBezTo>
                  <a:pt x="11146729" y="791817"/>
                  <a:pt x="11155031" y="799706"/>
                  <a:pt x="11155031" y="810110"/>
                </a:cubicBezTo>
                <a:cubicBezTo>
                  <a:pt x="11155031" y="820082"/>
                  <a:pt x="11146729" y="828393"/>
                  <a:pt x="11136672" y="828393"/>
                </a:cubicBezTo>
                <a:cubicBezTo>
                  <a:pt x="11126730" y="828393"/>
                  <a:pt x="11118428" y="820082"/>
                  <a:pt x="11118428" y="810110"/>
                </a:cubicBezTo>
                <a:cubicBezTo>
                  <a:pt x="11118428" y="799718"/>
                  <a:pt x="11126730" y="791817"/>
                  <a:pt x="11136672" y="791817"/>
                </a:cubicBezTo>
                <a:close/>
                <a:moveTo>
                  <a:pt x="9546904" y="790576"/>
                </a:moveTo>
                <a:cubicBezTo>
                  <a:pt x="9549394" y="790576"/>
                  <a:pt x="9551055" y="792236"/>
                  <a:pt x="9551055" y="794727"/>
                </a:cubicBezTo>
                <a:cubicBezTo>
                  <a:pt x="9551055" y="797228"/>
                  <a:pt x="9549394" y="798875"/>
                  <a:pt x="9546904" y="798875"/>
                </a:cubicBezTo>
                <a:lnTo>
                  <a:pt x="9546904" y="798888"/>
                </a:lnTo>
                <a:cubicBezTo>
                  <a:pt x="9544401" y="798888"/>
                  <a:pt x="9542740" y="797228"/>
                  <a:pt x="9542740" y="794727"/>
                </a:cubicBezTo>
                <a:cubicBezTo>
                  <a:pt x="9542740" y="792236"/>
                  <a:pt x="9544401" y="790576"/>
                  <a:pt x="9546904" y="790576"/>
                </a:cubicBezTo>
                <a:close/>
                <a:moveTo>
                  <a:pt x="2424285" y="789747"/>
                </a:moveTo>
                <a:cubicBezTo>
                  <a:pt x="2425115" y="789747"/>
                  <a:pt x="2425536" y="790578"/>
                  <a:pt x="2425536" y="791407"/>
                </a:cubicBezTo>
                <a:cubicBezTo>
                  <a:pt x="2425536" y="792237"/>
                  <a:pt x="2425115" y="793067"/>
                  <a:pt x="2424285" y="793067"/>
                </a:cubicBezTo>
                <a:cubicBezTo>
                  <a:pt x="2423456" y="793067"/>
                  <a:pt x="2422625" y="792225"/>
                  <a:pt x="2422625" y="791407"/>
                </a:cubicBezTo>
                <a:cubicBezTo>
                  <a:pt x="2422681" y="790519"/>
                  <a:pt x="2423397" y="789806"/>
                  <a:pt x="2424285" y="789747"/>
                </a:cubicBezTo>
                <a:close/>
                <a:moveTo>
                  <a:pt x="941713" y="787233"/>
                </a:moveTo>
                <a:cubicBezTo>
                  <a:pt x="944473" y="787268"/>
                  <a:pt x="946695" y="789477"/>
                  <a:pt x="946742" y="792236"/>
                </a:cubicBezTo>
                <a:cubicBezTo>
                  <a:pt x="946742" y="795147"/>
                  <a:pt x="944637" y="797228"/>
                  <a:pt x="941713" y="797228"/>
                </a:cubicBezTo>
                <a:cubicBezTo>
                  <a:pt x="939258" y="797228"/>
                  <a:pt x="936685" y="795147"/>
                  <a:pt x="936685" y="792236"/>
                </a:cubicBezTo>
                <a:cubicBezTo>
                  <a:pt x="936685" y="789747"/>
                  <a:pt x="939258" y="787233"/>
                  <a:pt x="941713" y="787233"/>
                </a:cubicBezTo>
                <a:close/>
                <a:moveTo>
                  <a:pt x="11103928" y="779751"/>
                </a:moveTo>
                <a:cubicBezTo>
                  <a:pt x="11113401" y="779751"/>
                  <a:pt x="11121352" y="787654"/>
                  <a:pt x="11121352" y="797228"/>
                </a:cubicBezTo>
                <a:cubicBezTo>
                  <a:pt x="11121352" y="807199"/>
                  <a:pt x="11113401" y="815089"/>
                  <a:pt x="11103928" y="815089"/>
                </a:cubicBezTo>
                <a:cubicBezTo>
                  <a:pt x="11094339" y="815089"/>
                  <a:pt x="11086386" y="807199"/>
                  <a:pt x="11086386" y="797228"/>
                </a:cubicBezTo>
                <a:cubicBezTo>
                  <a:pt x="11086386" y="787654"/>
                  <a:pt x="11094339" y="779751"/>
                  <a:pt x="11103928" y="779751"/>
                </a:cubicBezTo>
                <a:close/>
                <a:moveTo>
                  <a:pt x="1440592" y="779355"/>
                </a:moveTo>
                <a:cubicBezTo>
                  <a:pt x="1443107" y="779355"/>
                  <a:pt x="1445153" y="781400"/>
                  <a:pt x="1445153" y="783914"/>
                </a:cubicBezTo>
                <a:cubicBezTo>
                  <a:pt x="1445153" y="783925"/>
                  <a:pt x="1445153" y="783925"/>
                  <a:pt x="1445153" y="783937"/>
                </a:cubicBezTo>
                <a:cubicBezTo>
                  <a:pt x="1445153" y="786449"/>
                  <a:pt x="1443107" y="788496"/>
                  <a:pt x="1440592" y="788496"/>
                </a:cubicBezTo>
                <a:cubicBezTo>
                  <a:pt x="1438136" y="788496"/>
                  <a:pt x="1436031" y="786403"/>
                  <a:pt x="1436031" y="783914"/>
                </a:cubicBezTo>
                <a:cubicBezTo>
                  <a:pt x="1436031" y="781400"/>
                  <a:pt x="1438078" y="779355"/>
                  <a:pt x="1440592" y="779355"/>
                </a:cubicBezTo>
                <a:close/>
                <a:moveTo>
                  <a:pt x="108965" y="776444"/>
                </a:moveTo>
                <a:cubicBezTo>
                  <a:pt x="111420" y="776444"/>
                  <a:pt x="113174" y="778513"/>
                  <a:pt x="113174" y="781004"/>
                </a:cubicBezTo>
                <a:cubicBezTo>
                  <a:pt x="113174" y="783493"/>
                  <a:pt x="111420" y="785165"/>
                  <a:pt x="108965" y="785165"/>
                </a:cubicBezTo>
                <a:cubicBezTo>
                  <a:pt x="106509" y="785165"/>
                  <a:pt x="104404" y="783493"/>
                  <a:pt x="104404" y="781004"/>
                </a:cubicBezTo>
                <a:cubicBezTo>
                  <a:pt x="104404" y="778513"/>
                  <a:pt x="106509" y="776444"/>
                  <a:pt x="108965" y="776444"/>
                </a:cubicBezTo>
                <a:close/>
                <a:moveTo>
                  <a:pt x="1833918" y="776431"/>
                </a:moveTo>
                <a:cubicBezTo>
                  <a:pt x="1833929" y="776431"/>
                  <a:pt x="1833952" y="776431"/>
                  <a:pt x="1833964" y="776431"/>
                </a:cubicBezTo>
                <a:cubicBezTo>
                  <a:pt x="1836023" y="776444"/>
                  <a:pt x="1837672" y="778116"/>
                  <a:pt x="1837659" y="780173"/>
                </a:cubicBezTo>
                <a:cubicBezTo>
                  <a:pt x="1837659" y="782254"/>
                  <a:pt x="1836000" y="784322"/>
                  <a:pt x="1833918" y="784322"/>
                </a:cubicBezTo>
                <a:cubicBezTo>
                  <a:pt x="1831836" y="784322"/>
                  <a:pt x="1830175" y="782254"/>
                  <a:pt x="1830175" y="780173"/>
                </a:cubicBezTo>
                <a:cubicBezTo>
                  <a:pt x="1830175" y="780161"/>
                  <a:pt x="1830175" y="780138"/>
                  <a:pt x="1830175" y="780127"/>
                </a:cubicBezTo>
                <a:cubicBezTo>
                  <a:pt x="1830187" y="778069"/>
                  <a:pt x="1831859" y="776420"/>
                  <a:pt x="1833918" y="776431"/>
                </a:cubicBezTo>
                <a:close/>
                <a:moveTo>
                  <a:pt x="9757272" y="773112"/>
                </a:moveTo>
                <a:cubicBezTo>
                  <a:pt x="9760231" y="773158"/>
                  <a:pt x="9762628" y="775556"/>
                  <a:pt x="9762675" y="778513"/>
                </a:cubicBezTo>
                <a:cubicBezTo>
                  <a:pt x="9762628" y="781470"/>
                  <a:pt x="9760231" y="783867"/>
                  <a:pt x="9757272" y="783914"/>
                </a:cubicBezTo>
                <a:cubicBezTo>
                  <a:pt x="9754361" y="783914"/>
                  <a:pt x="9751858" y="781436"/>
                  <a:pt x="9751858" y="778513"/>
                </a:cubicBezTo>
                <a:cubicBezTo>
                  <a:pt x="9751917" y="775543"/>
                  <a:pt x="9754302" y="773158"/>
                  <a:pt x="9757272" y="773112"/>
                </a:cubicBezTo>
                <a:close/>
                <a:moveTo>
                  <a:pt x="10758361" y="770612"/>
                </a:moveTo>
                <a:cubicBezTo>
                  <a:pt x="10765845" y="770612"/>
                  <a:pt x="10772161" y="776433"/>
                  <a:pt x="10772161" y="783914"/>
                </a:cubicBezTo>
                <a:cubicBezTo>
                  <a:pt x="10772161" y="791407"/>
                  <a:pt x="10765845" y="797228"/>
                  <a:pt x="10758361" y="797228"/>
                </a:cubicBezTo>
                <a:cubicBezTo>
                  <a:pt x="10750879" y="797228"/>
                  <a:pt x="10745031" y="791395"/>
                  <a:pt x="10745031" y="783914"/>
                </a:cubicBezTo>
                <a:cubicBezTo>
                  <a:pt x="10745031" y="776433"/>
                  <a:pt x="10750879" y="770612"/>
                  <a:pt x="10758361" y="770612"/>
                </a:cubicBezTo>
                <a:close/>
                <a:moveTo>
                  <a:pt x="10286147" y="770202"/>
                </a:moveTo>
                <a:cubicBezTo>
                  <a:pt x="10291409" y="770259"/>
                  <a:pt x="10295619" y="774503"/>
                  <a:pt x="10295619" y="779751"/>
                </a:cubicBezTo>
                <a:cubicBezTo>
                  <a:pt x="10295619" y="784743"/>
                  <a:pt x="10291059" y="788916"/>
                  <a:pt x="10286147" y="788916"/>
                </a:cubicBezTo>
                <a:cubicBezTo>
                  <a:pt x="10280651" y="788916"/>
                  <a:pt x="10276558" y="784743"/>
                  <a:pt x="10276558" y="779751"/>
                </a:cubicBezTo>
                <a:cubicBezTo>
                  <a:pt x="10276558" y="779647"/>
                  <a:pt x="10276558" y="779541"/>
                  <a:pt x="10276558" y="779436"/>
                </a:cubicBezTo>
                <a:cubicBezTo>
                  <a:pt x="10276675" y="774247"/>
                  <a:pt x="10280884" y="770107"/>
                  <a:pt x="10286147" y="770202"/>
                </a:cubicBezTo>
                <a:close/>
                <a:moveTo>
                  <a:pt x="2124532" y="770202"/>
                </a:moveTo>
                <a:cubicBezTo>
                  <a:pt x="2125771" y="770202"/>
                  <a:pt x="2127022" y="771031"/>
                  <a:pt x="2127022" y="772691"/>
                </a:cubicBezTo>
                <a:cubicBezTo>
                  <a:pt x="2126929" y="774024"/>
                  <a:pt x="2125866" y="775088"/>
                  <a:pt x="2124532" y="775181"/>
                </a:cubicBezTo>
                <a:cubicBezTo>
                  <a:pt x="2123281" y="775181"/>
                  <a:pt x="2122029" y="773942"/>
                  <a:pt x="2122029" y="772691"/>
                </a:cubicBezTo>
                <a:cubicBezTo>
                  <a:pt x="2122029" y="771031"/>
                  <a:pt x="2123281" y="770202"/>
                  <a:pt x="2124532" y="770202"/>
                </a:cubicBezTo>
                <a:close/>
                <a:moveTo>
                  <a:pt x="10899395" y="769781"/>
                </a:moveTo>
                <a:cubicBezTo>
                  <a:pt x="10907697" y="769781"/>
                  <a:pt x="10914247" y="776444"/>
                  <a:pt x="10914247" y="784743"/>
                </a:cubicBezTo>
                <a:cubicBezTo>
                  <a:pt x="10914247" y="792634"/>
                  <a:pt x="10907697" y="799298"/>
                  <a:pt x="10899395" y="799298"/>
                </a:cubicBezTo>
                <a:cubicBezTo>
                  <a:pt x="10891325" y="799203"/>
                  <a:pt x="10884894" y="792739"/>
                  <a:pt x="10884777" y="784743"/>
                </a:cubicBezTo>
                <a:cubicBezTo>
                  <a:pt x="10884777" y="776444"/>
                  <a:pt x="10891443" y="769781"/>
                  <a:pt x="10899395" y="769781"/>
                </a:cubicBezTo>
                <a:close/>
                <a:moveTo>
                  <a:pt x="10396658" y="768952"/>
                </a:moveTo>
                <a:cubicBezTo>
                  <a:pt x="10396776" y="768952"/>
                  <a:pt x="10396891" y="768952"/>
                  <a:pt x="10396891" y="768952"/>
                </a:cubicBezTo>
                <a:cubicBezTo>
                  <a:pt x="10402622" y="769009"/>
                  <a:pt x="10407182" y="773663"/>
                  <a:pt x="10407066" y="779344"/>
                </a:cubicBezTo>
                <a:cubicBezTo>
                  <a:pt x="10407066" y="779414"/>
                  <a:pt x="10407066" y="779495"/>
                  <a:pt x="10407066" y="779566"/>
                </a:cubicBezTo>
                <a:cubicBezTo>
                  <a:pt x="10407066" y="785246"/>
                  <a:pt x="10402388" y="789806"/>
                  <a:pt x="10396658" y="789747"/>
                </a:cubicBezTo>
                <a:cubicBezTo>
                  <a:pt x="10391278" y="789747"/>
                  <a:pt x="10386717" y="785165"/>
                  <a:pt x="10386717" y="779355"/>
                </a:cubicBezTo>
                <a:cubicBezTo>
                  <a:pt x="10386717" y="773522"/>
                  <a:pt x="10391278" y="768952"/>
                  <a:pt x="10396658" y="768952"/>
                </a:cubicBezTo>
                <a:close/>
                <a:moveTo>
                  <a:pt x="9242981" y="768542"/>
                </a:moveTo>
                <a:cubicBezTo>
                  <a:pt x="9244233" y="768542"/>
                  <a:pt x="9244654" y="769384"/>
                  <a:pt x="9244654" y="770202"/>
                </a:cubicBezTo>
                <a:cubicBezTo>
                  <a:pt x="9244654" y="771031"/>
                  <a:pt x="9244233" y="771873"/>
                  <a:pt x="9242981" y="771873"/>
                </a:cubicBezTo>
                <a:lnTo>
                  <a:pt x="9242981" y="771862"/>
                </a:lnTo>
                <a:cubicBezTo>
                  <a:pt x="9242151" y="771862"/>
                  <a:pt x="9241741" y="771031"/>
                  <a:pt x="9241741" y="770202"/>
                </a:cubicBezTo>
                <a:cubicBezTo>
                  <a:pt x="9241741" y="769371"/>
                  <a:pt x="9242151" y="768542"/>
                  <a:pt x="9242981" y="768542"/>
                </a:cubicBezTo>
                <a:close/>
                <a:moveTo>
                  <a:pt x="10177623" y="767292"/>
                </a:moveTo>
                <a:cubicBezTo>
                  <a:pt x="10182184" y="767303"/>
                  <a:pt x="10185927" y="771020"/>
                  <a:pt x="10185927" y="775614"/>
                </a:cubicBezTo>
                <a:cubicBezTo>
                  <a:pt x="10185927" y="780173"/>
                  <a:pt x="10182184" y="783914"/>
                  <a:pt x="10177623" y="783914"/>
                </a:cubicBezTo>
                <a:cubicBezTo>
                  <a:pt x="10173063" y="783914"/>
                  <a:pt x="10169321" y="780173"/>
                  <a:pt x="10169321" y="775603"/>
                </a:cubicBezTo>
                <a:cubicBezTo>
                  <a:pt x="10169321" y="771020"/>
                  <a:pt x="10172946" y="767303"/>
                  <a:pt x="10177623" y="767292"/>
                </a:cubicBezTo>
                <a:close/>
                <a:moveTo>
                  <a:pt x="11072704" y="764802"/>
                </a:moveTo>
                <a:cubicBezTo>
                  <a:pt x="11072820" y="764802"/>
                  <a:pt x="11072938" y="764802"/>
                  <a:pt x="11073055" y="764802"/>
                </a:cubicBezTo>
                <a:cubicBezTo>
                  <a:pt x="11082411" y="764906"/>
                  <a:pt x="11089896" y="772540"/>
                  <a:pt x="11089778" y="781833"/>
                </a:cubicBezTo>
                <a:cubicBezTo>
                  <a:pt x="11089778" y="790986"/>
                  <a:pt x="11082294" y="798467"/>
                  <a:pt x="11072704" y="798467"/>
                </a:cubicBezTo>
                <a:cubicBezTo>
                  <a:pt x="11063584" y="798467"/>
                  <a:pt x="11056099" y="790986"/>
                  <a:pt x="11056099" y="781833"/>
                </a:cubicBezTo>
                <a:cubicBezTo>
                  <a:pt x="11056099" y="772282"/>
                  <a:pt x="11063584" y="764802"/>
                  <a:pt x="11072704" y="764802"/>
                </a:cubicBezTo>
                <a:close/>
                <a:moveTo>
                  <a:pt x="827811" y="764800"/>
                </a:moveTo>
                <a:cubicBezTo>
                  <a:pt x="827940" y="764800"/>
                  <a:pt x="828069" y="764789"/>
                  <a:pt x="828209" y="764800"/>
                </a:cubicBezTo>
                <a:cubicBezTo>
                  <a:pt x="830863" y="764895"/>
                  <a:pt x="832945" y="767139"/>
                  <a:pt x="832840" y="769792"/>
                </a:cubicBezTo>
                <a:cubicBezTo>
                  <a:pt x="832840" y="772270"/>
                  <a:pt x="830735" y="774352"/>
                  <a:pt x="827811" y="774352"/>
                </a:cubicBezTo>
                <a:cubicBezTo>
                  <a:pt x="825355" y="774352"/>
                  <a:pt x="823251" y="772270"/>
                  <a:pt x="823251" y="769781"/>
                </a:cubicBezTo>
                <a:cubicBezTo>
                  <a:pt x="823251" y="766870"/>
                  <a:pt x="825355" y="764800"/>
                  <a:pt x="827811" y="764800"/>
                </a:cubicBezTo>
                <a:close/>
                <a:moveTo>
                  <a:pt x="10509742" y="763129"/>
                </a:moveTo>
                <a:cubicBezTo>
                  <a:pt x="10509742" y="763129"/>
                  <a:pt x="10509858" y="763129"/>
                  <a:pt x="10509858" y="763129"/>
                </a:cubicBezTo>
                <a:cubicBezTo>
                  <a:pt x="10516057" y="763153"/>
                  <a:pt x="10520969" y="768168"/>
                  <a:pt x="10520969" y="774352"/>
                </a:cubicBezTo>
                <a:cubicBezTo>
                  <a:pt x="10520969" y="780594"/>
                  <a:pt x="10516057" y="785573"/>
                  <a:pt x="10509742" y="785573"/>
                </a:cubicBezTo>
                <a:cubicBezTo>
                  <a:pt x="10503544" y="785573"/>
                  <a:pt x="10498515" y="780594"/>
                  <a:pt x="10498515" y="774352"/>
                </a:cubicBezTo>
                <a:cubicBezTo>
                  <a:pt x="10498515" y="774328"/>
                  <a:pt x="10498515" y="774305"/>
                  <a:pt x="10498515" y="774281"/>
                </a:cubicBezTo>
                <a:cubicBezTo>
                  <a:pt x="10498515" y="768098"/>
                  <a:pt x="10503544" y="763106"/>
                  <a:pt x="10509742" y="763129"/>
                </a:cubicBezTo>
                <a:close/>
                <a:moveTo>
                  <a:pt x="9447538" y="762299"/>
                </a:moveTo>
                <a:cubicBezTo>
                  <a:pt x="9447572" y="762299"/>
                  <a:pt x="9447620" y="762299"/>
                  <a:pt x="9447655" y="762299"/>
                </a:cubicBezTo>
                <a:cubicBezTo>
                  <a:pt x="9449234" y="762334"/>
                  <a:pt x="9450485" y="763632"/>
                  <a:pt x="9450449" y="765210"/>
                </a:cubicBezTo>
                <a:cubicBezTo>
                  <a:pt x="9450449" y="766461"/>
                  <a:pt x="9449198" y="767700"/>
                  <a:pt x="9447538" y="767700"/>
                </a:cubicBezTo>
                <a:cubicBezTo>
                  <a:pt x="9446287" y="767700"/>
                  <a:pt x="9445035" y="766461"/>
                  <a:pt x="9445035" y="765222"/>
                </a:cubicBezTo>
                <a:cubicBezTo>
                  <a:pt x="9445035" y="763550"/>
                  <a:pt x="9446287" y="762299"/>
                  <a:pt x="9447538" y="762299"/>
                </a:cubicBezTo>
                <a:close/>
                <a:moveTo>
                  <a:pt x="10071579" y="759810"/>
                </a:moveTo>
                <a:cubicBezTo>
                  <a:pt x="10075731" y="759810"/>
                  <a:pt x="10078643" y="763129"/>
                  <a:pt x="10078643" y="767292"/>
                </a:cubicBezTo>
                <a:cubicBezTo>
                  <a:pt x="10078643" y="771441"/>
                  <a:pt x="10075731" y="774773"/>
                  <a:pt x="10071579" y="774773"/>
                </a:cubicBezTo>
                <a:cubicBezTo>
                  <a:pt x="10067417" y="774773"/>
                  <a:pt x="10064095" y="771441"/>
                  <a:pt x="10064095" y="767292"/>
                </a:cubicBezTo>
                <a:cubicBezTo>
                  <a:pt x="10064095" y="767269"/>
                  <a:pt x="10064095" y="767245"/>
                  <a:pt x="10064095" y="767221"/>
                </a:cubicBezTo>
                <a:cubicBezTo>
                  <a:pt x="10064118" y="763106"/>
                  <a:pt x="10067463" y="759786"/>
                  <a:pt x="10071579" y="759810"/>
                </a:cubicBezTo>
                <a:close/>
                <a:moveTo>
                  <a:pt x="10624931" y="752329"/>
                </a:moveTo>
                <a:cubicBezTo>
                  <a:pt x="10625165" y="752329"/>
                  <a:pt x="10625280" y="752329"/>
                  <a:pt x="10625515" y="752329"/>
                </a:cubicBezTo>
                <a:cubicBezTo>
                  <a:pt x="10631830" y="752481"/>
                  <a:pt x="10636742" y="757695"/>
                  <a:pt x="10636626" y="763972"/>
                </a:cubicBezTo>
                <a:cubicBezTo>
                  <a:pt x="10636626" y="770612"/>
                  <a:pt x="10631596" y="776012"/>
                  <a:pt x="10624931" y="776012"/>
                </a:cubicBezTo>
                <a:cubicBezTo>
                  <a:pt x="10618264" y="776012"/>
                  <a:pt x="10612886" y="770623"/>
                  <a:pt x="10612886" y="763960"/>
                </a:cubicBezTo>
                <a:cubicBezTo>
                  <a:pt x="10612886" y="757321"/>
                  <a:pt x="10618264" y="752329"/>
                  <a:pt x="10624931" y="752329"/>
                </a:cubicBezTo>
                <a:close/>
                <a:moveTo>
                  <a:pt x="1327508" y="751907"/>
                </a:moveTo>
                <a:cubicBezTo>
                  <a:pt x="1327520" y="751907"/>
                  <a:pt x="1327520" y="751907"/>
                  <a:pt x="1327531" y="751907"/>
                </a:cubicBezTo>
                <a:cubicBezTo>
                  <a:pt x="1330046" y="751919"/>
                  <a:pt x="1332080" y="753976"/>
                  <a:pt x="1332069" y="756490"/>
                </a:cubicBezTo>
                <a:cubicBezTo>
                  <a:pt x="1332069" y="756490"/>
                  <a:pt x="1332069" y="756501"/>
                  <a:pt x="1332069" y="756501"/>
                </a:cubicBezTo>
                <a:cubicBezTo>
                  <a:pt x="1332069" y="759015"/>
                  <a:pt x="1330023" y="761060"/>
                  <a:pt x="1327508" y="761060"/>
                </a:cubicBezTo>
                <a:cubicBezTo>
                  <a:pt x="1325052" y="761060"/>
                  <a:pt x="1322948" y="758979"/>
                  <a:pt x="1322948" y="756490"/>
                </a:cubicBezTo>
                <a:cubicBezTo>
                  <a:pt x="1322948" y="753989"/>
                  <a:pt x="1325052" y="751907"/>
                  <a:pt x="1327508" y="751907"/>
                </a:cubicBezTo>
                <a:close/>
                <a:moveTo>
                  <a:pt x="2314944" y="750248"/>
                </a:moveTo>
                <a:cubicBezTo>
                  <a:pt x="2315774" y="750248"/>
                  <a:pt x="2316604" y="750669"/>
                  <a:pt x="2316604" y="751498"/>
                </a:cubicBezTo>
                <a:cubicBezTo>
                  <a:pt x="2316545" y="752388"/>
                  <a:pt x="2315832" y="753100"/>
                  <a:pt x="2314944" y="753158"/>
                </a:cubicBezTo>
                <a:cubicBezTo>
                  <a:pt x="2314112" y="753158"/>
                  <a:pt x="2313282" y="752329"/>
                  <a:pt x="2313282" y="751498"/>
                </a:cubicBezTo>
                <a:cubicBezTo>
                  <a:pt x="2313282" y="750669"/>
                  <a:pt x="2314112" y="750248"/>
                  <a:pt x="2314944" y="750248"/>
                </a:cubicBezTo>
                <a:close/>
                <a:moveTo>
                  <a:pt x="9655824" y="749838"/>
                </a:moveTo>
                <a:cubicBezTo>
                  <a:pt x="9658117" y="749838"/>
                  <a:pt x="9659977" y="751697"/>
                  <a:pt x="9659988" y="753989"/>
                </a:cubicBezTo>
                <a:cubicBezTo>
                  <a:pt x="9659836" y="756220"/>
                  <a:pt x="9658058" y="757998"/>
                  <a:pt x="9655824" y="758150"/>
                </a:cubicBezTo>
                <a:cubicBezTo>
                  <a:pt x="9653334" y="758150"/>
                  <a:pt x="9651662" y="756069"/>
                  <a:pt x="9651662" y="753989"/>
                </a:cubicBezTo>
                <a:cubicBezTo>
                  <a:pt x="9651662" y="751498"/>
                  <a:pt x="9653334" y="749838"/>
                  <a:pt x="9655824" y="749838"/>
                </a:cubicBezTo>
                <a:close/>
                <a:moveTo>
                  <a:pt x="9967220" y="747337"/>
                </a:moveTo>
                <a:cubicBezTo>
                  <a:pt x="9967292" y="747337"/>
                  <a:pt x="9967372" y="747337"/>
                  <a:pt x="9967444" y="747337"/>
                </a:cubicBezTo>
                <a:cubicBezTo>
                  <a:pt x="9970834" y="747407"/>
                  <a:pt x="9973524" y="750202"/>
                  <a:pt x="9973454" y="753579"/>
                </a:cubicBezTo>
                <a:cubicBezTo>
                  <a:pt x="9973454" y="756900"/>
                  <a:pt x="9970963" y="759810"/>
                  <a:pt x="9967220" y="759810"/>
                </a:cubicBezTo>
                <a:cubicBezTo>
                  <a:pt x="9963899" y="759810"/>
                  <a:pt x="9960988" y="756900"/>
                  <a:pt x="9960988" y="753579"/>
                </a:cubicBezTo>
                <a:cubicBezTo>
                  <a:pt x="9961069" y="750166"/>
                  <a:pt x="9963806" y="747419"/>
                  <a:pt x="9967220" y="747337"/>
                </a:cubicBezTo>
                <a:close/>
                <a:moveTo>
                  <a:pt x="11044052" y="746928"/>
                </a:moveTo>
                <a:cubicBezTo>
                  <a:pt x="11052706" y="746928"/>
                  <a:pt x="11060191" y="754409"/>
                  <a:pt x="11060191" y="763142"/>
                </a:cubicBezTo>
                <a:cubicBezTo>
                  <a:pt x="11060191" y="771862"/>
                  <a:pt x="11052706" y="778923"/>
                  <a:pt x="11044052" y="778923"/>
                </a:cubicBezTo>
                <a:cubicBezTo>
                  <a:pt x="11035282" y="778911"/>
                  <a:pt x="11028266" y="771851"/>
                  <a:pt x="11028266" y="763129"/>
                </a:cubicBezTo>
                <a:cubicBezTo>
                  <a:pt x="11028266" y="754409"/>
                  <a:pt x="11035282" y="746928"/>
                  <a:pt x="11044052" y="746928"/>
                </a:cubicBezTo>
                <a:close/>
                <a:moveTo>
                  <a:pt x="1722073" y="744847"/>
                </a:moveTo>
                <a:cubicBezTo>
                  <a:pt x="1724144" y="744847"/>
                  <a:pt x="1725816" y="746519"/>
                  <a:pt x="1725816" y="748587"/>
                </a:cubicBezTo>
                <a:cubicBezTo>
                  <a:pt x="1725816" y="750657"/>
                  <a:pt x="1724144" y="752329"/>
                  <a:pt x="1722073" y="752329"/>
                </a:cubicBezTo>
                <a:cubicBezTo>
                  <a:pt x="1719968" y="752329"/>
                  <a:pt x="1718331" y="750669"/>
                  <a:pt x="1718331" y="748587"/>
                </a:cubicBezTo>
                <a:cubicBezTo>
                  <a:pt x="1718331" y="746506"/>
                  <a:pt x="1719968" y="744847"/>
                  <a:pt x="1722073" y="744847"/>
                </a:cubicBezTo>
                <a:close/>
                <a:moveTo>
                  <a:pt x="713909" y="742778"/>
                </a:moveTo>
                <a:cubicBezTo>
                  <a:pt x="716423" y="742778"/>
                  <a:pt x="718470" y="744823"/>
                  <a:pt x="718470" y="747337"/>
                </a:cubicBezTo>
                <a:cubicBezTo>
                  <a:pt x="718470" y="749838"/>
                  <a:pt x="716365" y="752329"/>
                  <a:pt x="713909" y="752329"/>
                </a:cubicBezTo>
                <a:cubicBezTo>
                  <a:pt x="711337" y="752329"/>
                  <a:pt x="709348" y="749838"/>
                  <a:pt x="709348" y="747337"/>
                </a:cubicBezTo>
                <a:cubicBezTo>
                  <a:pt x="709348" y="744823"/>
                  <a:pt x="711395" y="742778"/>
                  <a:pt x="713909" y="742778"/>
                </a:cubicBezTo>
                <a:close/>
                <a:moveTo>
                  <a:pt x="10876825" y="741094"/>
                </a:moveTo>
                <a:cubicBezTo>
                  <a:pt x="10876942" y="741094"/>
                  <a:pt x="10877058" y="741094"/>
                  <a:pt x="10877058" y="741094"/>
                </a:cubicBezTo>
                <a:cubicBezTo>
                  <a:pt x="10884895" y="741164"/>
                  <a:pt x="10891093" y="747488"/>
                  <a:pt x="10890976" y="755239"/>
                </a:cubicBezTo>
                <a:cubicBezTo>
                  <a:pt x="10890976" y="762720"/>
                  <a:pt x="10884777" y="768951"/>
                  <a:pt x="10876825" y="768951"/>
                </a:cubicBezTo>
                <a:cubicBezTo>
                  <a:pt x="10869341" y="768951"/>
                  <a:pt x="10863143" y="762720"/>
                  <a:pt x="10863143" y="755239"/>
                </a:cubicBezTo>
                <a:cubicBezTo>
                  <a:pt x="10863143" y="747337"/>
                  <a:pt x="10869341" y="741094"/>
                  <a:pt x="10876825" y="741094"/>
                </a:cubicBezTo>
                <a:close/>
                <a:moveTo>
                  <a:pt x="10741288" y="734875"/>
                </a:moveTo>
                <a:cubicBezTo>
                  <a:pt x="10747954" y="734875"/>
                  <a:pt x="10753801" y="740696"/>
                  <a:pt x="10753801" y="747337"/>
                </a:cubicBezTo>
                <a:cubicBezTo>
                  <a:pt x="10753801" y="754222"/>
                  <a:pt x="10748187" y="759786"/>
                  <a:pt x="10741288" y="759809"/>
                </a:cubicBezTo>
                <a:cubicBezTo>
                  <a:pt x="10734272" y="759809"/>
                  <a:pt x="10728892" y="754408"/>
                  <a:pt x="10728892" y="747337"/>
                </a:cubicBezTo>
                <a:cubicBezTo>
                  <a:pt x="10728892" y="740463"/>
                  <a:pt x="10734506" y="734899"/>
                  <a:pt x="10741288" y="734875"/>
                </a:cubicBezTo>
                <a:close/>
                <a:moveTo>
                  <a:pt x="2013939" y="734455"/>
                </a:moveTo>
                <a:cubicBezTo>
                  <a:pt x="2015179" y="734455"/>
                  <a:pt x="2016430" y="735706"/>
                  <a:pt x="2016430" y="736956"/>
                </a:cubicBezTo>
                <a:cubicBezTo>
                  <a:pt x="2016430" y="738195"/>
                  <a:pt x="2015179" y="739446"/>
                  <a:pt x="2013939" y="739446"/>
                </a:cubicBezTo>
                <a:cubicBezTo>
                  <a:pt x="2012606" y="739353"/>
                  <a:pt x="2011541" y="738289"/>
                  <a:pt x="2011448" y="736956"/>
                </a:cubicBezTo>
                <a:cubicBezTo>
                  <a:pt x="2011448" y="735706"/>
                  <a:pt x="2012688" y="734455"/>
                  <a:pt x="2013939" y="734455"/>
                </a:cubicBezTo>
                <a:close/>
                <a:moveTo>
                  <a:pt x="9353165" y="730714"/>
                </a:moveTo>
                <a:cubicBezTo>
                  <a:pt x="9353994" y="730714"/>
                  <a:pt x="9354404" y="731545"/>
                  <a:pt x="9354404" y="732386"/>
                </a:cubicBezTo>
                <a:cubicBezTo>
                  <a:pt x="9354404" y="733215"/>
                  <a:pt x="9353994" y="734046"/>
                  <a:pt x="9353165" y="734046"/>
                </a:cubicBezTo>
                <a:cubicBezTo>
                  <a:pt x="9352322" y="734046"/>
                  <a:pt x="9351493" y="733204"/>
                  <a:pt x="9351493" y="732386"/>
                </a:cubicBezTo>
                <a:cubicBezTo>
                  <a:pt x="9351551" y="731486"/>
                  <a:pt x="9352265" y="730773"/>
                  <a:pt x="9353165" y="730714"/>
                </a:cubicBezTo>
                <a:close/>
                <a:moveTo>
                  <a:pt x="9864942" y="729885"/>
                </a:moveTo>
                <a:cubicBezTo>
                  <a:pt x="9867900" y="729942"/>
                  <a:pt x="9870298" y="732327"/>
                  <a:pt x="9870356" y="735285"/>
                </a:cubicBezTo>
                <a:cubicBezTo>
                  <a:pt x="9870356" y="738195"/>
                  <a:pt x="9867854" y="740277"/>
                  <a:pt x="9864942" y="740277"/>
                </a:cubicBezTo>
                <a:cubicBezTo>
                  <a:pt x="9862450" y="740277"/>
                  <a:pt x="9859960" y="738195"/>
                  <a:pt x="9859960" y="735285"/>
                </a:cubicBezTo>
                <a:cubicBezTo>
                  <a:pt x="9859960" y="732386"/>
                  <a:pt x="9862450" y="729885"/>
                  <a:pt x="9864942" y="729885"/>
                </a:cubicBezTo>
                <a:close/>
                <a:moveTo>
                  <a:pt x="11017858" y="726564"/>
                </a:moveTo>
                <a:cubicBezTo>
                  <a:pt x="11026512" y="726564"/>
                  <a:pt x="11033177" y="733625"/>
                  <a:pt x="11033177" y="741937"/>
                </a:cubicBezTo>
                <a:cubicBezTo>
                  <a:pt x="11033177" y="750236"/>
                  <a:pt x="11026512" y="756899"/>
                  <a:pt x="11017858" y="756899"/>
                </a:cubicBezTo>
                <a:cubicBezTo>
                  <a:pt x="11009555" y="756899"/>
                  <a:pt x="11002889" y="750236"/>
                  <a:pt x="11002889" y="741937"/>
                </a:cubicBezTo>
                <a:cubicBezTo>
                  <a:pt x="11002889" y="733625"/>
                  <a:pt x="11009555" y="726564"/>
                  <a:pt x="11017858" y="726564"/>
                </a:cubicBezTo>
                <a:close/>
                <a:moveTo>
                  <a:pt x="1214424" y="725314"/>
                </a:moveTo>
                <a:cubicBezTo>
                  <a:pt x="1216996" y="725314"/>
                  <a:pt x="1218985" y="726974"/>
                  <a:pt x="1218985" y="729475"/>
                </a:cubicBezTo>
                <a:cubicBezTo>
                  <a:pt x="1218985" y="729475"/>
                  <a:pt x="1218985" y="729487"/>
                  <a:pt x="1218985" y="729487"/>
                </a:cubicBezTo>
                <a:cubicBezTo>
                  <a:pt x="1218985" y="732000"/>
                  <a:pt x="1216939" y="734046"/>
                  <a:pt x="1214424" y="734046"/>
                </a:cubicBezTo>
                <a:lnTo>
                  <a:pt x="1214424" y="734034"/>
                </a:lnTo>
                <a:cubicBezTo>
                  <a:pt x="1211968" y="734034"/>
                  <a:pt x="1210331" y="731965"/>
                  <a:pt x="1210331" y="729475"/>
                </a:cubicBezTo>
                <a:cubicBezTo>
                  <a:pt x="1210331" y="726974"/>
                  <a:pt x="1211968" y="725314"/>
                  <a:pt x="1214424" y="725314"/>
                </a:cubicBezTo>
                <a:close/>
                <a:moveTo>
                  <a:pt x="9557289" y="723233"/>
                </a:moveTo>
                <a:cubicBezTo>
                  <a:pt x="9558621" y="723326"/>
                  <a:pt x="9559698" y="724390"/>
                  <a:pt x="9559791" y="725722"/>
                </a:cubicBezTo>
                <a:cubicBezTo>
                  <a:pt x="9559791" y="727394"/>
                  <a:pt x="9558540" y="728646"/>
                  <a:pt x="9557289" y="728646"/>
                </a:cubicBezTo>
                <a:cubicBezTo>
                  <a:pt x="9555628" y="728646"/>
                  <a:pt x="9554797" y="727394"/>
                  <a:pt x="9554797" y="725735"/>
                </a:cubicBezTo>
                <a:cubicBezTo>
                  <a:pt x="9554797" y="724483"/>
                  <a:pt x="9555628" y="723233"/>
                  <a:pt x="9557289" y="723233"/>
                </a:cubicBezTo>
                <a:close/>
                <a:moveTo>
                  <a:pt x="599539" y="721164"/>
                </a:moveTo>
                <a:cubicBezTo>
                  <a:pt x="602053" y="721199"/>
                  <a:pt x="604076" y="723221"/>
                  <a:pt x="604100" y="725735"/>
                </a:cubicBezTo>
                <a:cubicBezTo>
                  <a:pt x="604100" y="728224"/>
                  <a:pt x="601994" y="730306"/>
                  <a:pt x="599539" y="730306"/>
                </a:cubicBezTo>
                <a:cubicBezTo>
                  <a:pt x="597083" y="730306"/>
                  <a:pt x="594978" y="728224"/>
                  <a:pt x="594978" y="725722"/>
                </a:cubicBezTo>
                <a:cubicBezTo>
                  <a:pt x="594978" y="723233"/>
                  <a:pt x="597083" y="721164"/>
                  <a:pt x="599539" y="721164"/>
                </a:cubicBezTo>
                <a:close/>
                <a:moveTo>
                  <a:pt x="10390928" y="719912"/>
                </a:moveTo>
                <a:cubicBezTo>
                  <a:pt x="10395956" y="719948"/>
                  <a:pt x="10399932" y="724016"/>
                  <a:pt x="10400049" y="729054"/>
                </a:cubicBezTo>
                <a:cubicBezTo>
                  <a:pt x="10399932" y="734093"/>
                  <a:pt x="10395956" y="738161"/>
                  <a:pt x="10390928" y="738195"/>
                </a:cubicBezTo>
                <a:cubicBezTo>
                  <a:pt x="10385432" y="738195"/>
                  <a:pt x="10381339" y="734046"/>
                  <a:pt x="10381339" y="729054"/>
                </a:cubicBezTo>
                <a:cubicBezTo>
                  <a:pt x="10381339" y="724062"/>
                  <a:pt x="10385432" y="719912"/>
                  <a:pt x="10390928" y="719912"/>
                </a:cubicBezTo>
                <a:close/>
                <a:moveTo>
                  <a:pt x="10501087" y="717822"/>
                </a:moveTo>
                <a:cubicBezTo>
                  <a:pt x="10501087" y="717822"/>
                  <a:pt x="10501205" y="717822"/>
                  <a:pt x="10501321" y="717822"/>
                </a:cubicBezTo>
                <a:cubicBezTo>
                  <a:pt x="10506935" y="717892"/>
                  <a:pt x="10511495" y="722544"/>
                  <a:pt x="10511378" y="728225"/>
                </a:cubicBezTo>
                <a:cubicBezTo>
                  <a:pt x="10511378" y="733625"/>
                  <a:pt x="10506817" y="738196"/>
                  <a:pt x="10501087" y="738196"/>
                </a:cubicBezTo>
                <a:cubicBezTo>
                  <a:pt x="10495591" y="738196"/>
                  <a:pt x="10491031" y="733625"/>
                  <a:pt x="10491031" y="728225"/>
                </a:cubicBezTo>
                <a:cubicBezTo>
                  <a:pt x="10491031" y="722404"/>
                  <a:pt x="10495591" y="717822"/>
                  <a:pt x="10501087" y="717822"/>
                </a:cubicBezTo>
                <a:close/>
                <a:moveTo>
                  <a:pt x="10282404" y="717412"/>
                </a:moveTo>
                <a:cubicBezTo>
                  <a:pt x="10286965" y="717423"/>
                  <a:pt x="10290708" y="721141"/>
                  <a:pt x="10290708" y="725735"/>
                </a:cubicBezTo>
                <a:cubicBezTo>
                  <a:pt x="10290708" y="729885"/>
                  <a:pt x="10286965" y="733625"/>
                  <a:pt x="10282404" y="733625"/>
                </a:cubicBezTo>
                <a:cubicBezTo>
                  <a:pt x="10278077" y="733473"/>
                  <a:pt x="10274569" y="730025"/>
                  <a:pt x="10274452" y="725735"/>
                </a:cubicBezTo>
                <a:cubicBezTo>
                  <a:pt x="10274452" y="721153"/>
                  <a:pt x="10278195" y="717412"/>
                  <a:pt x="10282404" y="717412"/>
                </a:cubicBezTo>
                <a:close/>
                <a:moveTo>
                  <a:pt x="1610276" y="713683"/>
                </a:moveTo>
                <a:cubicBezTo>
                  <a:pt x="1612381" y="713683"/>
                  <a:pt x="1613550" y="715330"/>
                  <a:pt x="1613550" y="717423"/>
                </a:cubicBezTo>
                <a:cubicBezTo>
                  <a:pt x="1613550" y="719480"/>
                  <a:pt x="1612381" y="721164"/>
                  <a:pt x="1610276" y="721164"/>
                </a:cubicBezTo>
                <a:cubicBezTo>
                  <a:pt x="1608171" y="721164"/>
                  <a:pt x="1606534" y="719480"/>
                  <a:pt x="1606534" y="717423"/>
                </a:cubicBezTo>
                <a:cubicBezTo>
                  <a:pt x="1606534" y="715330"/>
                  <a:pt x="1608171" y="713683"/>
                  <a:pt x="1610276" y="713683"/>
                </a:cubicBezTo>
                <a:close/>
                <a:moveTo>
                  <a:pt x="10613703" y="711170"/>
                </a:moveTo>
                <a:cubicBezTo>
                  <a:pt x="10619668" y="711287"/>
                  <a:pt x="10624463" y="716067"/>
                  <a:pt x="10624580" y="721994"/>
                </a:cubicBezTo>
                <a:cubicBezTo>
                  <a:pt x="10624463" y="727908"/>
                  <a:pt x="10619668" y="732678"/>
                  <a:pt x="10613703" y="732795"/>
                </a:cubicBezTo>
                <a:cubicBezTo>
                  <a:pt x="10607507" y="732795"/>
                  <a:pt x="10602946" y="727803"/>
                  <a:pt x="10602946" y="721994"/>
                </a:cubicBezTo>
                <a:cubicBezTo>
                  <a:pt x="10602946" y="721935"/>
                  <a:pt x="10602946" y="721878"/>
                  <a:pt x="10602946" y="721819"/>
                </a:cubicBezTo>
                <a:cubicBezTo>
                  <a:pt x="10602946" y="715892"/>
                  <a:pt x="10607740" y="711122"/>
                  <a:pt x="10613703" y="711170"/>
                </a:cubicBezTo>
                <a:close/>
                <a:moveTo>
                  <a:pt x="10176804" y="711170"/>
                </a:moveTo>
                <a:cubicBezTo>
                  <a:pt x="10176921" y="711158"/>
                  <a:pt x="10177155" y="711158"/>
                  <a:pt x="10177390" y="711170"/>
                </a:cubicBezTo>
                <a:cubicBezTo>
                  <a:pt x="10181131" y="711346"/>
                  <a:pt x="10184056" y="714513"/>
                  <a:pt x="10183822" y="718243"/>
                </a:cubicBezTo>
                <a:cubicBezTo>
                  <a:pt x="10183822" y="718289"/>
                  <a:pt x="10183822" y="718347"/>
                  <a:pt x="10183822" y="718393"/>
                </a:cubicBezTo>
                <a:cubicBezTo>
                  <a:pt x="10183822" y="722252"/>
                  <a:pt x="10180664" y="725349"/>
                  <a:pt x="10176804" y="725314"/>
                </a:cubicBezTo>
                <a:cubicBezTo>
                  <a:pt x="10173063" y="725314"/>
                  <a:pt x="10169671" y="721983"/>
                  <a:pt x="10169671" y="718243"/>
                </a:cubicBezTo>
                <a:cubicBezTo>
                  <a:pt x="10169671" y="718207"/>
                  <a:pt x="10169671" y="718173"/>
                  <a:pt x="10169671" y="718137"/>
                </a:cubicBezTo>
                <a:cubicBezTo>
                  <a:pt x="10169671" y="714268"/>
                  <a:pt x="10172828" y="711147"/>
                  <a:pt x="10176804" y="711170"/>
                </a:cubicBezTo>
                <a:close/>
                <a:moveTo>
                  <a:pt x="10858113" y="710760"/>
                </a:moveTo>
                <a:cubicBezTo>
                  <a:pt x="10865247" y="710760"/>
                  <a:pt x="10871094" y="716581"/>
                  <a:pt x="10871094" y="724064"/>
                </a:cubicBezTo>
                <a:cubicBezTo>
                  <a:pt x="10871094" y="731135"/>
                  <a:pt x="10865247" y="736957"/>
                  <a:pt x="10858113" y="736957"/>
                </a:cubicBezTo>
                <a:cubicBezTo>
                  <a:pt x="10850630" y="736957"/>
                  <a:pt x="10844899" y="731135"/>
                  <a:pt x="10844899" y="724064"/>
                </a:cubicBezTo>
                <a:cubicBezTo>
                  <a:pt x="10844899" y="716581"/>
                  <a:pt x="10850630" y="710760"/>
                  <a:pt x="10858113" y="710760"/>
                </a:cubicBezTo>
                <a:close/>
                <a:moveTo>
                  <a:pt x="2205601" y="710760"/>
                </a:moveTo>
                <a:cubicBezTo>
                  <a:pt x="2206432" y="710760"/>
                  <a:pt x="2206853" y="711602"/>
                  <a:pt x="2206853" y="712420"/>
                </a:cubicBezTo>
                <a:cubicBezTo>
                  <a:pt x="2206853" y="713251"/>
                  <a:pt x="2206432" y="713672"/>
                  <a:pt x="2205601" y="713672"/>
                </a:cubicBezTo>
                <a:cubicBezTo>
                  <a:pt x="2204772" y="713672"/>
                  <a:pt x="2203941" y="713251"/>
                  <a:pt x="2203941" y="712420"/>
                </a:cubicBezTo>
                <a:cubicBezTo>
                  <a:pt x="2204001" y="711532"/>
                  <a:pt x="2204714" y="710819"/>
                  <a:pt x="2205601" y="710760"/>
                </a:cubicBezTo>
                <a:close/>
                <a:moveTo>
                  <a:pt x="9764336" y="708680"/>
                </a:moveTo>
                <a:cubicBezTo>
                  <a:pt x="9766629" y="708691"/>
                  <a:pt x="9768487" y="710549"/>
                  <a:pt x="9768487" y="712841"/>
                </a:cubicBezTo>
                <a:cubicBezTo>
                  <a:pt x="9768487" y="715330"/>
                  <a:pt x="9766826" y="716990"/>
                  <a:pt x="9764336" y="716990"/>
                </a:cubicBezTo>
                <a:cubicBezTo>
                  <a:pt x="9762254" y="716990"/>
                  <a:pt x="9760173" y="715330"/>
                  <a:pt x="9760173" y="712841"/>
                </a:cubicBezTo>
                <a:cubicBezTo>
                  <a:pt x="9760325" y="710608"/>
                  <a:pt x="9762102" y="708832"/>
                  <a:pt x="9764336" y="708680"/>
                </a:cubicBezTo>
                <a:close/>
                <a:moveTo>
                  <a:pt x="10994938" y="703688"/>
                </a:moveTo>
                <a:cubicBezTo>
                  <a:pt x="11002889" y="703688"/>
                  <a:pt x="11009088" y="710340"/>
                  <a:pt x="11009088" y="718241"/>
                </a:cubicBezTo>
                <a:cubicBezTo>
                  <a:pt x="11009088" y="718312"/>
                  <a:pt x="11009088" y="718393"/>
                  <a:pt x="11009088" y="718463"/>
                </a:cubicBezTo>
                <a:cubicBezTo>
                  <a:pt x="11009088" y="726214"/>
                  <a:pt x="11002656" y="732444"/>
                  <a:pt x="10994938" y="732386"/>
                </a:cubicBezTo>
                <a:cubicBezTo>
                  <a:pt x="10987102" y="732386"/>
                  <a:pt x="10980436" y="726144"/>
                  <a:pt x="10980436" y="718241"/>
                </a:cubicBezTo>
                <a:cubicBezTo>
                  <a:pt x="10980553" y="710246"/>
                  <a:pt x="10986985" y="703793"/>
                  <a:pt x="10994938" y="703688"/>
                </a:cubicBezTo>
                <a:close/>
                <a:moveTo>
                  <a:pt x="11189062" y="701198"/>
                </a:moveTo>
                <a:cubicBezTo>
                  <a:pt x="11193681" y="701198"/>
                  <a:pt x="11197949" y="703174"/>
                  <a:pt x="11201062" y="706292"/>
                </a:cubicBezTo>
                <a:lnTo>
                  <a:pt x="11205855" y="717584"/>
                </a:lnTo>
                <a:lnTo>
                  <a:pt x="11206735" y="715486"/>
                </a:lnTo>
                <a:cubicBezTo>
                  <a:pt x="11209907" y="712316"/>
                  <a:pt x="11214264" y="710340"/>
                  <a:pt x="11218999" y="710340"/>
                </a:cubicBezTo>
                <a:cubicBezTo>
                  <a:pt x="11224027" y="710340"/>
                  <a:pt x="11228501" y="712316"/>
                  <a:pt x="11231716" y="715485"/>
                </a:cubicBezTo>
                <a:lnTo>
                  <a:pt x="11236023" y="725727"/>
                </a:lnTo>
                <a:lnTo>
                  <a:pt x="11237782" y="721568"/>
                </a:lnTo>
                <a:cubicBezTo>
                  <a:pt x="11241101" y="718265"/>
                  <a:pt x="11245662" y="716207"/>
                  <a:pt x="11250691" y="716161"/>
                </a:cubicBezTo>
                <a:cubicBezTo>
                  <a:pt x="11255836" y="716161"/>
                  <a:pt x="11260514" y="718241"/>
                  <a:pt x="11263906" y="721568"/>
                </a:cubicBezTo>
                <a:lnTo>
                  <a:pt x="11267371" y="729693"/>
                </a:lnTo>
                <a:lnTo>
                  <a:pt x="11269826" y="723959"/>
                </a:lnTo>
                <a:cubicBezTo>
                  <a:pt x="11273466" y="720425"/>
                  <a:pt x="11278465" y="718241"/>
                  <a:pt x="11283902" y="718241"/>
                </a:cubicBezTo>
                <a:cubicBezTo>
                  <a:pt x="11294778" y="718254"/>
                  <a:pt x="11303433" y="727009"/>
                  <a:pt x="11303433" y="737786"/>
                </a:cubicBezTo>
                <a:cubicBezTo>
                  <a:pt x="11303433" y="749009"/>
                  <a:pt x="11294662" y="757729"/>
                  <a:pt x="11283902" y="757729"/>
                </a:cubicBezTo>
                <a:cubicBezTo>
                  <a:pt x="11278465" y="757729"/>
                  <a:pt x="11273466" y="755549"/>
                  <a:pt x="11269826" y="751967"/>
                </a:cubicBezTo>
                <a:lnTo>
                  <a:pt x="11265942" y="742664"/>
                </a:lnTo>
                <a:lnTo>
                  <a:pt x="11263906" y="747499"/>
                </a:lnTo>
                <a:cubicBezTo>
                  <a:pt x="11260514" y="750773"/>
                  <a:pt x="11255836" y="752748"/>
                  <a:pt x="11250691" y="752748"/>
                </a:cubicBezTo>
                <a:cubicBezTo>
                  <a:pt x="11245662" y="752748"/>
                  <a:pt x="11241073" y="750773"/>
                  <a:pt x="11237740" y="747499"/>
                </a:cubicBezTo>
                <a:lnTo>
                  <a:pt x="11233261" y="736697"/>
                </a:lnTo>
                <a:lnTo>
                  <a:pt x="11231716" y="740483"/>
                </a:lnTo>
                <a:cubicBezTo>
                  <a:pt x="11228501" y="743704"/>
                  <a:pt x="11224027" y="745677"/>
                  <a:pt x="11218999" y="745677"/>
                </a:cubicBezTo>
                <a:cubicBezTo>
                  <a:pt x="11214264" y="745677"/>
                  <a:pt x="11209907" y="743704"/>
                  <a:pt x="11206735" y="740484"/>
                </a:cubicBezTo>
                <a:lnTo>
                  <a:pt x="11201847" y="728476"/>
                </a:lnTo>
                <a:lnTo>
                  <a:pt x="11201062" y="730348"/>
                </a:lnTo>
                <a:cubicBezTo>
                  <a:pt x="11197949" y="733414"/>
                  <a:pt x="11193681" y="735285"/>
                  <a:pt x="11189062" y="735285"/>
                </a:cubicBezTo>
                <a:cubicBezTo>
                  <a:pt x="11179590" y="735285"/>
                  <a:pt x="11172105" y="727803"/>
                  <a:pt x="11172105" y="718241"/>
                </a:cubicBezTo>
                <a:cubicBezTo>
                  <a:pt x="11172105" y="709101"/>
                  <a:pt x="11179590" y="701198"/>
                  <a:pt x="11189062" y="701198"/>
                </a:cubicBezTo>
                <a:close/>
                <a:moveTo>
                  <a:pt x="10073650" y="700789"/>
                </a:moveTo>
                <a:cubicBezTo>
                  <a:pt x="10077066" y="700859"/>
                  <a:pt x="10079814" y="703607"/>
                  <a:pt x="10079894" y="707020"/>
                </a:cubicBezTo>
                <a:cubicBezTo>
                  <a:pt x="10079814" y="710433"/>
                  <a:pt x="10077066" y="713169"/>
                  <a:pt x="10073650" y="713251"/>
                </a:cubicBezTo>
                <a:cubicBezTo>
                  <a:pt x="10070329" y="713251"/>
                  <a:pt x="10067838" y="710340"/>
                  <a:pt x="10067838" y="707020"/>
                </a:cubicBezTo>
                <a:cubicBezTo>
                  <a:pt x="10067838" y="703688"/>
                  <a:pt x="10070329" y="700789"/>
                  <a:pt x="10073650" y="700789"/>
                </a:cubicBezTo>
                <a:close/>
                <a:moveTo>
                  <a:pt x="485169" y="700379"/>
                </a:moveTo>
                <a:cubicBezTo>
                  <a:pt x="487718" y="700368"/>
                  <a:pt x="489800" y="702402"/>
                  <a:pt x="489846" y="704938"/>
                </a:cubicBezTo>
                <a:cubicBezTo>
                  <a:pt x="489846" y="707428"/>
                  <a:pt x="487741" y="709101"/>
                  <a:pt x="485169" y="709101"/>
                </a:cubicBezTo>
                <a:cubicBezTo>
                  <a:pt x="482713" y="709101"/>
                  <a:pt x="481076" y="707428"/>
                  <a:pt x="481076" y="704938"/>
                </a:cubicBezTo>
                <a:cubicBezTo>
                  <a:pt x="481076" y="702449"/>
                  <a:pt x="482713" y="700379"/>
                  <a:pt x="485169" y="700379"/>
                </a:cubicBezTo>
                <a:close/>
                <a:moveTo>
                  <a:pt x="1902937" y="699538"/>
                </a:moveTo>
                <a:cubicBezTo>
                  <a:pt x="1904598" y="699538"/>
                  <a:pt x="1905428" y="700368"/>
                  <a:pt x="1905428" y="702028"/>
                </a:cubicBezTo>
                <a:cubicBezTo>
                  <a:pt x="1905428" y="703291"/>
                  <a:pt x="1904598" y="704109"/>
                  <a:pt x="1902937" y="704109"/>
                </a:cubicBezTo>
                <a:cubicBezTo>
                  <a:pt x="1901685" y="704109"/>
                  <a:pt x="1900434" y="703278"/>
                  <a:pt x="1900434" y="702028"/>
                </a:cubicBezTo>
                <a:cubicBezTo>
                  <a:pt x="1900434" y="700368"/>
                  <a:pt x="1901685" y="699538"/>
                  <a:pt x="1902937" y="699538"/>
                </a:cubicBezTo>
                <a:close/>
                <a:moveTo>
                  <a:pt x="1101340" y="699117"/>
                </a:moveTo>
                <a:cubicBezTo>
                  <a:pt x="1103644" y="699117"/>
                  <a:pt x="1105527" y="700976"/>
                  <a:pt x="1105550" y="703278"/>
                </a:cubicBezTo>
                <a:cubicBezTo>
                  <a:pt x="1105550" y="705769"/>
                  <a:pt x="1103445" y="707428"/>
                  <a:pt x="1101340" y="707428"/>
                </a:cubicBezTo>
                <a:cubicBezTo>
                  <a:pt x="1098885" y="707428"/>
                  <a:pt x="1097247" y="705769"/>
                  <a:pt x="1097247" y="703278"/>
                </a:cubicBezTo>
                <a:cubicBezTo>
                  <a:pt x="1097247" y="700789"/>
                  <a:pt x="1098885" y="699117"/>
                  <a:pt x="1101340" y="699117"/>
                </a:cubicBezTo>
                <a:close/>
                <a:moveTo>
                  <a:pt x="10727605" y="698708"/>
                </a:moveTo>
                <a:cubicBezTo>
                  <a:pt x="10734273" y="698708"/>
                  <a:pt x="10739300" y="703688"/>
                  <a:pt x="10739300" y="709931"/>
                </a:cubicBezTo>
                <a:cubicBezTo>
                  <a:pt x="10739300" y="710130"/>
                  <a:pt x="10739300" y="710316"/>
                  <a:pt x="10739300" y="710515"/>
                </a:cubicBezTo>
                <a:cubicBezTo>
                  <a:pt x="10739067" y="716780"/>
                  <a:pt x="10733921" y="721725"/>
                  <a:pt x="10727605" y="721573"/>
                </a:cubicBezTo>
                <a:cubicBezTo>
                  <a:pt x="10721409" y="721573"/>
                  <a:pt x="10716380" y="716594"/>
                  <a:pt x="10716380" y="709931"/>
                </a:cubicBezTo>
                <a:cubicBezTo>
                  <a:pt x="10716380" y="709896"/>
                  <a:pt x="10716380" y="709872"/>
                  <a:pt x="10716380" y="709837"/>
                </a:cubicBezTo>
                <a:cubicBezTo>
                  <a:pt x="10716380" y="703665"/>
                  <a:pt x="10721409" y="698685"/>
                  <a:pt x="10727605" y="698708"/>
                </a:cubicBezTo>
                <a:close/>
                <a:moveTo>
                  <a:pt x="9462916" y="693308"/>
                </a:moveTo>
                <a:cubicBezTo>
                  <a:pt x="9463746" y="693308"/>
                  <a:pt x="9464576" y="693729"/>
                  <a:pt x="9464576" y="694546"/>
                </a:cubicBezTo>
                <a:cubicBezTo>
                  <a:pt x="9464576" y="695797"/>
                  <a:pt x="9463746" y="696218"/>
                  <a:pt x="9462916" y="696218"/>
                </a:cubicBezTo>
                <a:cubicBezTo>
                  <a:pt x="9462085" y="696218"/>
                  <a:pt x="9461255" y="695797"/>
                  <a:pt x="9461255" y="694546"/>
                </a:cubicBezTo>
                <a:cubicBezTo>
                  <a:pt x="9461255" y="693717"/>
                  <a:pt x="9462085" y="693308"/>
                  <a:pt x="9462916" y="693308"/>
                </a:cubicBezTo>
                <a:close/>
                <a:moveTo>
                  <a:pt x="11160879" y="689566"/>
                </a:moveTo>
                <a:cubicBezTo>
                  <a:pt x="11169533" y="689566"/>
                  <a:pt x="11177017" y="696628"/>
                  <a:pt x="11177017" y="705769"/>
                </a:cubicBezTo>
                <a:cubicBezTo>
                  <a:pt x="11177017" y="714512"/>
                  <a:pt x="11169533" y="721994"/>
                  <a:pt x="11160879" y="721994"/>
                </a:cubicBezTo>
                <a:cubicBezTo>
                  <a:pt x="11151640" y="721994"/>
                  <a:pt x="11144624" y="714501"/>
                  <a:pt x="11144624" y="705769"/>
                </a:cubicBezTo>
                <a:cubicBezTo>
                  <a:pt x="11144624" y="696628"/>
                  <a:pt x="11151640" y="689566"/>
                  <a:pt x="11160879" y="689566"/>
                </a:cubicBezTo>
                <a:close/>
                <a:moveTo>
                  <a:pt x="9973044" y="686236"/>
                </a:moveTo>
                <a:cubicBezTo>
                  <a:pt x="9975534" y="686236"/>
                  <a:pt x="9978025" y="688737"/>
                  <a:pt x="9978025" y="691636"/>
                </a:cubicBezTo>
                <a:cubicBezTo>
                  <a:pt x="9977849" y="694313"/>
                  <a:pt x="9975722" y="696440"/>
                  <a:pt x="9973044" y="696628"/>
                </a:cubicBezTo>
                <a:cubicBezTo>
                  <a:pt x="9970132" y="696628"/>
                  <a:pt x="9967641" y="694137"/>
                  <a:pt x="9967641" y="691636"/>
                </a:cubicBezTo>
                <a:cubicBezTo>
                  <a:pt x="9967688" y="688678"/>
                  <a:pt x="9970085" y="686282"/>
                  <a:pt x="9973044" y="686236"/>
                </a:cubicBezTo>
                <a:close/>
                <a:moveTo>
                  <a:pt x="9666630" y="684576"/>
                </a:moveTo>
                <a:cubicBezTo>
                  <a:pt x="9668302" y="684576"/>
                  <a:pt x="9669132" y="685405"/>
                  <a:pt x="9669132" y="687065"/>
                </a:cubicBezTo>
                <a:cubicBezTo>
                  <a:pt x="9669132" y="688316"/>
                  <a:pt x="9668302" y="689579"/>
                  <a:pt x="9666630" y="689579"/>
                </a:cubicBezTo>
                <a:lnTo>
                  <a:pt x="9666630" y="689566"/>
                </a:lnTo>
                <a:cubicBezTo>
                  <a:pt x="9665391" y="689566"/>
                  <a:pt x="9664139" y="688316"/>
                  <a:pt x="9664139" y="687065"/>
                </a:cubicBezTo>
                <a:cubicBezTo>
                  <a:pt x="9664139" y="685405"/>
                  <a:pt x="9665391" y="684576"/>
                  <a:pt x="9666630" y="684576"/>
                </a:cubicBezTo>
                <a:close/>
                <a:moveTo>
                  <a:pt x="1498010" y="683325"/>
                </a:moveTo>
                <a:cubicBezTo>
                  <a:pt x="1500115" y="683325"/>
                  <a:pt x="1501753" y="684997"/>
                  <a:pt x="1501753" y="687065"/>
                </a:cubicBezTo>
                <a:cubicBezTo>
                  <a:pt x="1501753" y="688737"/>
                  <a:pt x="1500115" y="690397"/>
                  <a:pt x="1498010" y="690397"/>
                </a:cubicBezTo>
                <a:cubicBezTo>
                  <a:pt x="1495906" y="690397"/>
                  <a:pt x="1494269" y="688737"/>
                  <a:pt x="1494269" y="687065"/>
                </a:cubicBezTo>
                <a:cubicBezTo>
                  <a:pt x="1494269" y="684997"/>
                  <a:pt x="1495906" y="683325"/>
                  <a:pt x="1498010" y="683325"/>
                </a:cubicBezTo>
                <a:close/>
                <a:moveTo>
                  <a:pt x="370916" y="680426"/>
                </a:moveTo>
                <a:cubicBezTo>
                  <a:pt x="373372" y="680426"/>
                  <a:pt x="375008" y="682086"/>
                  <a:pt x="375008" y="684576"/>
                </a:cubicBezTo>
                <a:cubicBezTo>
                  <a:pt x="375008" y="687065"/>
                  <a:pt x="373372" y="688737"/>
                  <a:pt x="370916" y="688737"/>
                </a:cubicBezTo>
                <a:cubicBezTo>
                  <a:pt x="368460" y="688737"/>
                  <a:pt x="366705" y="687065"/>
                  <a:pt x="366705" y="684576"/>
                </a:cubicBezTo>
                <a:cubicBezTo>
                  <a:pt x="366705" y="682086"/>
                  <a:pt x="368460" y="680426"/>
                  <a:pt x="370916" y="680426"/>
                </a:cubicBezTo>
                <a:close/>
                <a:moveTo>
                  <a:pt x="10974940" y="679174"/>
                </a:moveTo>
                <a:cubicBezTo>
                  <a:pt x="10982425" y="679174"/>
                  <a:pt x="10988271" y="684995"/>
                  <a:pt x="10988271" y="692478"/>
                </a:cubicBezTo>
                <a:cubicBezTo>
                  <a:pt x="10988271" y="699959"/>
                  <a:pt x="10982425" y="705769"/>
                  <a:pt x="10974940" y="705769"/>
                </a:cubicBezTo>
                <a:cubicBezTo>
                  <a:pt x="10967455" y="705769"/>
                  <a:pt x="10961259" y="699959"/>
                  <a:pt x="10961259" y="692478"/>
                </a:cubicBezTo>
                <a:cubicBezTo>
                  <a:pt x="10961259" y="684995"/>
                  <a:pt x="10967455" y="679174"/>
                  <a:pt x="10974940" y="679174"/>
                </a:cubicBezTo>
                <a:close/>
                <a:moveTo>
                  <a:pt x="10842794" y="679174"/>
                </a:moveTo>
                <a:cubicBezTo>
                  <a:pt x="10848992" y="679455"/>
                  <a:pt x="10854021" y="684447"/>
                  <a:pt x="10854372" y="690700"/>
                </a:cubicBezTo>
                <a:cubicBezTo>
                  <a:pt x="10854606" y="697352"/>
                  <a:pt x="10849459" y="702986"/>
                  <a:pt x="10842794" y="703278"/>
                </a:cubicBezTo>
                <a:cubicBezTo>
                  <a:pt x="10836597" y="702997"/>
                  <a:pt x="10831567" y="698007"/>
                  <a:pt x="10831217" y="691753"/>
                </a:cubicBezTo>
                <a:cubicBezTo>
                  <a:pt x="10830983" y="685101"/>
                  <a:pt x="10836128" y="679466"/>
                  <a:pt x="10842794" y="679174"/>
                </a:cubicBezTo>
                <a:close/>
                <a:moveTo>
                  <a:pt x="11135034" y="675014"/>
                </a:moveTo>
                <a:cubicBezTo>
                  <a:pt x="11143337" y="675014"/>
                  <a:pt x="11150471" y="682087"/>
                  <a:pt x="11150471" y="690397"/>
                </a:cubicBezTo>
                <a:cubicBezTo>
                  <a:pt x="11150471" y="699118"/>
                  <a:pt x="11143337" y="705770"/>
                  <a:pt x="11135034" y="705770"/>
                </a:cubicBezTo>
                <a:cubicBezTo>
                  <a:pt x="11126381" y="705770"/>
                  <a:pt x="11119248" y="699118"/>
                  <a:pt x="11119248" y="690397"/>
                </a:cubicBezTo>
                <a:cubicBezTo>
                  <a:pt x="11119248" y="682087"/>
                  <a:pt x="11126381" y="675014"/>
                  <a:pt x="11135034" y="675014"/>
                </a:cubicBezTo>
                <a:close/>
                <a:moveTo>
                  <a:pt x="987907" y="673353"/>
                </a:moveTo>
                <a:cubicBezTo>
                  <a:pt x="990186" y="673377"/>
                  <a:pt x="992010" y="675235"/>
                  <a:pt x="991999" y="677515"/>
                </a:cubicBezTo>
                <a:cubicBezTo>
                  <a:pt x="991999" y="680005"/>
                  <a:pt x="990362" y="681665"/>
                  <a:pt x="987907" y="681665"/>
                </a:cubicBezTo>
                <a:cubicBezTo>
                  <a:pt x="985801" y="681665"/>
                  <a:pt x="983696" y="680005"/>
                  <a:pt x="983696" y="677515"/>
                </a:cubicBezTo>
                <a:cubicBezTo>
                  <a:pt x="983696" y="675434"/>
                  <a:pt x="985801" y="673353"/>
                  <a:pt x="987907" y="673353"/>
                </a:cubicBezTo>
                <a:close/>
                <a:moveTo>
                  <a:pt x="10496878" y="672944"/>
                </a:moveTo>
                <a:cubicBezTo>
                  <a:pt x="10501906" y="672944"/>
                  <a:pt x="10505999" y="676685"/>
                  <a:pt x="10505999" y="681665"/>
                </a:cubicBezTo>
                <a:cubicBezTo>
                  <a:pt x="10505999" y="686691"/>
                  <a:pt x="10501906" y="690759"/>
                  <a:pt x="10496878" y="690806"/>
                </a:cubicBezTo>
                <a:cubicBezTo>
                  <a:pt x="10491849" y="690806"/>
                  <a:pt x="10487756" y="686657"/>
                  <a:pt x="10487756" y="681665"/>
                </a:cubicBezTo>
                <a:cubicBezTo>
                  <a:pt x="10487756" y="676685"/>
                  <a:pt x="10491849" y="672944"/>
                  <a:pt x="10496878" y="672944"/>
                </a:cubicBezTo>
                <a:close/>
                <a:moveTo>
                  <a:pt x="2095840" y="672115"/>
                </a:moveTo>
                <a:cubicBezTo>
                  <a:pt x="2096682" y="672115"/>
                  <a:pt x="2097512" y="672524"/>
                  <a:pt x="2097512" y="673354"/>
                </a:cubicBezTo>
                <a:cubicBezTo>
                  <a:pt x="2097512" y="674184"/>
                  <a:pt x="2096682" y="675014"/>
                  <a:pt x="2095840" y="675014"/>
                </a:cubicBezTo>
                <a:cubicBezTo>
                  <a:pt x="2095010" y="675014"/>
                  <a:pt x="2094598" y="674173"/>
                  <a:pt x="2094598" y="673354"/>
                </a:cubicBezTo>
                <a:cubicBezTo>
                  <a:pt x="2094598" y="672524"/>
                  <a:pt x="2095010" y="672115"/>
                  <a:pt x="2095840" y="672115"/>
                </a:cubicBezTo>
                <a:close/>
                <a:moveTo>
                  <a:pt x="10389173" y="671274"/>
                </a:moveTo>
                <a:cubicBezTo>
                  <a:pt x="10393500" y="671425"/>
                  <a:pt x="10397007" y="674873"/>
                  <a:pt x="10397125" y="679176"/>
                </a:cubicBezTo>
                <a:cubicBezTo>
                  <a:pt x="10397007" y="683466"/>
                  <a:pt x="10393500" y="686914"/>
                  <a:pt x="10389173" y="687066"/>
                </a:cubicBezTo>
                <a:cubicBezTo>
                  <a:pt x="10389055" y="687077"/>
                  <a:pt x="10388821" y="687077"/>
                  <a:pt x="10388588" y="687066"/>
                </a:cubicBezTo>
                <a:cubicBezTo>
                  <a:pt x="10384261" y="686902"/>
                  <a:pt x="10380869" y="683231"/>
                  <a:pt x="10380987" y="678871"/>
                </a:cubicBezTo>
                <a:cubicBezTo>
                  <a:pt x="10381221" y="674499"/>
                  <a:pt x="10384846" y="671109"/>
                  <a:pt x="10389173" y="671274"/>
                </a:cubicBezTo>
                <a:close/>
                <a:moveTo>
                  <a:pt x="10606687" y="669613"/>
                </a:moveTo>
                <a:cubicBezTo>
                  <a:pt x="10612065" y="669684"/>
                  <a:pt x="10616510" y="674102"/>
                  <a:pt x="10616627" y="679584"/>
                </a:cubicBezTo>
                <a:cubicBezTo>
                  <a:pt x="10616510" y="685067"/>
                  <a:pt x="10612183" y="689509"/>
                  <a:pt x="10606687" y="689579"/>
                </a:cubicBezTo>
                <a:lnTo>
                  <a:pt x="10606687" y="689568"/>
                </a:lnTo>
                <a:cubicBezTo>
                  <a:pt x="10601191" y="689568"/>
                  <a:pt x="10597099" y="684997"/>
                  <a:pt x="10597099" y="679584"/>
                </a:cubicBezTo>
                <a:cubicBezTo>
                  <a:pt x="10597099" y="674173"/>
                  <a:pt x="10601191" y="669613"/>
                  <a:pt x="10606687" y="669613"/>
                </a:cubicBezTo>
                <a:close/>
                <a:moveTo>
                  <a:pt x="9874099" y="667532"/>
                </a:moveTo>
                <a:cubicBezTo>
                  <a:pt x="9876168" y="667532"/>
                  <a:pt x="9878250" y="669203"/>
                  <a:pt x="9878250" y="671273"/>
                </a:cubicBezTo>
                <a:cubicBezTo>
                  <a:pt x="9878250" y="673564"/>
                  <a:pt x="9876390" y="675423"/>
                  <a:pt x="9874099" y="675434"/>
                </a:cubicBezTo>
                <a:cubicBezTo>
                  <a:pt x="9872017" y="675434"/>
                  <a:pt x="9869935" y="673774"/>
                  <a:pt x="9869935" y="671273"/>
                </a:cubicBezTo>
                <a:cubicBezTo>
                  <a:pt x="9869935" y="669203"/>
                  <a:pt x="9872017" y="667532"/>
                  <a:pt x="9874099" y="667532"/>
                </a:cubicBezTo>
                <a:close/>
                <a:moveTo>
                  <a:pt x="10283573" y="665464"/>
                </a:moveTo>
                <a:cubicBezTo>
                  <a:pt x="10283691" y="665464"/>
                  <a:pt x="10283691" y="665464"/>
                  <a:pt x="10283691" y="665464"/>
                </a:cubicBezTo>
                <a:cubicBezTo>
                  <a:pt x="10287550" y="665487"/>
                  <a:pt x="10290708" y="668644"/>
                  <a:pt x="10290708" y="672513"/>
                </a:cubicBezTo>
                <a:cubicBezTo>
                  <a:pt x="10290708" y="676253"/>
                  <a:pt x="10287316" y="679176"/>
                  <a:pt x="10283573" y="679176"/>
                </a:cubicBezTo>
                <a:cubicBezTo>
                  <a:pt x="10279831" y="679176"/>
                  <a:pt x="10276557" y="676264"/>
                  <a:pt x="10276557" y="672524"/>
                </a:cubicBezTo>
                <a:cubicBezTo>
                  <a:pt x="10276557" y="672490"/>
                  <a:pt x="10276557" y="672454"/>
                  <a:pt x="10276557" y="672420"/>
                </a:cubicBezTo>
                <a:cubicBezTo>
                  <a:pt x="10276557" y="668549"/>
                  <a:pt x="10279715" y="665428"/>
                  <a:pt x="10283573" y="665464"/>
                </a:cubicBezTo>
                <a:close/>
                <a:moveTo>
                  <a:pt x="1791924" y="665042"/>
                </a:moveTo>
                <a:cubicBezTo>
                  <a:pt x="1793596" y="665042"/>
                  <a:pt x="1794426" y="665872"/>
                  <a:pt x="1794426" y="667124"/>
                </a:cubicBezTo>
                <a:cubicBezTo>
                  <a:pt x="1794426" y="668783"/>
                  <a:pt x="1793596" y="669613"/>
                  <a:pt x="1791924" y="669613"/>
                </a:cubicBezTo>
                <a:cubicBezTo>
                  <a:pt x="1790683" y="669613"/>
                  <a:pt x="1789854" y="668783"/>
                  <a:pt x="1789854" y="667124"/>
                </a:cubicBezTo>
                <a:cubicBezTo>
                  <a:pt x="1789854" y="665860"/>
                  <a:pt x="1790683" y="665042"/>
                  <a:pt x="1791924" y="665042"/>
                </a:cubicBezTo>
                <a:close/>
                <a:moveTo>
                  <a:pt x="10718485" y="661301"/>
                </a:moveTo>
                <a:cubicBezTo>
                  <a:pt x="10724450" y="661419"/>
                  <a:pt x="10729127" y="666188"/>
                  <a:pt x="10729243" y="672114"/>
                </a:cubicBezTo>
                <a:cubicBezTo>
                  <a:pt x="10729243" y="677924"/>
                  <a:pt x="10724332" y="682495"/>
                  <a:pt x="10718485" y="682495"/>
                </a:cubicBezTo>
                <a:cubicBezTo>
                  <a:pt x="10718369" y="682495"/>
                  <a:pt x="10718369" y="682495"/>
                  <a:pt x="10718251" y="682495"/>
                </a:cubicBezTo>
                <a:cubicBezTo>
                  <a:pt x="10712639" y="682449"/>
                  <a:pt x="10708077" y="677795"/>
                  <a:pt x="10708077" y="672114"/>
                </a:cubicBezTo>
                <a:cubicBezTo>
                  <a:pt x="10708077" y="666293"/>
                  <a:pt x="10712639" y="661301"/>
                  <a:pt x="10718485" y="661301"/>
                </a:cubicBezTo>
                <a:close/>
                <a:moveTo>
                  <a:pt x="256195" y="660893"/>
                </a:moveTo>
                <a:cubicBezTo>
                  <a:pt x="258650" y="660893"/>
                  <a:pt x="260288" y="662553"/>
                  <a:pt x="260288" y="665042"/>
                </a:cubicBezTo>
                <a:cubicBezTo>
                  <a:pt x="260288" y="667124"/>
                  <a:pt x="258650" y="669203"/>
                  <a:pt x="256195" y="669203"/>
                </a:cubicBezTo>
                <a:cubicBezTo>
                  <a:pt x="254090" y="669203"/>
                  <a:pt x="252452" y="667124"/>
                  <a:pt x="252452" y="665042"/>
                </a:cubicBezTo>
                <a:cubicBezTo>
                  <a:pt x="252452" y="662553"/>
                  <a:pt x="254090" y="660893"/>
                  <a:pt x="256195" y="660893"/>
                </a:cubicBezTo>
                <a:close/>
                <a:moveTo>
                  <a:pt x="11111413" y="657982"/>
                </a:moveTo>
                <a:cubicBezTo>
                  <a:pt x="11119714" y="657982"/>
                  <a:pt x="11126382" y="664633"/>
                  <a:pt x="11126382" y="672945"/>
                </a:cubicBezTo>
                <a:cubicBezTo>
                  <a:pt x="11126382" y="680823"/>
                  <a:pt x="11119714" y="687486"/>
                  <a:pt x="11111413" y="687486"/>
                </a:cubicBezTo>
                <a:cubicBezTo>
                  <a:pt x="11103343" y="687393"/>
                  <a:pt x="11096912" y="680940"/>
                  <a:pt x="11096794" y="672945"/>
                </a:cubicBezTo>
                <a:cubicBezTo>
                  <a:pt x="11096794" y="664633"/>
                  <a:pt x="11103459" y="657982"/>
                  <a:pt x="11111413" y="657982"/>
                </a:cubicBezTo>
                <a:close/>
                <a:moveTo>
                  <a:pt x="10180899" y="655901"/>
                </a:moveTo>
                <a:cubicBezTo>
                  <a:pt x="10181016" y="655901"/>
                  <a:pt x="10181132" y="655901"/>
                  <a:pt x="10181249" y="655901"/>
                </a:cubicBezTo>
                <a:cubicBezTo>
                  <a:pt x="10184290" y="655983"/>
                  <a:pt x="10186863" y="658590"/>
                  <a:pt x="10186746" y="661723"/>
                </a:cubicBezTo>
                <a:cubicBezTo>
                  <a:pt x="10186746" y="661817"/>
                  <a:pt x="10186746" y="661910"/>
                  <a:pt x="10186746" y="661992"/>
                </a:cubicBezTo>
                <a:cubicBezTo>
                  <a:pt x="10186628" y="665136"/>
                  <a:pt x="10184057" y="667614"/>
                  <a:pt x="10180899" y="667544"/>
                </a:cubicBezTo>
                <a:cubicBezTo>
                  <a:pt x="10177624" y="667544"/>
                  <a:pt x="10174700" y="665043"/>
                  <a:pt x="10174700" y="661723"/>
                </a:cubicBezTo>
                <a:cubicBezTo>
                  <a:pt x="10174700" y="658391"/>
                  <a:pt x="10177624" y="655901"/>
                  <a:pt x="10180899" y="655901"/>
                </a:cubicBezTo>
                <a:close/>
                <a:moveTo>
                  <a:pt x="9573087" y="655901"/>
                </a:moveTo>
                <a:cubicBezTo>
                  <a:pt x="9573918" y="655901"/>
                  <a:pt x="9574339" y="656730"/>
                  <a:pt x="9574339" y="657561"/>
                </a:cubicBezTo>
                <a:cubicBezTo>
                  <a:pt x="9574339" y="658391"/>
                  <a:pt x="9573918" y="658812"/>
                  <a:pt x="9573087" y="658812"/>
                </a:cubicBezTo>
                <a:cubicBezTo>
                  <a:pt x="9572257" y="658812"/>
                  <a:pt x="9571427" y="658379"/>
                  <a:pt x="9571427" y="657561"/>
                </a:cubicBezTo>
                <a:cubicBezTo>
                  <a:pt x="9571485" y="656673"/>
                  <a:pt x="9572199" y="655960"/>
                  <a:pt x="9573087" y="655901"/>
                </a:cubicBezTo>
                <a:close/>
                <a:moveTo>
                  <a:pt x="1385746" y="653411"/>
                </a:moveTo>
                <a:cubicBezTo>
                  <a:pt x="1387851" y="653411"/>
                  <a:pt x="1389020" y="655070"/>
                  <a:pt x="1389020" y="656730"/>
                </a:cubicBezTo>
                <a:cubicBezTo>
                  <a:pt x="1389020" y="658812"/>
                  <a:pt x="1387851" y="660472"/>
                  <a:pt x="1385746" y="660472"/>
                </a:cubicBezTo>
                <a:cubicBezTo>
                  <a:pt x="1383641" y="660472"/>
                  <a:pt x="1382472" y="658812"/>
                  <a:pt x="1382472" y="656730"/>
                </a:cubicBezTo>
                <a:cubicBezTo>
                  <a:pt x="1382472" y="655070"/>
                  <a:pt x="1383641" y="653411"/>
                  <a:pt x="1385746" y="653411"/>
                </a:cubicBezTo>
                <a:close/>
                <a:moveTo>
                  <a:pt x="10958334" y="652581"/>
                </a:moveTo>
                <a:cubicBezTo>
                  <a:pt x="10965468" y="652581"/>
                  <a:pt x="10970847" y="658379"/>
                  <a:pt x="10970847" y="665043"/>
                </a:cubicBezTo>
                <a:cubicBezTo>
                  <a:pt x="10970847" y="672114"/>
                  <a:pt x="10965468" y="677924"/>
                  <a:pt x="10958334" y="677924"/>
                </a:cubicBezTo>
                <a:cubicBezTo>
                  <a:pt x="10951317" y="677924"/>
                  <a:pt x="10945938" y="672114"/>
                  <a:pt x="10945938" y="665043"/>
                </a:cubicBezTo>
                <a:cubicBezTo>
                  <a:pt x="10945938" y="658169"/>
                  <a:pt x="10951434" y="652605"/>
                  <a:pt x="10958334" y="652581"/>
                </a:cubicBezTo>
                <a:close/>
                <a:moveTo>
                  <a:pt x="874354" y="648408"/>
                </a:moveTo>
                <a:cubicBezTo>
                  <a:pt x="876810" y="648408"/>
                  <a:pt x="878564" y="650068"/>
                  <a:pt x="878564" y="652581"/>
                </a:cubicBezTo>
                <a:cubicBezTo>
                  <a:pt x="878564" y="654650"/>
                  <a:pt x="876810" y="656322"/>
                  <a:pt x="874354" y="656322"/>
                </a:cubicBezTo>
                <a:cubicBezTo>
                  <a:pt x="872250" y="656322"/>
                  <a:pt x="870613" y="654650"/>
                  <a:pt x="870613" y="652581"/>
                </a:cubicBezTo>
                <a:cubicBezTo>
                  <a:pt x="870613" y="650068"/>
                  <a:pt x="872250" y="648408"/>
                  <a:pt x="874354" y="648408"/>
                </a:cubicBezTo>
                <a:close/>
                <a:moveTo>
                  <a:pt x="10831568" y="646760"/>
                </a:moveTo>
                <a:cubicBezTo>
                  <a:pt x="10831568" y="646760"/>
                  <a:pt x="10831568" y="646760"/>
                  <a:pt x="10831685" y="646760"/>
                </a:cubicBezTo>
                <a:cubicBezTo>
                  <a:pt x="10837767" y="646784"/>
                  <a:pt x="10842796" y="651799"/>
                  <a:pt x="10842796" y="657982"/>
                </a:cubicBezTo>
                <a:cubicBezTo>
                  <a:pt x="10842796" y="664212"/>
                  <a:pt x="10837767" y="669204"/>
                  <a:pt x="10831568" y="669204"/>
                </a:cubicBezTo>
                <a:cubicBezTo>
                  <a:pt x="10825372" y="669204"/>
                  <a:pt x="10820342" y="664212"/>
                  <a:pt x="10820342" y="657982"/>
                </a:cubicBezTo>
                <a:cubicBezTo>
                  <a:pt x="10820342" y="657947"/>
                  <a:pt x="10820342" y="657924"/>
                  <a:pt x="10820342" y="657888"/>
                </a:cubicBezTo>
                <a:cubicBezTo>
                  <a:pt x="10820342" y="651716"/>
                  <a:pt x="10825372" y="646737"/>
                  <a:pt x="10831568" y="646760"/>
                </a:cubicBezTo>
                <a:close/>
                <a:moveTo>
                  <a:pt x="9777644" y="645088"/>
                </a:moveTo>
                <a:cubicBezTo>
                  <a:pt x="9778977" y="645181"/>
                  <a:pt x="9780041" y="646245"/>
                  <a:pt x="9780134" y="647578"/>
                </a:cubicBezTo>
                <a:cubicBezTo>
                  <a:pt x="9780041" y="648911"/>
                  <a:pt x="9778977" y="649974"/>
                  <a:pt x="9777644" y="650068"/>
                </a:cubicBezTo>
                <a:cubicBezTo>
                  <a:pt x="9775972" y="650068"/>
                  <a:pt x="9775141" y="648829"/>
                  <a:pt x="9775141" y="647578"/>
                </a:cubicBezTo>
                <a:cubicBezTo>
                  <a:pt x="9775141" y="646327"/>
                  <a:pt x="9775972" y="645088"/>
                  <a:pt x="9777644" y="645088"/>
                </a:cubicBezTo>
                <a:close/>
                <a:moveTo>
                  <a:pt x="10080304" y="642587"/>
                </a:moveTo>
                <a:cubicBezTo>
                  <a:pt x="10080432" y="642587"/>
                  <a:pt x="10080561" y="642587"/>
                  <a:pt x="10080689" y="642587"/>
                </a:cubicBezTo>
                <a:cubicBezTo>
                  <a:pt x="10083332" y="642692"/>
                  <a:pt x="10085403" y="644925"/>
                  <a:pt x="10085297" y="647578"/>
                </a:cubicBezTo>
                <a:cubicBezTo>
                  <a:pt x="10085308" y="647706"/>
                  <a:pt x="10085308" y="647835"/>
                  <a:pt x="10085297" y="647976"/>
                </a:cubicBezTo>
                <a:cubicBezTo>
                  <a:pt x="10085192" y="650617"/>
                  <a:pt x="10082958" y="652687"/>
                  <a:pt x="10080304" y="652581"/>
                </a:cubicBezTo>
                <a:cubicBezTo>
                  <a:pt x="10077813" y="652581"/>
                  <a:pt x="10075310" y="650501"/>
                  <a:pt x="10075310" y="647578"/>
                </a:cubicBezTo>
                <a:cubicBezTo>
                  <a:pt x="10075346" y="644843"/>
                  <a:pt x="10077567" y="642621"/>
                  <a:pt x="10080304" y="642587"/>
                </a:cubicBezTo>
                <a:close/>
                <a:moveTo>
                  <a:pt x="141825" y="642177"/>
                </a:moveTo>
                <a:cubicBezTo>
                  <a:pt x="143930" y="642177"/>
                  <a:pt x="145566" y="643837"/>
                  <a:pt x="145566" y="645919"/>
                </a:cubicBezTo>
                <a:cubicBezTo>
                  <a:pt x="145566" y="647999"/>
                  <a:pt x="143930" y="649659"/>
                  <a:pt x="141825" y="649659"/>
                </a:cubicBezTo>
                <a:cubicBezTo>
                  <a:pt x="139719" y="649659"/>
                  <a:pt x="137614" y="647999"/>
                  <a:pt x="137614" y="645919"/>
                </a:cubicBezTo>
                <a:cubicBezTo>
                  <a:pt x="137614" y="643837"/>
                  <a:pt x="139719" y="642177"/>
                  <a:pt x="141825" y="642177"/>
                </a:cubicBezTo>
                <a:close/>
                <a:moveTo>
                  <a:pt x="11090947" y="638846"/>
                </a:moveTo>
                <a:cubicBezTo>
                  <a:pt x="11098432" y="638846"/>
                  <a:pt x="11104746" y="645088"/>
                  <a:pt x="11104746" y="652991"/>
                </a:cubicBezTo>
                <a:cubicBezTo>
                  <a:pt x="11104746" y="660472"/>
                  <a:pt x="11098432" y="666703"/>
                  <a:pt x="11090947" y="666703"/>
                </a:cubicBezTo>
                <a:cubicBezTo>
                  <a:pt x="11083463" y="666703"/>
                  <a:pt x="11077265" y="660472"/>
                  <a:pt x="11077265" y="652991"/>
                </a:cubicBezTo>
                <a:cubicBezTo>
                  <a:pt x="11077265" y="645088"/>
                  <a:pt x="11083463" y="638846"/>
                  <a:pt x="11090947" y="638846"/>
                </a:cubicBezTo>
                <a:close/>
                <a:moveTo>
                  <a:pt x="1986088" y="633867"/>
                </a:moveTo>
                <a:cubicBezTo>
                  <a:pt x="1986917" y="633867"/>
                  <a:pt x="1987749" y="634288"/>
                  <a:pt x="1987749" y="635106"/>
                </a:cubicBezTo>
                <a:cubicBezTo>
                  <a:pt x="1987749" y="635958"/>
                  <a:pt x="1986917" y="636778"/>
                  <a:pt x="1986088" y="636778"/>
                </a:cubicBezTo>
                <a:cubicBezTo>
                  <a:pt x="1985259" y="636778"/>
                  <a:pt x="1984837" y="635947"/>
                  <a:pt x="1984837" y="635106"/>
                </a:cubicBezTo>
                <a:cubicBezTo>
                  <a:pt x="1984837" y="634276"/>
                  <a:pt x="1985259" y="633867"/>
                  <a:pt x="1986088" y="633867"/>
                </a:cubicBezTo>
                <a:close/>
                <a:moveTo>
                  <a:pt x="1680909" y="630956"/>
                </a:moveTo>
                <a:cubicBezTo>
                  <a:pt x="1682196" y="630956"/>
                  <a:pt x="1683365" y="631785"/>
                  <a:pt x="1683365" y="633036"/>
                </a:cubicBezTo>
                <a:cubicBezTo>
                  <a:pt x="1683365" y="634708"/>
                  <a:pt x="1682196" y="635527"/>
                  <a:pt x="1680909" y="635527"/>
                </a:cubicBezTo>
                <a:cubicBezTo>
                  <a:pt x="1679622" y="635527"/>
                  <a:pt x="1678453" y="634696"/>
                  <a:pt x="1678453" y="633036"/>
                </a:cubicBezTo>
                <a:cubicBezTo>
                  <a:pt x="1678453" y="631785"/>
                  <a:pt x="1679622" y="630956"/>
                  <a:pt x="1680909" y="630956"/>
                </a:cubicBezTo>
                <a:close/>
                <a:moveTo>
                  <a:pt x="10496876" y="628466"/>
                </a:moveTo>
                <a:cubicBezTo>
                  <a:pt x="10501087" y="628466"/>
                  <a:pt x="10504830" y="631786"/>
                  <a:pt x="10504830" y="635947"/>
                </a:cubicBezTo>
                <a:cubicBezTo>
                  <a:pt x="10504595" y="640237"/>
                  <a:pt x="10501203" y="643686"/>
                  <a:pt x="10496876" y="643838"/>
                </a:cubicBezTo>
                <a:cubicBezTo>
                  <a:pt x="10492667" y="643838"/>
                  <a:pt x="10489392" y="640098"/>
                  <a:pt x="10489392" y="635947"/>
                </a:cubicBezTo>
                <a:cubicBezTo>
                  <a:pt x="10489392" y="635924"/>
                  <a:pt x="10489392" y="635901"/>
                  <a:pt x="10489392" y="635877"/>
                </a:cubicBezTo>
                <a:cubicBezTo>
                  <a:pt x="10489392" y="631763"/>
                  <a:pt x="10492784" y="628443"/>
                  <a:pt x="10496876" y="628466"/>
                </a:cubicBezTo>
                <a:close/>
                <a:moveTo>
                  <a:pt x="10604115" y="628465"/>
                </a:moveTo>
                <a:cubicBezTo>
                  <a:pt x="10609142" y="628465"/>
                  <a:pt x="10612885" y="632615"/>
                  <a:pt x="10612885" y="637607"/>
                </a:cubicBezTo>
                <a:cubicBezTo>
                  <a:pt x="10612885" y="642411"/>
                  <a:pt x="10608909" y="646304"/>
                  <a:pt x="10604115" y="646327"/>
                </a:cubicBezTo>
                <a:cubicBezTo>
                  <a:pt x="10599553" y="646327"/>
                  <a:pt x="10595461" y="642177"/>
                  <a:pt x="10595461" y="637607"/>
                </a:cubicBezTo>
                <a:cubicBezTo>
                  <a:pt x="10595461" y="632615"/>
                  <a:pt x="10599553" y="628465"/>
                  <a:pt x="10604115" y="628465"/>
                </a:cubicBezTo>
                <a:close/>
                <a:moveTo>
                  <a:pt x="9982598" y="626385"/>
                </a:moveTo>
                <a:cubicBezTo>
                  <a:pt x="9984680" y="626385"/>
                  <a:pt x="9986761" y="628044"/>
                  <a:pt x="9986761" y="630125"/>
                </a:cubicBezTo>
                <a:cubicBezTo>
                  <a:pt x="9986761" y="632207"/>
                  <a:pt x="9984680" y="634286"/>
                  <a:pt x="9982598" y="634286"/>
                </a:cubicBezTo>
                <a:lnTo>
                  <a:pt x="9982598" y="634275"/>
                </a:lnTo>
                <a:cubicBezTo>
                  <a:pt x="9980527" y="634275"/>
                  <a:pt x="9978867" y="632207"/>
                  <a:pt x="9978867" y="630125"/>
                </a:cubicBezTo>
                <a:cubicBezTo>
                  <a:pt x="9978867" y="630114"/>
                  <a:pt x="9978867" y="630102"/>
                  <a:pt x="9978867" y="630091"/>
                </a:cubicBezTo>
                <a:cubicBezTo>
                  <a:pt x="9978879" y="628033"/>
                  <a:pt x="9980540" y="626374"/>
                  <a:pt x="9982598" y="626385"/>
                </a:cubicBezTo>
                <a:close/>
                <a:moveTo>
                  <a:pt x="10945469" y="625133"/>
                </a:moveTo>
                <a:cubicBezTo>
                  <a:pt x="10945703" y="625133"/>
                  <a:pt x="10945821" y="625133"/>
                  <a:pt x="10946054" y="625133"/>
                </a:cubicBezTo>
                <a:cubicBezTo>
                  <a:pt x="10952370" y="625285"/>
                  <a:pt x="10957280" y="630499"/>
                  <a:pt x="10957164" y="636777"/>
                </a:cubicBezTo>
                <a:cubicBezTo>
                  <a:pt x="10957164" y="636788"/>
                  <a:pt x="10957164" y="636811"/>
                  <a:pt x="10957164" y="636823"/>
                </a:cubicBezTo>
                <a:cubicBezTo>
                  <a:pt x="10957046" y="643230"/>
                  <a:pt x="10951902" y="648419"/>
                  <a:pt x="10945469" y="648408"/>
                </a:cubicBezTo>
                <a:cubicBezTo>
                  <a:pt x="10938804" y="648408"/>
                  <a:pt x="10933775" y="643006"/>
                  <a:pt x="10933892" y="636777"/>
                </a:cubicBezTo>
                <a:cubicBezTo>
                  <a:pt x="10933775" y="636589"/>
                  <a:pt x="10933775" y="636414"/>
                  <a:pt x="10933892" y="636227"/>
                </a:cubicBezTo>
                <a:cubicBezTo>
                  <a:pt x="10934010" y="629950"/>
                  <a:pt x="10939156" y="624981"/>
                  <a:pt x="10945469" y="625133"/>
                </a:cubicBezTo>
                <a:close/>
                <a:moveTo>
                  <a:pt x="10713456" y="624305"/>
                </a:moveTo>
                <a:cubicBezTo>
                  <a:pt x="10713573" y="624305"/>
                  <a:pt x="10713690" y="624305"/>
                  <a:pt x="10713806" y="624305"/>
                </a:cubicBezTo>
                <a:cubicBezTo>
                  <a:pt x="10718952" y="624386"/>
                  <a:pt x="10723162" y="628665"/>
                  <a:pt x="10723045" y="633867"/>
                </a:cubicBezTo>
                <a:cubicBezTo>
                  <a:pt x="10723045" y="639127"/>
                  <a:pt x="10718718" y="643371"/>
                  <a:pt x="10713456" y="643428"/>
                </a:cubicBezTo>
                <a:cubicBezTo>
                  <a:pt x="10708544" y="643428"/>
                  <a:pt x="10703984" y="638846"/>
                  <a:pt x="10703984" y="633867"/>
                </a:cubicBezTo>
                <a:cubicBezTo>
                  <a:pt x="10703984" y="628606"/>
                  <a:pt x="10708194" y="624363"/>
                  <a:pt x="10713456" y="624305"/>
                </a:cubicBezTo>
                <a:close/>
                <a:moveTo>
                  <a:pt x="760921" y="624304"/>
                </a:moveTo>
                <a:cubicBezTo>
                  <a:pt x="762908" y="624304"/>
                  <a:pt x="764662" y="625964"/>
                  <a:pt x="764662" y="628044"/>
                </a:cubicBezTo>
                <a:cubicBezTo>
                  <a:pt x="764662" y="630125"/>
                  <a:pt x="762908" y="631785"/>
                  <a:pt x="760921" y="631785"/>
                </a:cubicBezTo>
                <a:cubicBezTo>
                  <a:pt x="758815" y="631785"/>
                  <a:pt x="757178" y="630125"/>
                  <a:pt x="757178" y="628044"/>
                </a:cubicBezTo>
                <a:cubicBezTo>
                  <a:pt x="757178" y="625964"/>
                  <a:pt x="758815" y="624304"/>
                  <a:pt x="760921" y="624304"/>
                </a:cubicBezTo>
                <a:close/>
                <a:moveTo>
                  <a:pt x="26636" y="624304"/>
                </a:moveTo>
                <a:cubicBezTo>
                  <a:pt x="28741" y="624304"/>
                  <a:pt x="30378" y="625964"/>
                  <a:pt x="30378" y="628044"/>
                </a:cubicBezTo>
                <a:cubicBezTo>
                  <a:pt x="30378" y="629704"/>
                  <a:pt x="28741" y="631376"/>
                  <a:pt x="26636" y="631376"/>
                </a:cubicBezTo>
                <a:cubicBezTo>
                  <a:pt x="24999" y="631376"/>
                  <a:pt x="23361" y="629704"/>
                  <a:pt x="23361" y="628044"/>
                </a:cubicBezTo>
                <a:cubicBezTo>
                  <a:pt x="23361" y="625964"/>
                  <a:pt x="24999" y="624304"/>
                  <a:pt x="26636" y="624304"/>
                </a:cubicBezTo>
                <a:close/>
                <a:moveTo>
                  <a:pt x="1273480" y="623895"/>
                </a:moveTo>
                <a:cubicBezTo>
                  <a:pt x="1275118" y="623895"/>
                  <a:pt x="1276872" y="625555"/>
                  <a:pt x="1276872" y="627215"/>
                </a:cubicBezTo>
                <a:cubicBezTo>
                  <a:pt x="1276872" y="629296"/>
                  <a:pt x="1275118" y="630956"/>
                  <a:pt x="1273480" y="630956"/>
                </a:cubicBezTo>
                <a:cubicBezTo>
                  <a:pt x="1271375" y="630956"/>
                  <a:pt x="1269739" y="629296"/>
                  <a:pt x="1269739" y="627215"/>
                </a:cubicBezTo>
                <a:cubicBezTo>
                  <a:pt x="1269739" y="625555"/>
                  <a:pt x="1271375" y="623895"/>
                  <a:pt x="1273480" y="623895"/>
                </a:cubicBezTo>
                <a:close/>
                <a:moveTo>
                  <a:pt x="10391746" y="623475"/>
                </a:moveTo>
                <a:cubicBezTo>
                  <a:pt x="10395838" y="623475"/>
                  <a:pt x="10398762" y="626386"/>
                  <a:pt x="10398762" y="630126"/>
                </a:cubicBezTo>
                <a:cubicBezTo>
                  <a:pt x="10398762" y="633867"/>
                  <a:pt x="10395838" y="636778"/>
                  <a:pt x="10391746" y="636778"/>
                </a:cubicBezTo>
                <a:cubicBezTo>
                  <a:pt x="10388004" y="636778"/>
                  <a:pt x="10385081" y="633879"/>
                  <a:pt x="10385081" y="630139"/>
                </a:cubicBezTo>
                <a:cubicBezTo>
                  <a:pt x="10385081" y="630080"/>
                  <a:pt x="10385081" y="630021"/>
                  <a:pt x="10385081" y="629962"/>
                </a:cubicBezTo>
                <a:cubicBezTo>
                  <a:pt x="10385081" y="626339"/>
                  <a:pt x="10388121" y="623428"/>
                  <a:pt x="10391746" y="623475"/>
                </a:cubicBezTo>
                <a:close/>
                <a:moveTo>
                  <a:pt x="9683259" y="618904"/>
                </a:moveTo>
                <a:cubicBezTo>
                  <a:pt x="9684089" y="618904"/>
                  <a:pt x="9684510" y="619733"/>
                  <a:pt x="9684510" y="620563"/>
                </a:cubicBezTo>
                <a:cubicBezTo>
                  <a:pt x="9684510" y="621393"/>
                  <a:pt x="9684089" y="621815"/>
                  <a:pt x="9683259" y="621815"/>
                </a:cubicBezTo>
                <a:cubicBezTo>
                  <a:pt x="9682429" y="621815"/>
                  <a:pt x="9681599" y="621393"/>
                  <a:pt x="9681599" y="620563"/>
                </a:cubicBezTo>
                <a:cubicBezTo>
                  <a:pt x="9681658" y="619675"/>
                  <a:pt x="9682371" y="618963"/>
                  <a:pt x="9683259" y="618904"/>
                </a:cubicBezTo>
                <a:close/>
                <a:moveTo>
                  <a:pt x="11073523" y="618073"/>
                </a:moveTo>
                <a:cubicBezTo>
                  <a:pt x="11081008" y="618073"/>
                  <a:pt x="11086855" y="623894"/>
                  <a:pt x="11086855" y="630956"/>
                </a:cubicBezTo>
                <a:cubicBezTo>
                  <a:pt x="11086855" y="638436"/>
                  <a:pt x="11081008" y="644258"/>
                  <a:pt x="11073523" y="644258"/>
                </a:cubicBezTo>
                <a:cubicBezTo>
                  <a:pt x="11066507" y="644258"/>
                  <a:pt x="11060660" y="638436"/>
                  <a:pt x="11060660" y="630956"/>
                </a:cubicBezTo>
                <a:cubicBezTo>
                  <a:pt x="11060660" y="623894"/>
                  <a:pt x="11066507" y="618073"/>
                  <a:pt x="11073523" y="618073"/>
                </a:cubicBezTo>
                <a:close/>
                <a:moveTo>
                  <a:pt x="10289421" y="614333"/>
                </a:moveTo>
                <a:cubicBezTo>
                  <a:pt x="10289539" y="614333"/>
                  <a:pt x="10289655" y="614333"/>
                  <a:pt x="10289655" y="614333"/>
                </a:cubicBezTo>
                <a:cubicBezTo>
                  <a:pt x="10292813" y="614415"/>
                  <a:pt x="10295269" y="617022"/>
                  <a:pt x="10295269" y="620155"/>
                </a:cubicBezTo>
                <a:cubicBezTo>
                  <a:pt x="10295269" y="620248"/>
                  <a:pt x="10295269" y="620341"/>
                  <a:pt x="10295269" y="620424"/>
                </a:cubicBezTo>
                <a:cubicBezTo>
                  <a:pt x="10295152" y="623568"/>
                  <a:pt x="10292579" y="626046"/>
                  <a:pt x="10289421" y="625965"/>
                </a:cubicBezTo>
                <a:cubicBezTo>
                  <a:pt x="10286148" y="625965"/>
                  <a:pt x="10283574" y="623475"/>
                  <a:pt x="10283574" y="620155"/>
                </a:cubicBezTo>
                <a:cubicBezTo>
                  <a:pt x="10283574" y="620062"/>
                  <a:pt x="10283574" y="619980"/>
                  <a:pt x="10283574" y="619886"/>
                </a:cubicBezTo>
                <a:cubicBezTo>
                  <a:pt x="10283692" y="616742"/>
                  <a:pt x="10286264" y="614263"/>
                  <a:pt x="10289421" y="614333"/>
                </a:cubicBezTo>
                <a:close/>
                <a:moveTo>
                  <a:pt x="10824434" y="613912"/>
                </a:moveTo>
                <a:cubicBezTo>
                  <a:pt x="10829930" y="613982"/>
                  <a:pt x="10834375" y="618413"/>
                  <a:pt x="10834491" y="623895"/>
                </a:cubicBezTo>
                <a:cubicBezTo>
                  <a:pt x="10834491" y="629704"/>
                  <a:pt x="10829930" y="634288"/>
                  <a:pt x="10824434" y="634288"/>
                </a:cubicBezTo>
                <a:lnTo>
                  <a:pt x="10824434" y="634275"/>
                </a:lnTo>
                <a:cubicBezTo>
                  <a:pt x="10824434" y="634275"/>
                  <a:pt x="10824318" y="634275"/>
                  <a:pt x="10824318" y="634275"/>
                </a:cubicBezTo>
                <a:cubicBezTo>
                  <a:pt x="10818587" y="634229"/>
                  <a:pt x="10814026" y="629577"/>
                  <a:pt x="10814144" y="623895"/>
                </a:cubicBezTo>
                <a:cubicBezTo>
                  <a:pt x="10814144" y="618483"/>
                  <a:pt x="10818705" y="613912"/>
                  <a:pt x="10824434" y="613912"/>
                </a:cubicBezTo>
                <a:close/>
                <a:moveTo>
                  <a:pt x="12176878" y="611013"/>
                </a:moveTo>
                <a:cubicBezTo>
                  <a:pt x="12177346" y="611013"/>
                  <a:pt x="12177346" y="611423"/>
                  <a:pt x="12177346" y="611843"/>
                </a:cubicBezTo>
                <a:cubicBezTo>
                  <a:pt x="12177346" y="612252"/>
                  <a:pt x="12177346" y="612252"/>
                  <a:pt x="12176878" y="612252"/>
                </a:cubicBezTo>
                <a:cubicBezTo>
                  <a:pt x="12176527" y="612252"/>
                  <a:pt x="12176060" y="612252"/>
                  <a:pt x="12176060" y="611831"/>
                </a:cubicBezTo>
                <a:cubicBezTo>
                  <a:pt x="12176060" y="611423"/>
                  <a:pt x="12176527" y="611013"/>
                  <a:pt x="12176878" y="611013"/>
                </a:cubicBezTo>
                <a:close/>
                <a:moveTo>
                  <a:pt x="9886986" y="606431"/>
                </a:moveTo>
                <a:cubicBezTo>
                  <a:pt x="9888646" y="606431"/>
                  <a:pt x="9889477" y="607272"/>
                  <a:pt x="9889477" y="608932"/>
                </a:cubicBezTo>
                <a:cubicBezTo>
                  <a:pt x="9889477" y="610171"/>
                  <a:pt x="9888646" y="611423"/>
                  <a:pt x="9886986" y="611423"/>
                </a:cubicBezTo>
                <a:cubicBezTo>
                  <a:pt x="9885735" y="611423"/>
                  <a:pt x="9884483" y="610171"/>
                  <a:pt x="9884483" y="608932"/>
                </a:cubicBezTo>
                <a:cubicBezTo>
                  <a:pt x="9884483" y="607272"/>
                  <a:pt x="9885735" y="606431"/>
                  <a:pt x="9886986" y="606431"/>
                </a:cubicBezTo>
                <a:close/>
                <a:moveTo>
                  <a:pt x="10189201" y="601860"/>
                </a:moveTo>
                <a:cubicBezTo>
                  <a:pt x="10189318" y="601860"/>
                  <a:pt x="10189434" y="601860"/>
                  <a:pt x="10189552" y="601860"/>
                </a:cubicBezTo>
                <a:cubicBezTo>
                  <a:pt x="10192241" y="601965"/>
                  <a:pt x="10194346" y="604198"/>
                  <a:pt x="10194230" y="606852"/>
                </a:cubicBezTo>
                <a:cubicBezTo>
                  <a:pt x="10194230" y="609341"/>
                  <a:pt x="10192124" y="611423"/>
                  <a:pt x="10189201" y="611423"/>
                </a:cubicBezTo>
                <a:lnTo>
                  <a:pt x="10189201" y="611410"/>
                </a:lnTo>
                <a:cubicBezTo>
                  <a:pt x="10186745" y="611410"/>
                  <a:pt x="10184289" y="609341"/>
                  <a:pt x="10184289" y="606852"/>
                </a:cubicBezTo>
                <a:cubicBezTo>
                  <a:pt x="10184289" y="604105"/>
                  <a:pt x="10186511" y="601895"/>
                  <a:pt x="10189201" y="601860"/>
                </a:cubicBezTo>
                <a:close/>
                <a:moveTo>
                  <a:pt x="646901" y="600621"/>
                </a:moveTo>
                <a:cubicBezTo>
                  <a:pt x="649006" y="600621"/>
                  <a:pt x="650643" y="602281"/>
                  <a:pt x="650643" y="604361"/>
                </a:cubicBezTo>
                <a:cubicBezTo>
                  <a:pt x="650643" y="606431"/>
                  <a:pt x="649006" y="608102"/>
                  <a:pt x="646901" y="608102"/>
                </a:cubicBezTo>
                <a:cubicBezTo>
                  <a:pt x="644914" y="608102"/>
                  <a:pt x="643159" y="606431"/>
                  <a:pt x="643159" y="604361"/>
                </a:cubicBezTo>
                <a:cubicBezTo>
                  <a:pt x="643159" y="602281"/>
                  <a:pt x="644914" y="600621"/>
                  <a:pt x="646901" y="600621"/>
                </a:cubicBezTo>
                <a:close/>
                <a:moveTo>
                  <a:pt x="1569463" y="597290"/>
                </a:moveTo>
                <a:cubicBezTo>
                  <a:pt x="1569556" y="597278"/>
                  <a:pt x="1569639" y="597278"/>
                  <a:pt x="1569732" y="597290"/>
                </a:cubicBezTo>
                <a:cubicBezTo>
                  <a:pt x="1571053" y="597337"/>
                  <a:pt x="1572094" y="598458"/>
                  <a:pt x="1572036" y="599792"/>
                </a:cubicBezTo>
                <a:cubicBezTo>
                  <a:pt x="1572036" y="601031"/>
                  <a:pt x="1571218" y="601860"/>
                  <a:pt x="1569463" y="601860"/>
                </a:cubicBezTo>
                <a:cubicBezTo>
                  <a:pt x="1568293" y="601860"/>
                  <a:pt x="1567475" y="601031"/>
                  <a:pt x="1567475" y="599792"/>
                </a:cubicBezTo>
                <a:cubicBezTo>
                  <a:pt x="1567475" y="598540"/>
                  <a:pt x="1568293" y="597290"/>
                  <a:pt x="1569463" y="597290"/>
                </a:cubicBezTo>
                <a:close/>
                <a:moveTo>
                  <a:pt x="10936350" y="596460"/>
                </a:moveTo>
                <a:cubicBezTo>
                  <a:pt x="10942314" y="596577"/>
                  <a:pt x="10946990" y="601346"/>
                  <a:pt x="10947108" y="607274"/>
                </a:cubicBezTo>
                <a:cubicBezTo>
                  <a:pt x="10947108" y="607320"/>
                  <a:pt x="10947108" y="607367"/>
                  <a:pt x="10947108" y="607414"/>
                </a:cubicBezTo>
                <a:cubicBezTo>
                  <a:pt x="10947108" y="613340"/>
                  <a:pt x="10942314" y="618109"/>
                  <a:pt x="10936350" y="618074"/>
                </a:cubicBezTo>
                <a:cubicBezTo>
                  <a:pt x="10930502" y="618074"/>
                  <a:pt x="10925474" y="613503"/>
                  <a:pt x="10925474" y="607274"/>
                </a:cubicBezTo>
                <a:cubicBezTo>
                  <a:pt x="10925590" y="601346"/>
                  <a:pt x="10930386" y="596565"/>
                  <a:pt x="10936350" y="596460"/>
                </a:cubicBezTo>
                <a:close/>
                <a:moveTo>
                  <a:pt x="1876326" y="596051"/>
                </a:moveTo>
                <a:cubicBezTo>
                  <a:pt x="1877156" y="596051"/>
                  <a:pt x="1877578" y="596880"/>
                  <a:pt x="1877578" y="597711"/>
                </a:cubicBezTo>
                <a:cubicBezTo>
                  <a:pt x="1877578" y="598119"/>
                  <a:pt x="1877156" y="598950"/>
                  <a:pt x="1876326" y="598950"/>
                </a:cubicBezTo>
                <a:cubicBezTo>
                  <a:pt x="1875496" y="598950"/>
                  <a:pt x="1875087" y="598119"/>
                  <a:pt x="1875087" y="597711"/>
                </a:cubicBezTo>
                <a:cubicBezTo>
                  <a:pt x="1875087" y="596869"/>
                  <a:pt x="1875496" y="596051"/>
                  <a:pt x="1876326" y="596051"/>
                </a:cubicBezTo>
                <a:close/>
                <a:moveTo>
                  <a:pt x="11059372" y="595630"/>
                </a:moveTo>
                <a:cubicBezTo>
                  <a:pt x="11066273" y="595654"/>
                  <a:pt x="11071885" y="601229"/>
                  <a:pt x="11071885" y="608103"/>
                </a:cubicBezTo>
                <a:cubicBezTo>
                  <a:pt x="11071885" y="614742"/>
                  <a:pt x="11066039" y="620155"/>
                  <a:pt x="11059372" y="620155"/>
                </a:cubicBezTo>
                <a:cubicBezTo>
                  <a:pt x="11052707" y="620155"/>
                  <a:pt x="11047328" y="614742"/>
                  <a:pt x="11047328" y="608103"/>
                </a:cubicBezTo>
                <a:cubicBezTo>
                  <a:pt x="11047328" y="601031"/>
                  <a:pt x="11052707" y="595630"/>
                  <a:pt x="11059372" y="595630"/>
                </a:cubicBezTo>
                <a:close/>
                <a:moveTo>
                  <a:pt x="1160865" y="595221"/>
                </a:moveTo>
                <a:cubicBezTo>
                  <a:pt x="1160899" y="595221"/>
                  <a:pt x="1160923" y="595221"/>
                  <a:pt x="1160958" y="595221"/>
                </a:cubicBezTo>
                <a:cubicBezTo>
                  <a:pt x="1162759" y="595256"/>
                  <a:pt x="1164174" y="596752"/>
                  <a:pt x="1164139" y="598540"/>
                </a:cubicBezTo>
                <a:cubicBezTo>
                  <a:pt x="1164139" y="600200"/>
                  <a:pt x="1162502" y="601860"/>
                  <a:pt x="1160865" y="601860"/>
                </a:cubicBezTo>
                <a:cubicBezTo>
                  <a:pt x="1158760" y="601860"/>
                  <a:pt x="1157473" y="600200"/>
                  <a:pt x="1157473" y="598540"/>
                </a:cubicBezTo>
                <a:cubicBezTo>
                  <a:pt x="1157473" y="596460"/>
                  <a:pt x="1158760" y="595221"/>
                  <a:pt x="1160865" y="595221"/>
                </a:cubicBezTo>
                <a:close/>
                <a:moveTo>
                  <a:pt x="10606219" y="588570"/>
                </a:moveTo>
                <a:cubicBezTo>
                  <a:pt x="10606219" y="588570"/>
                  <a:pt x="10606335" y="588570"/>
                  <a:pt x="10606335" y="588570"/>
                </a:cubicBezTo>
                <a:cubicBezTo>
                  <a:pt x="10610429" y="588593"/>
                  <a:pt x="10613702" y="591936"/>
                  <a:pt x="10613702" y="596051"/>
                </a:cubicBezTo>
                <a:cubicBezTo>
                  <a:pt x="10613702" y="600201"/>
                  <a:pt x="10610429" y="603532"/>
                  <a:pt x="10606219" y="603532"/>
                </a:cubicBezTo>
                <a:cubicBezTo>
                  <a:pt x="10602008" y="603532"/>
                  <a:pt x="10598735" y="600201"/>
                  <a:pt x="10598735" y="596051"/>
                </a:cubicBezTo>
                <a:cubicBezTo>
                  <a:pt x="10598735" y="596028"/>
                  <a:pt x="10598735" y="596004"/>
                  <a:pt x="10598735" y="595981"/>
                </a:cubicBezTo>
                <a:cubicBezTo>
                  <a:pt x="10598735" y="591866"/>
                  <a:pt x="10602125" y="588547"/>
                  <a:pt x="10606219" y="588570"/>
                </a:cubicBezTo>
                <a:close/>
                <a:moveTo>
                  <a:pt x="10712637" y="587319"/>
                </a:moveTo>
                <a:cubicBezTo>
                  <a:pt x="10717666" y="587319"/>
                  <a:pt x="10721409" y="591058"/>
                  <a:pt x="10721409" y="595629"/>
                </a:cubicBezTo>
                <a:cubicBezTo>
                  <a:pt x="10721409" y="595758"/>
                  <a:pt x="10721409" y="595898"/>
                  <a:pt x="10721409" y="596027"/>
                </a:cubicBezTo>
                <a:cubicBezTo>
                  <a:pt x="10721291" y="600737"/>
                  <a:pt x="10717432" y="604467"/>
                  <a:pt x="10712637" y="604361"/>
                </a:cubicBezTo>
                <a:cubicBezTo>
                  <a:pt x="10708076" y="604361"/>
                  <a:pt x="10704333" y="600621"/>
                  <a:pt x="10704333" y="595618"/>
                </a:cubicBezTo>
                <a:cubicBezTo>
                  <a:pt x="10704333" y="591036"/>
                  <a:pt x="10708076" y="587330"/>
                  <a:pt x="10712637" y="587319"/>
                </a:cubicBezTo>
                <a:close/>
                <a:moveTo>
                  <a:pt x="10091951" y="586067"/>
                </a:moveTo>
                <a:cubicBezTo>
                  <a:pt x="10094021" y="586067"/>
                  <a:pt x="10095682" y="587740"/>
                  <a:pt x="10095682" y="590218"/>
                </a:cubicBezTo>
                <a:cubicBezTo>
                  <a:pt x="10095682" y="590229"/>
                  <a:pt x="10095682" y="590241"/>
                  <a:pt x="10095682" y="590252"/>
                </a:cubicBezTo>
                <a:cubicBezTo>
                  <a:pt x="10095670" y="592309"/>
                  <a:pt x="10094010" y="593969"/>
                  <a:pt x="10091951" y="593958"/>
                </a:cubicBezTo>
                <a:lnTo>
                  <a:pt x="10091951" y="593969"/>
                </a:lnTo>
                <a:cubicBezTo>
                  <a:pt x="10089449" y="593969"/>
                  <a:pt x="10087788" y="592309"/>
                  <a:pt x="10087788" y="590229"/>
                </a:cubicBezTo>
                <a:cubicBezTo>
                  <a:pt x="10087788" y="587740"/>
                  <a:pt x="10089449" y="586067"/>
                  <a:pt x="10091951" y="586067"/>
                </a:cubicBezTo>
                <a:close/>
                <a:moveTo>
                  <a:pt x="10501438" y="584397"/>
                </a:moveTo>
                <a:cubicBezTo>
                  <a:pt x="10505064" y="584490"/>
                  <a:pt x="10507987" y="587424"/>
                  <a:pt x="10508104" y="591059"/>
                </a:cubicBezTo>
                <a:cubicBezTo>
                  <a:pt x="10508104" y="594800"/>
                  <a:pt x="10505181" y="597700"/>
                  <a:pt x="10501438" y="597700"/>
                </a:cubicBezTo>
                <a:lnTo>
                  <a:pt x="10501438" y="597711"/>
                </a:lnTo>
                <a:cubicBezTo>
                  <a:pt x="10497696" y="597711"/>
                  <a:pt x="10494772" y="594800"/>
                  <a:pt x="10494772" y="591059"/>
                </a:cubicBezTo>
                <a:cubicBezTo>
                  <a:pt x="10494890" y="587424"/>
                  <a:pt x="10497814" y="584490"/>
                  <a:pt x="10501438" y="584397"/>
                </a:cubicBezTo>
                <a:close/>
                <a:moveTo>
                  <a:pt x="9793443" y="582327"/>
                </a:moveTo>
                <a:cubicBezTo>
                  <a:pt x="9794273" y="582327"/>
                  <a:pt x="9795104" y="583169"/>
                  <a:pt x="9795104" y="583998"/>
                </a:cubicBezTo>
                <a:cubicBezTo>
                  <a:pt x="9795104" y="584408"/>
                  <a:pt x="9794273" y="585238"/>
                  <a:pt x="9793443" y="585238"/>
                </a:cubicBezTo>
                <a:cubicBezTo>
                  <a:pt x="9793022" y="585238"/>
                  <a:pt x="9792191" y="584408"/>
                  <a:pt x="9792191" y="583998"/>
                </a:cubicBezTo>
                <a:cubicBezTo>
                  <a:pt x="9792191" y="583169"/>
                  <a:pt x="9793022" y="582327"/>
                  <a:pt x="9793443" y="582327"/>
                </a:cubicBezTo>
                <a:close/>
                <a:moveTo>
                  <a:pt x="10821160" y="580656"/>
                </a:moveTo>
                <a:cubicBezTo>
                  <a:pt x="10821277" y="580656"/>
                  <a:pt x="10821394" y="580656"/>
                  <a:pt x="10821511" y="580656"/>
                </a:cubicBezTo>
                <a:cubicBezTo>
                  <a:pt x="10826539" y="580762"/>
                  <a:pt x="10830399" y="584853"/>
                  <a:pt x="10830281" y="589809"/>
                </a:cubicBezTo>
                <a:cubicBezTo>
                  <a:pt x="10830281" y="595221"/>
                  <a:pt x="10826539" y="599371"/>
                  <a:pt x="10821160" y="599371"/>
                </a:cubicBezTo>
                <a:cubicBezTo>
                  <a:pt x="10816131" y="599371"/>
                  <a:pt x="10812039" y="595221"/>
                  <a:pt x="10812039" y="589809"/>
                </a:cubicBezTo>
                <a:cubicBezTo>
                  <a:pt x="10812039" y="584782"/>
                  <a:pt x="10816131" y="580703"/>
                  <a:pt x="10821160" y="580656"/>
                </a:cubicBezTo>
                <a:close/>
                <a:moveTo>
                  <a:pt x="532999" y="577347"/>
                </a:moveTo>
                <a:cubicBezTo>
                  <a:pt x="535104" y="577347"/>
                  <a:pt x="536740" y="578995"/>
                  <a:pt x="536740" y="581088"/>
                </a:cubicBezTo>
                <a:cubicBezTo>
                  <a:pt x="536740" y="583169"/>
                  <a:pt x="535104" y="584828"/>
                  <a:pt x="532999" y="584828"/>
                </a:cubicBezTo>
                <a:cubicBezTo>
                  <a:pt x="531010" y="584828"/>
                  <a:pt x="529724" y="583169"/>
                  <a:pt x="529724" y="581088"/>
                </a:cubicBezTo>
                <a:cubicBezTo>
                  <a:pt x="529724" y="578995"/>
                  <a:pt x="531010" y="577347"/>
                  <a:pt x="532999" y="577347"/>
                </a:cubicBezTo>
                <a:close/>
                <a:moveTo>
                  <a:pt x="11189063" y="577335"/>
                </a:moveTo>
                <a:cubicBezTo>
                  <a:pt x="11196548" y="577335"/>
                  <a:pt x="11202861" y="583578"/>
                  <a:pt x="11202861" y="591059"/>
                </a:cubicBezTo>
                <a:lnTo>
                  <a:pt x="11201051" y="595170"/>
                </a:lnTo>
                <a:lnTo>
                  <a:pt x="11206955" y="592719"/>
                </a:lnTo>
                <a:cubicBezTo>
                  <a:pt x="11214907" y="592719"/>
                  <a:pt x="11221573" y="598950"/>
                  <a:pt x="11221573" y="606839"/>
                </a:cubicBezTo>
                <a:lnTo>
                  <a:pt x="11220664" y="608949"/>
                </a:lnTo>
                <a:lnTo>
                  <a:pt x="11227769" y="606022"/>
                </a:lnTo>
                <a:cubicBezTo>
                  <a:pt x="11231921" y="606022"/>
                  <a:pt x="11235664" y="607686"/>
                  <a:pt x="11238368" y="610387"/>
                </a:cubicBezTo>
                <a:lnTo>
                  <a:pt x="11242482" y="620363"/>
                </a:lnTo>
                <a:lnTo>
                  <a:pt x="11251042" y="616823"/>
                </a:lnTo>
                <a:cubicBezTo>
                  <a:pt x="11255426" y="616823"/>
                  <a:pt x="11259374" y="618591"/>
                  <a:pt x="11262225" y="621449"/>
                </a:cubicBezTo>
                <a:lnTo>
                  <a:pt x="11265707" y="629889"/>
                </a:lnTo>
                <a:lnTo>
                  <a:pt x="11276419" y="625555"/>
                </a:lnTo>
                <a:cubicBezTo>
                  <a:pt x="11280980" y="625555"/>
                  <a:pt x="11285130" y="627321"/>
                  <a:pt x="11288142" y="630228"/>
                </a:cubicBezTo>
                <a:lnTo>
                  <a:pt x="11291275" y="637626"/>
                </a:lnTo>
                <a:lnTo>
                  <a:pt x="11291898" y="636169"/>
                </a:lnTo>
                <a:cubicBezTo>
                  <a:pt x="11294983" y="633160"/>
                  <a:pt x="11299222" y="631325"/>
                  <a:pt x="11303899" y="631376"/>
                </a:cubicBezTo>
                <a:cubicBezTo>
                  <a:pt x="11308460" y="631376"/>
                  <a:pt x="11312700" y="633244"/>
                  <a:pt x="11315799" y="636307"/>
                </a:cubicBezTo>
                <a:lnTo>
                  <a:pt x="11318559" y="642912"/>
                </a:lnTo>
                <a:lnTo>
                  <a:pt x="11320009" y="639474"/>
                </a:lnTo>
                <a:cubicBezTo>
                  <a:pt x="11323283" y="636250"/>
                  <a:pt x="11327756" y="634275"/>
                  <a:pt x="11332552" y="634275"/>
                </a:cubicBezTo>
                <a:cubicBezTo>
                  <a:pt x="11337521" y="634275"/>
                  <a:pt x="11341994" y="636250"/>
                  <a:pt x="11345224" y="639474"/>
                </a:cubicBezTo>
                <a:lnTo>
                  <a:pt x="11347169" y="644204"/>
                </a:lnTo>
                <a:lnTo>
                  <a:pt x="11349230" y="639112"/>
                </a:lnTo>
                <a:cubicBezTo>
                  <a:pt x="11352606" y="635630"/>
                  <a:pt x="11357284" y="633446"/>
                  <a:pt x="11362488" y="633446"/>
                </a:cubicBezTo>
                <a:cubicBezTo>
                  <a:pt x="11373248" y="633446"/>
                  <a:pt x="11381549" y="642178"/>
                  <a:pt x="11381549" y="652581"/>
                </a:cubicBezTo>
                <a:cubicBezTo>
                  <a:pt x="11381549" y="662962"/>
                  <a:pt x="11373248" y="671693"/>
                  <a:pt x="11362488" y="671693"/>
                </a:cubicBezTo>
                <a:cubicBezTo>
                  <a:pt x="11357284" y="671693"/>
                  <a:pt x="11352606" y="669511"/>
                  <a:pt x="11349230" y="666031"/>
                </a:cubicBezTo>
                <a:lnTo>
                  <a:pt x="11346949" y="660403"/>
                </a:lnTo>
                <a:lnTo>
                  <a:pt x="11345224" y="664473"/>
                </a:lnTo>
                <a:cubicBezTo>
                  <a:pt x="11341994" y="667640"/>
                  <a:pt x="11337521" y="669613"/>
                  <a:pt x="11332552" y="669613"/>
                </a:cubicBezTo>
                <a:cubicBezTo>
                  <a:pt x="11327756" y="669613"/>
                  <a:pt x="11323283" y="667640"/>
                  <a:pt x="11320009" y="664473"/>
                </a:cubicBezTo>
                <a:lnTo>
                  <a:pt x="11317022" y="657598"/>
                </a:lnTo>
                <a:lnTo>
                  <a:pt x="11315799" y="660527"/>
                </a:lnTo>
                <a:cubicBezTo>
                  <a:pt x="11312700" y="663594"/>
                  <a:pt x="11308460" y="665464"/>
                  <a:pt x="11303899" y="665464"/>
                </a:cubicBezTo>
                <a:cubicBezTo>
                  <a:pt x="11299105" y="665464"/>
                  <a:pt x="11294837" y="663594"/>
                  <a:pt x="11291767" y="660527"/>
                </a:cubicBezTo>
                <a:lnTo>
                  <a:pt x="11288527" y="652580"/>
                </a:lnTo>
                <a:lnTo>
                  <a:pt x="11288142" y="653506"/>
                </a:lnTo>
                <a:cubicBezTo>
                  <a:pt x="11285130" y="656521"/>
                  <a:pt x="11280980" y="658390"/>
                  <a:pt x="11276419" y="658390"/>
                </a:cubicBezTo>
                <a:cubicBezTo>
                  <a:pt x="11271858" y="658390"/>
                  <a:pt x="11267793" y="656517"/>
                  <a:pt x="11264870" y="653501"/>
                </a:cubicBezTo>
                <a:lnTo>
                  <a:pt x="11261153" y="644226"/>
                </a:lnTo>
                <a:lnTo>
                  <a:pt x="11251042" y="648408"/>
                </a:lnTo>
                <a:cubicBezTo>
                  <a:pt x="11246657" y="648408"/>
                  <a:pt x="11242709" y="646640"/>
                  <a:pt x="11239859" y="643783"/>
                </a:cubicBezTo>
                <a:lnTo>
                  <a:pt x="11235302" y="632733"/>
                </a:lnTo>
                <a:lnTo>
                  <a:pt x="11227769" y="635947"/>
                </a:lnTo>
                <a:cubicBezTo>
                  <a:pt x="11219467" y="635947"/>
                  <a:pt x="11212801" y="628875"/>
                  <a:pt x="11212801" y="620984"/>
                </a:cubicBezTo>
                <a:lnTo>
                  <a:pt x="11213953" y="618190"/>
                </a:lnTo>
                <a:lnTo>
                  <a:pt x="11206955" y="620984"/>
                </a:lnTo>
                <a:lnTo>
                  <a:pt x="11206955" y="620997"/>
                </a:lnTo>
                <a:cubicBezTo>
                  <a:pt x="11199470" y="620997"/>
                  <a:pt x="11192804" y="614742"/>
                  <a:pt x="11192804" y="606852"/>
                </a:cubicBezTo>
                <a:lnTo>
                  <a:pt x="11194885" y="601959"/>
                </a:lnTo>
                <a:lnTo>
                  <a:pt x="11189063" y="604361"/>
                </a:lnTo>
                <a:cubicBezTo>
                  <a:pt x="11182046" y="604361"/>
                  <a:pt x="11175848" y="598119"/>
                  <a:pt x="11175848" y="591059"/>
                </a:cubicBezTo>
                <a:lnTo>
                  <a:pt x="11178625" y="584307"/>
                </a:lnTo>
                <a:lnTo>
                  <a:pt x="11183318" y="582273"/>
                </a:lnTo>
                <a:lnTo>
                  <a:pt x="11184536" y="579323"/>
                </a:lnTo>
                <a:close/>
                <a:moveTo>
                  <a:pt x="10399230" y="576506"/>
                </a:moveTo>
                <a:cubicBezTo>
                  <a:pt x="10399230" y="576506"/>
                  <a:pt x="10399348" y="576506"/>
                  <a:pt x="10399465" y="576506"/>
                </a:cubicBezTo>
                <a:cubicBezTo>
                  <a:pt x="10402622" y="576588"/>
                  <a:pt x="10405079" y="579195"/>
                  <a:pt x="10404961" y="582327"/>
                </a:cubicBezTo>
                <a:cubicBezTo>
                  <a:pt x="10404961" y="585507"/>
                  <a:pt x="10402388" y="588078"/>
                  <a:pt x="10399230" y="588148"/>
                </a:cubicBezTo>
                <a:cubicBezTo>
                  <a:pt x="10395957" y="588078"/>
                  <a:pt x="10393384" y="585507"/>
                  <a:pt x="10393384" y="582327"/>
                </a:cubicBezTo>
                <a:cubicBezTo>
                  <a:pt x="10393384" y="582234"/>
                  <a:pt x="10393384" y="582141"/>
                  <a:pt x="10393384" y="582047"/>
                </a:cubicBezTo>
                <a:cubicBezTo>
                  <a:pt x="10393384" y="578903"/>
                  <a:pt x="10396073" y="576424"/>
                  <a:pt x="10399230" y="576506"/>
                </a:cubicBezTo>
                <a:close/>
                <a:moveTo>
                  <a:pt x="12161558" y="573174"/>
                </a:moveTo>
                <a:cubicBezTo>
                  <a:pt x="12161909" y="573174"/>
                  <a:pt x="12162845" y="574004"/>
                  <a:pt x="12162845" y="574424"/>
                </a:cubicBezTo>
                <a:cubicBezTo>
                  <a:pt x="12162845" y="575267"/>
                  <a:pt x="12161909" y="576085"/>
                  <a:pt x="12161558" y="576085"/>
                </a:cubicBezTo>
                <a:cubicBezTo>
                  <a:pt x="12160740" y="576085"/>
                  <a:pt x="12159922" y="575255"/>
                  <a:pt x="12159922" y="574424"/>
                </a:cubicBezTo>
                <a:cubicBezTo>
                  <a:pt x="12159922" y="574004"/>
                  <a:pt x="12160740" y="573174"/>
                  <a:pt x="12161558" y="573174"/>
                </a:cubicBezTo>
                <a:close/>
                <a:moveTo>
                  <a:pt x="11048965" y="572356"/>
                </a:moveTo>
                <a:cubicBezTo>
                  <a:pt x="11048965" y="572356"/>
                  <a:pt x="11049082" y="572356"/>
                  <a:pt x="11049082" y="572356"/>
                </a:cubicBezTo>
                <a:cubicBezTo>
                  <a:pt x="11055278" y="572379"/>
                  <a:pt x="11060191" y="577394"/>
                  <a:pt x="11060191" y="583577"/>
                </a:cubicBezTo>
                <a:cubicBezTo>
                  <a:pt x="11060191" y="590229"/>
                  <a:pt x="11055278" y="595221"/>
                  <a:pt x="11048965" y="595221"/>
                </a:cubicBezTo>
                <a:cubicBezTo>
                  <a:pt x="11042766" y="595221"/>
                  <a:pt x="11037738" y="590229"/>
                  <a:pt x="11037738" y="583577"/>
                </a:cubicBezTo>
                <a:cubicBezTo>
                  <a:pt x="11037738" y="583554"/>
                  <a:pt x="11037738" y="583530"/>
                  <a:pt x="11037738" y="583507"/>
                </a:cubicBezTo>
                <a:cubicBezTo>
                  <a:pt x="11037738" y="577323"/>
                  <a:pt x="11042766" y="572332"/>
                  <a:pt x="11048965" y="572356"/>
                </a:cubicBezTo>
                <a:close/>
                <a:moveTo>
                  <a:pt x="10930970" y="567774"/>
                </a:moveTo>
                <a:cubicBezTo>
                  <a:pt x="10936350" y="567844"/>
                  <a:pt x="10940794" y="572262"/>
                  <a:pt x="10940911" y="577745"/>
                </a:cubicBezTo>
                <a:cubicBezTo>
                  <a:pt x="10940794" y="583239"/>
                  <a:pt x="10936467" y="587670"/>
                  <a:pt x="10930970" y="587740"/>
                </a:cubicBezTo>
                <a:cubicBezTo>
                  <a:pt x="10925474" y="587740"/>
                  <a:pt x="10920912" y="583169"/>
                  <a:pt x="10920912" y="577745"/>
                </a:cubicBezTo>
                <a:cubicBezTo>
                  <a:pt x="10921030" y="572274"/>
                  <a:pt x="10925474" y="567844"/>
                  <a:pt x="10930970" y="567774"/>
                </a:cubicBezTo>
                <a:close/>
                <a:moveTo>
                  <a:pt x="9996737" y="567774"/>
                </a:moveTo>
                <a:cubicBezTo>
                  <a:pt x="9997988" y="567774"/>
                  <a:pt x="9999239" y="569024"/>
                  <a:pt x="9999239" y="570263"/>
                </a:cubicBezTo>
                <a:cubicBezTo>
                  <a:pt x="9999145" y="571607"/>
                  <a:pt x="9998081" y="572671"/>
                  <a:pt x="9996737" y="572764"/>
                </a:cubicBezTo>
                <a:cubicBezTo>
                  <a:pt x="9995497" y="572764"/>
                  <a:pt x="9994245" y="571514"/>
                  <a:pt x="9994245" y="570263"/>
                </a:cubicBezTo>
                <a:cubicBezTo>
                  <a:pt x="9994245" y="569024"/>
                  <a:pt x="9995497" y="567774"/>
                  <a:pt x="9996737" y="567774"/>
                </a:cubicBezTo>
                <a:close/>
                <a:moveTo>
                  <a:pt x="1048132" y="566943"/>
                </a:moveTo>
                <a:cubicBezTo>
                  <a:pt x="1049768" y="566943"/>
                  <a:pt x="1051056" y="568603"/>
                  <a:pt x="1051056" y="570263"/>
                </a:cubicBezTo>
                <a:cubicBezTo>
                  <a:pt x="1051056" y="571935"/>
                  <a:pt x="1049768" y="573595"/>
                  <a:pt x="1048132" y="573595"/>
                </a:cubicBezTo>
                <a:cubicBezTo>
                  <a:pt x="1046027" y="573595"/>
                  <a:pt x="1044858" y="571935"/>
                  <a:pt x="1044858" y="570263"/>
                </a:cubicBezTo>
                <a:cubicBezTo>
                  <a:pt x="1044858" y="568603"/>
                  <a:pt x="1046027" y="566943"/>
                  <a:pt x="1048132" y="566943"/>
                </a:cubicBezTo>
                <a:close/>
                <a:moveTo>
                  <a:pt x="10299361" y="564875"/>
                </a:moveTo>
                <a:cubicBezTo>
                  <a:pt x="10301934" y="564898"/>
                  <a:pt x="10303921" y="566920"/>
                  <a:pt x="10303921" y="569433"/>
                </a:cubicBezTo>
                <a:cubicBezTo>
                  <a:pt x="10303921" y="572345"/>
                  <a:pt x="10301934" y="574436"/>
                  <a:pt x="10299361" y="574436"/>
                </a:cubicBezTo>
                <a:lnTo>
                  <a:pt x="10299361" y="574424"/>
                </a:lnTo>
                <a:cubicBezTo>
                  <a:pt x="10296905" y="574424"/>
                  <a:pt x="10294449" y="572356"/>
                  <a:pt x="10294449" y="569433"/>
                </a:cubicBezTo>
                <a:cubicBezTo>
                  <a:pt x="10294449" y="566943"/>
                  <a:pt x="10296905" y="564875"/>
                  <a:pt x="10299361" y="564875"/>
                </a:cubicBezTo>
                <a:close/>
                <a:moveTo>
                  <a:pt x="1458134" y="564454"/>
                </a:moveTo>
                <a:cubicBezTo>
                  <a:pt x="1459303" y="564454"/>
                  <a:pt x="1460590" y="565693"/>
                  <a:pt x="1460590" y="566943"/>
                </a:cubicBezTo>
                <a:cubicBezTo>
                  <a:pt x="1460590" y="568205"/>
                  <a:pt x="1459303" y="569024"/>
                  <a:pt x="1458134" y="569024"/>
                </a:cubicBezTo>
                <a:cubicBezTo>
                  <a:pt x="1456847" y="569024"/>
                  <a:pt x="1456028" y="568194"/>
                  <a:pt x="1456028" y="566943"/>
                </a:cubicBezTo>
                <a:cubicBezTo>
                  <a:pt x="1456028" y="565693"/>
                  <a:pt x="1456847" y="564454"/>
                  <a:pt x="1458134" y="564454"/>
                </a:cubicBezTo>
                <a:close/>
                <a:moveTo>
                  <a:pt x="12070109" y="564033"/>
                </a:moveTo>
                <a:cubicBezTo>
                  <a:pt x="12070927" y="564033"/>
                  <a:pt x="12070927" y="564454"/>
                  <a:pt x="12070927" y="564875"/>
                </a:cubicBezTo>
                <a:cubicBezTo>
                  <a:pt x="12070927" y="565283"/>
                  <a:pt x="12070927" y="565693"/>
                  <a:pt x="12070109" y="565693"/>
                </a:cubicBezTo>
                <a:cubicBezTo>
                  <a:pt x="12069641" y="565693"/>
                  <a:pt x="12069641" y="565283"/>
                  <a:pt x="12069641" y="564862"/>
                </a:cubicBezTo>
                <a:cubicBezTo>
                  <a:pt x="12069641" y="564454"/>
                  <a:pt x="12069641" y="564033"/>
                  <a:pt x="12070109" y="564033"/>
                </a:cubicBezTo>
                <a:close/>
                <a:moveTo>
                  <a:pt x="11174563" y="560712"/>
                </a:moveTo>
                <a:cubicBezTo>
                  <a:pt x="11181228" y="560712"/>
                  <a:pt x="11187074" y="566522"/>
                  <a:pt x="11187074" y="573174"/>
                </a:cubicBezTo>
                <a:lnTo>
                  <a:pt x="11184536" y="579323"/>
                </a:lnTo>
                <a:lnTo>
                  <a:pt x="11179824" y="581392"/>
                </a:lnTo>
                <a:lnTo>
                  <a:pt x="11178625" y="584307"/>
                </a:lnTo>
                <a:lnTo>
                  <a:pt x="11174563" y="586067"/>
                </a:lnTo>
                <a:cubicBezTo>
                  <a:pt x="11167544" y="586067"/>
                  <a:pt x="11161697" y="580246"/>
                  <a:pt x="11161697" y="573174"/>
                </a:cubicBezTo>
                <a:lnTo>
                  <a:pt x="11164992" y="565609"/>
                </a:lnTo>
                <a:lnTo>
                  <a:pt x="11171082" y="562992"/>
                </a:lnTo>
                <a:lnTo>
                  <a:pt x="11171498" y="561976"/>
                </a:lnTo>
                <a:close/>
                <a:moveTo>
                  <a:pt x="1766155" y="559054"/>
                </a:moveTo>
                <a:cubicBezTo>
                  <a:pt x="1766983" y="559054"/>
                  <a:pt x="1767406" y="559474"/>
                  <a:pt x="1767406" y="560293"/>
                </a:cubicBezTo>
                <a:cubicBezTo>
                  <a:pt x="1767406" y="561134"/>
                  <a:pt x="1766983" y="561953"/>
                  <a:pt x="1766155" y="561953"/>
                </a:cubicBezTo>
                <a:cubicBezTo>
                  <a:pt x="1765323" y="561953"/>
                  <a:pt x="1764902" y="561122"/>
                  <a:pt x="1764902" y="560293"/>
                </a:cubicBezTo>
                <a:cubicBezTo>
                  <a:pt x="1764902" y="559462"/>
                  <a:pt x="1765323" y="559054"/>
                  <a:pt x="1766155" y="559054"/>
                </a:cubicBezTo>
                <a:close/>
                <a:moveTo>
                  <a:pt x="419096" y="555312"/>
                </a:moveTo>
                <a:cubicBezTo>
                  <a:pt x="421202" y="555312"/>
                  <a:pt x="422838" y="556551"/>
                  <a:pt x="422838" y="558632"/>
                </a:cubicBezTo>
                <a:cubicBezTo>
                  <a:pt x="422838" y="560714"/>
                  <a:pt x="421202" y="562373"/>
                  <a:pt x="419096" y="562373"/>
                </a:cubicBezTo>
                <a:cubicBezTo>
                  <a:pt x="416991" y="562373"/>
                  <a:pt x="415822" y="560714"/>
                  <a:pt x="415822" y="558632"/>
                </a:cubicBezTo>
                <a:cubicBezTo>
                  <a:pt x="415822" y="556551"/>
                  <a:pt x="416991" y="555312"/>
                  <a:pt x="419096" y="555312"/>
                </a:cubicBezTo>
                <a:close/>
                <a:moveTo>
                  <a:pt x="10716027" y="551152"/>
                </a:moveTo>
                <a:cubicBezTo>
                  <a:pt x="10720122" y="551175"/>
                  <a:pt x="10723512" y="554518"/>
                  <a:pt x="10723512" y="558633"/>
                </a:cubicBezTo>
                <a:cubicBezTo>
                  <a:pt x="10723512" y="562794"/>
                  <a:pt x="10720122" y="565693"/>
                  <a:pt x="10716027" y="565693"/>
                </a:cubicBezTo>
                <a:cubicBezTo>
                  <a:pt x="10712286" y="565693"/>
                  <a:pt x="10708894" y="562794"/>
                  <a:pt x="10708894" y="558633"/>
                </a:cubicBezTo>
                <a:cubicBezTo>
                  <a:pt x="10708894" y="554472"/>
                  <a:pt x="10712286" y="551152"/>
                  <a:pt x="10716027" y="551152"/>
                </a:cubicBezTo>
                <a:close/>
                <a:moveTo>
                  <a:pt x="10202182" y="549899"/>
                </a:moveTo>
                <a:cubicBezTo>
                  <a:pt x="10204169" y="549899"/>
                  <a:pt x="10205923" y="551571"/>
                  <a:pt x="10205923" y="553641"/>
                </a:cubicBezTo>
                <a:cubicBezTo>
                  <a:pt x="10205923" y="555709"/>
                  <a:pt x="10204169" y="557382"/>
                  <a:pt x="10202182" y="557382"/>
                </a:cubicBezTo>
                <a:cubicBezTo>
                  <a:pt x="10200077" y="557382"/>
                  <a:pt x="10198439" y="555709"/>
                  <a:pt x="10198439" y="553641"/>
                </a:cubicBezTo>
                <a:cubicBezTo>
                  <a:pt x="10198439" y="551571"/>
                  <a:pt x="10200077" y="549899"/>
                  <a:pt x="10202182" y="549899"/>
                </a:cubicBezTo>
                <a:close/>
                <a:moveTo>
                  <a:pt x="10612065" y="549071"/>
                </a:moveTo>
                <a:cubicBezTo>
                  <a:pt x="10612065" y="549071"/>
                  <a:pt x="10612182" y="549071"/>
                  <a:pt x="10612300" y="549071"/>
                </a:cubicBezTo>
                <a:cubicBezTo>
                  <a:pt x="10615691" y="549141"/>
                  <a:pt x="10618381" y="551935"/>
                  <a:pt x="10618263" y="555313"/>
                </a:cubicBezTo>
                <a:cubicBezTo>
                  <a:pt x="10618263" y="559054"/>
                  <a:pt x="10615808" y="561953"/>
                  <a:pt x="10612065" y="561953"/>
                </a:cubicBezTo>
                <a:cubicBezTo>
                  <a:pt x="10608324" y="561953"/>
                  <a:pt x="10605400" y="559054"/>
                  <a:pt x="10605400" y="555313"/>
                </a:cubicBezTo>
                <a:cubicBezTo>
                  <a:pt x="10605400" y="551994"/>
                  <a:pt x="10608324" y="549071"/>
                  <a:pt x="10612065" y="549071"/>
                </a:cubicBezTo>
                <a:close/>
                <a:moveTo>
                  <a:pt x="11041948" y="548662"/>
                </a:moveTo>
                <a:cubicBezTo>
                  <a:pt x="11041948" y="548662"/>
                  <a:pt x="11042065" y="548662"/>
                  <a:pt x="11042183" y="548662"/>
                </a:cubicBezTo>
                <a:cubicBezTo>
                  <a:pt x="11047795" y="548720"/>
                  <a:pt x="11052356" y="553372"/>
                  <a:pt x="11052356" y="559054"/>
                </a:cubicBezTo>
                <a:cubicBezTo>
                  <a:pt x="11052356" y="559111"/>
                  <a:pt x="11052356" y="559182"/>
                  <a:pt x="11052356" y="559240"/>
                </a:cubicBezTo>
                <a:cubicBezTo>
                  <a:pt x="11052240" y="564921"/>
                  <a:pt x="11047562" y="569480"/>
                  <a:pt x="11041948" y="569433"/>
                </a:cubicBezTo>
                <a:cubicBezTo>
                  <a:pt x="11041830" y="569433"/>
                  <a:pt x="11041830" y="569433"/>
                  <a:pt x="11041715" y="569433"/>
                </a:cubicBezTo>
                <a:cubicBezTo>
                  <a:pt x="11036101" y="569387"/>
                  <a:pt x="11031541" y="564746"/>
                  <a:pt x="11031541" y="559065"/>
                </a:cubicBezTo>
                <a:cubicBezTo>
                  <a:pt x="11031541" y="558995"/>
                  <a:pt x="11031541" y="558913"/>
                  <a:pt x="11031541" y="558843"/>
                </a:cubicBezTo>
                <a:cubicBezTo>
                  <a:pt x="11031541" y="553161"/>
                  <a:pt x="11036218" y="548603"/>
                  <a:pt x="11041948" y="548662"/>
                </a:cubicBezTo>
                <a:close/>
                <a:moveTo>
                  <a:pt x="10821979" y="548240"/>
                </a:moveTo>
                <a:cubicBezTo>
                  <a:pt x="10826539" y="548252"/>
                  <a:pt x="10830281" y="551969"/>
                  <a:pt x="10830281" y="556563"/>
                </a:cubicBezTo>
                <a:cubicBezTo>
                  <a:pt x="10830281" y="561122"/>
                  <a:pt x="10826539" y="564862"/>
                  <a:pt x="10821979" y="564862"/>
                </a:cubicBezTo>
                <a:cubicBezTo>
                  <a:pt x="10817418" y="564862"/>
                  <a:pt x="10813677" y="561122"/>
                  <a:pt x="10813677" y="556551"/>
                </a:cubicBezTo>
                <a:cubicBezTo>
                  <a:pt x="10813677" y="551969"/>
                  <a:pt x="10817418" y="548252"/>
                  <a:pt x="10821979" y="548240"/>
                </a:cubicBezTo>
                <a:close/>
                <a:moveTo>
                  <a:pt x="9904024" y="546159"/>
                </a:moveTo>
                <a:cubicBezTo>
                  <a:pt x="9904854" y="546159"/>
                  <a:pt x="9905685" y="547000"/>
                  <a:pt x="9905685" y="547831"/>
                </a:cubicBezTo>
                <a:cubicBezTo>
                  <a:pt x="9905685" y="548240"/>
                  <a:pt x="9904854" y="549070"/>
                  <a:pt x="9904024" y="549070"/>
                </a:cubicBezTo>
                <a:cubicBezTo>
                  <a:pt x="9903193" y="549070"/>
                  <a:pt x="9902785" y="548240"/>
                  <a:pt x="9902785" y="547831"/>
                </a:cubicBezTo>
                <a:cubicBezTo>
                  <a:pt x="9902785" y="547000"/>
                  <a:pt x="9903193" y="546159"/>
                  <a:pt x="9904024" y="546159"/>
                </a:cubicBezTo>
                <a:close/>
                <a:moveTo>
                  <a:pt x="11162868" y="542839"/>
                </a:moveTo>
                <a:cubicBezTo>
                  <a:pt x="11169182" y="542839"/>
                  <a:pt x="11174561" y="548241"/>
                  <a:pt x="11174561" y="554483"/>
                </a:cubicBezTo>
                <a:lnTo>
                  <a:pt x="11171498" y="561976"/>
                </a:lnTo>
                <a:lnTo>
                  <a:pt x="11165498" y="564449"/>
                </a:lnTo>
                <a:lnTo>
                  <a:pt x="11164992" y="565609"/>
                </a:lnTo>
                <a:lnTo>
                  <a:pt x="11162868" y="566522"/>
                </a:lnTo>
                <a:cubicBezTo>
                  <a:pt x="11156201" y="566522"/>
                  <a:pt x="11150822" y="561134"/>
                  <a:pt x="11150822" y="554470"/>
                </a:cubicBezTo>
                <a:cubicBezTo>
                  <a:pt x="11150822" y="548241"/>
                  <a:pt x="11156201" y="542839"/>
                  <a:pt x="11162868" y="542839"/>
                </a:cubicBezTo>
                <a:close/>
                <a:moveTo>
                  <a:pt x="10510209" y="542010"/>
                </a:moveTo>
                <a:cubicBezTo>
                  <a:pt x="10513133" y="542010"/>
                  <a:pt x="10515589" y="544500"/>
                  <a:pt x="10515589" y="547831"/>
                </a:cubicBezTo>
                <a:cubicBezTo>
                  <a:pt x="10515589" y="550801"/>
                  <a:pt x="10513133" y="553185"/>
                  <a:pt x="10510209" y="553233"/>
                </a:cubicBezTo>
                <a:cubicBezTo>
                  <a:pt x="10507169" y="553185"/>
                  <a:pt x="10504831" y="550789"/>
                  <a:pt x="10504831" y="547831"/>
                </a:cubicBezTo>
                <a:cubicBezTo>
                  <a:pt x="10504831" y="544500"/>
                  <a:pt x="10507286" y="542010"/>
                  <a:pt x="10510209" y="542010"/>
                </a:cubicBezTo>
                <a:close/>
                <a:moveTo>
                  <a:pt x="935048" y="539520"/>
                </a:moveTo>
                <a:cubicBezTo>
                  <a:pt x="936685" y="539520"/>
                  <a:pt x="938439" y="540759"/>
                  <a:pt x="938439" y="542418"/>
                </a:cubicBezTo>
                <a:cubicBezTo>
                  <a:pt x="938439" y="544499"/>
                  <a:pt x="936685" y="545750"/>
                  <a:pt x="935048" y="545750"/>
                </a:cubicBezTo>
                <a:cubicBezTo>
                  <a:pt x="933411" y="545750"/>
                  <a:pt x="932125" y="544499"/>
                  <a:pt x="932125" y="542418"/>
                </a:cubicBezTo>
                <a:cubicBezTo>
                  <a:pt x="932125" y="540759"/>
                  <a:pt x="933411" y="539520"/>
                  <a:pt x="935048" y="539520"/>
                </a:cubicBezTo>
                <a:close/>
                <a:moveTo>
                  <a:pt x="10929683" y="539100"/>
                </a:moveTo>
                <a:cubicBezTo>
                  <a:pt x="10934712" y="539147"/>
                  <a:pt x="10938805" y="543215"/>
                  <a:pt x="10938805" y="548241"/>
                </a:cubicBezTo>
                <a:cubicBezTo>
                  <a:pt x="10938805" y="553233"/>
                  <a:pt x="10934712" y="556973"/>
                  <a:pt x="10929683" y="556973"/>
                </a:cubicBezTo>
                <a:cubicBezTo>
                  <a:pt x="10924655" y="556973"/>
                  <a:pt x="10920912" y="553233"/>
                  <a:pt x="10920912" y="548241"/>
                </a:cubicBezTo>
                <a:cubicBezTo>
                  <a:pt x="10920912" y="543261"/>
                  <a:pt x="10924655" y="539100"/>
                  <a:pt x="10929683" y="539100"/>
                </a:cubicBezTo>
                <a:close/>
                <a:moveTo>
                  <a:pt x="12146121" y="537847"/>
                </a:moveTo>
                <a:cubicBezTo>
                  <a:pt x="12147408" y="537847"/>
                  <a:pt x="12148228" y="538690"/>
                  <a:pt x="12148228" y="539520"/>
                </a:cubicBezTo>
                <a:cubicBezTo>
                  <a:pt x="12148228" y="540759"/>
                  <a:pt x="12147408" y="541589"/>
                  <a:pt x="12146121" y="541589"/>
                </a:cubicBezTo>
                <a:cubicBezTo>
                  <a:pt x="12145304" y="541589"/>
                  <a:pt x="12144485" y="540759"/>
                  <a:pt x="12144485" y="539520"/>
                </a:cubicBezTo>
                <a:cubicBezTo>
                  <a:pt x="12144485" y="538690"/>
                  <a:pt x="12145304" y="537847"/>
                  <a:pt x="12146121" y="537847"/>
                </a:cubicBezTo>
                <a:close/>
                <a:moveTo>
                  <a:pt x="304844" y="533698"/>
                </a:moveTo>
                <a:cubicBezTo>
                  <a:pt x="304855" y="533698"/>
                  <a:pt x="304855" y="533698"/>
                  <a:pt x="304867" y="533698"/>
                </a:cubicBezTo>
                <a:cubicBezTo>
                  <a:pt x="306679" y="533722"/>
                  <a:pt x="308141" y="535206"/>
                  <a:pt x="308118" y="537018"/>
                </a:cubicBezTo>
                <a:cubicBezTo>
                  <a:pt x="308118" y="539099"/>
                  <a:pt x="306831" y="540350"/>
                  <a:pt x="304844" y="540350"/>
                </a:cubicBezTo>
                <a:cubicBezTo>
                  <a:pt x="303089" y="540350"/>
                  <a:pt x="301451" y="539099"/>
                  <a:pt x="301451" y="537018"/>
                </a:cubicBezTo>
                <a:cubicBezTo>
                  <a:pt x="301451" y="535358"/>
                  <a:pt x="303089" y="533698"/>
                  <a:pt x="304844" y="533698"/>
                </a:cubicBezTo>
                <a:close/>
                <a:moveTo>
                  <a:pt x="10107329" y="532447"/>
                </a:moveTo>
                <a:cubicBezTo>
                  <a:pt x="10108580" y="532447"/>
                  <a:pt x="10109819" y="533278"/>
                  <a:pt x="10109819" y="534528"/>
                </a:cubicBezTo>
                <a:cubicBezTo>
                  <a:pt x="10109819" y="536188"/>
                  <a:pt x="10108580" y="537018"/>
                  <a:pt x="10107329" y="537018"/>
                </a:cubicBezTo>
                <a:cubicBezTo>
                  <a:pt x="10106078" y="537018"/>
                  <a:pt x="10104837" y="536188"/>
                  <a:pt x="10104837" y="534528"/>
                </a:cubicBezTo>
                <a:cubicBezTo>
                  <a:pt x="10104837" y="533265"/>
                  <a:pt x="10106078" y="532447"/>
                  <a:pt x="10107329" y="532447"/>
                </a:cubicBezTo>
                <a:close/>
                <a:moveTo>
                  <a:pt x="1346686" y="532447"/>
                </a:moveTo>
                <a:cubicBezTo>
                  <a:pt x="1346734" y="532447"/>
                  <a:pt x="1346781" y="532447"/>
                  <a:pt x="1346827" y="532447"/>
                </a:cubicBezTo>
                <a:cubicBezTo>
                  <a:pt x="1347950" y="532483"/>
                  <a:pt x="1348827" y="533418"/>
                  <a:pt x="1348791" y="534528"/>
                </a:cubicBezTo>
                <a:cubicBezTo>
                  <a:pt x="1348791" y="535779"/>
                  <a:pt x="1347856" y="536608"/>
                  <a:pt x="1346686" y="536608"/>
                </a:cubicBezTo>
                <a:cubicBezTo>
                  <a:pt x="1345401" y="536608"/>
                  <a:pt x="1344114" y="535779"/>
                  <a:pt x="1344114" y="534528"/>
                </a:cubicBezTo>
                <a:cubicBezTo>
                  <a:pt x="1344114" y="533265"/>
                  <a:pt x="1345401" y="532447"/>
                  <a:pt x="1346686" y="532447"/>
                </a:cubicBezTo>
                <a:close/>
                <a:moveTo>
                  <a:pt x="12052568" y="532039"/>
                </a:moveTo>
                <a:cubicBezTo>
                  <a:pt x="12053503" y="532039"/>
                  <a:pt x="12054322" y="532868"/>
                  <a:pt x="12054322" y="533698"/>
                </a:cubicBezTo>
                <a:cubicBezTo>
                  <a:pt x="12054322" y="534528"/>
                  <a:pt x="12053503" y="534949"/>
                  <a:pt x="12052568" y="534949"/>
                </a:cubicBezTo>
                <a:cubicBezTo>
                  <a:pt x="12051750" y="534949"/>
                  <a:pt x="12051399" y="534517"/>
                  <a:pt x="12051399" y="533698"/>
                </a:cubicBezTo>
                <a:cubicBezTo>
                  <a:pt x="12051399" y="532857"/>
                  <a:pt x="12051750" y="532039"/>
                  <a:pt x="12052568" y="532039"/>
                </a:cubicBezTo>
                <a:close/>
                <a:moveTo>
                  <a:pt x="10410808" y="531618"/>
                </a:moveTo>
                <a:cubicBezTo>
                  <a:pt x="10413380" y="531641"/>
                  <a:pt x="10415368" y="533675"/>
                  <a:pt x="10415368" y="536188"/>
                </a:cubicBezTo>
                <a:cubicBezTo>
                  <a:pt x="10415368" y="538701"/>
                  <a:pt x="10413380" y="540735"/>
                  <a:pt x="10410808" y="540759"/>
                </a:cubicBezTo>
                <a:cubicBezTo>
                  <a:pt x="10407884" y="540759"/>
                  <a:pt x="10405779" y="538690"/>
                  <a:pt x="10405779" y="536177"/>
                </a:cubicBezTo>
                <a:cubicBezTo>
                  <a:pt x="10405779" y="533698"/>
                  <a:pt x="10407884" y="531618"/>
                  <a:pt x="10410808" y="531618"/>
                </a:cubicBezTo>
                <a:close/>
                <a:moveTo>
                  <a:pt x="11039025" y="524558"/>
                </a:moveTo>
                <a:cubicBezTo>
                  <a:pt x="11044053" y="524558"/>
                  <a:pt x="11048615" y="529127"/>
                  <a:pt x="11048615" y="534108"/>
                </a:cubicBezTo>
                <a:cubicBezTo>
                  <a:pt x="11048498" y="539367"/>
                  <a:pt x="11044288" y="543611"/>
                  <a:pt x="11039025" y="543670"/>
                </a:cubicBezTo>
                <a:cubicBezTo>
                  <a:pt x="11033645" y="543670"/>
                  <a:pt x="11029436" y="539520"/>
                  <a:pt x="11029436" y="534108"/>
                </a:cubicBezTo>
                <a:cubicBezTo>
                  <a:pt x="11029553" y="528859"/>
                  <a:pt x="11033763" y="524615"/>
                  <a:pt x="11039025" y="524558"/>
                </a:cubicBezTo>
                <a:close/>
                <a:moveTo>
                  <a:pt x="11154563" y="524136"/>
                </a:moveTo>
                <a:cubicBezTo>
                  <a:pt x="11160527" y="524241"/>
                  <a:pt x="11165322" y="529011"/>
                  <a:pt x="11165439" y="534936"/>
                </a:cubicBezTo>
                <a:cubicBezTo>
                  <a:pt x="11165439" y="541179"/>
                  <a:pt x="11160410" y="546159"/>
                  <a:pt x="11154563" y="546159"/>
                </a:cubicBezTo>
                <a:cubicBezTo>
                  <a:pt x="11148366" y="546159"/>
                  <a:pt x="11143337" y="541179"/>
                  <a:pt x="11143337" y="534949"/>
                </a:cubicBezTo>
                <a:cubicBezTo>
                  <a:pt x="11143337" y="529127"/>
                  <a:pt x="11148366" y="524136"/>
                  <a:pt x="11154563" y="524136"/>
                </a:cubicBezTo>
                <a:close/>
                <a:moveTo>
                  <a:pt x="11961586" y="523306"/>
                </a:moveTo>
                <a:cubicBezTo>
                  <a:pt x="11961937" y="523306"/>
                  <a:pt x="11962405" y="523727"/>
                  <a:pt x="11962405" y="524137"/>
                </a:cubicBezTo>
                <a:cubicBezTo>
                  <a:pt x="11962405" y="524556"/>
                  <a:pt x="11961937" y="524966"/>
                  <a:pt x="11961586" y="524966"/>
                </a:cubicBezTo>
                <a:cubicBezTo>
                  <a:pt x="11961118" y="524966"/>
                  <a:pt x="11960768" y="524556"/>
                  <a:pt x="11960768" y="524125"/>
                </a:cubicBezTo>
                <a:cubicBezTo>
                  <a:pt x="11960768" y="523727"/>
                  <a:pt x="11961118" y="523306"/>
                  <a:pt x="11961586" y="523306"/>
                </a:cubicBezTo>
                <a:close/>
                <a:moveTo>
                  <a:pt x="1656004" y="522477"/>
                </a:moveTo>
                <a:cubicBezTo>
                  <a:pt x="1656356" y="522477"/>
                  <a:pt x="1657176" y="523306"/>
                  <a:pt x="1657176" y="523727"/>
                </a:cubicBezTo>
                <a:cubicBezTo>
                  <a:pt x="1657176" y="524558"/>
                  <a:pt x="1656356" y="525387"/>
                  <a:pt x="1656004" y="525387"/>
                </a:cubicBezTo>
                <a:cubicBezTo>
                  <a:pt x="1655187" y="525387"/>
                  <a:pt x="1654369" y="524545"/>
                  <a:pt x="1654369" y="523727"/>
                </a:cubicBezTo>
                <a:cubicBezTo>
                  <a:pt x="1654369" y="523295"/>
                  <a:pt x="1655187" y="522477"/>
                  <a:pt x="1656004" y="522477"/>
                </a:cubicBezTo>
                <a:close/>
                <a:moveTo>
                  <a:pt x="11290101" y="519987"/>
                </a:moveTo>
                <a:lnTo>
                  <a:pt x="11302216" y="532008"/>
                </a:lnTo>
                <a:lnTo>
                  <a:pt x="11305069" y="530787"/>
                </a:lnTo>
                <a:cubicBezTo>
                  <a:pt x="11305186" y="530787"/>
                  <a:pt x="11305303" y="530787"/>
                  <a:pt x="11305420" y="530787"/>
                </a:cubicBezTo>
                <a:lnTo>
                  <a:pt x="11317022" y="542617"/>
                </a:lnTo>
                <a:lnTo>
                  <a:pt x="11323429" y="539929"/>
                </a:lnTo>
                <a:cubicBezTo>
                  <a:pt x="11327405" y="539982"/>
                  <a:pt x="11331001" y="541622"/>
                  <a:pt x="11333618" y="544246"/>
                </a:cubicBezTo>
                <a:lnTo>
                  <a:pt x="11336259" y="550510"/>
                </a:lnTo>
                <a:lnTo>
                  <a:pt x="11343778" y="547410"/>
                </a:lnTo>
                <a:cubicBezTo>
                  <a:pt x="11347929" y="547410"/>
                  <a:pt x="11351759" y="549076"/>
                  <a:pt x="11354552" y="551779"/>
                </a:cubicBezTo>
                <a:lnTo>
                  <a:pt x="11356543" y="556421"/>
                </a:lnTo>
                <a:lnTo>
                  <a:pt x="11366231" y="552413"/>
                </a:lnTo>
                <a:cubicBezTo>
                  <a:pt x="11370616" y="552413"/>
                  <a:pt x="11374651" y="554176"/>
                  <a:pt x="11377589" y="557029"/>
                </a:cubicBezTo>
                <a:lnTo>
                  <a:pt x="11378865" y="560008"/>
                </a:lnTo>
                <a:lnTo>
                  <a:pt x="11378962" y="559776"/>
                </a:lnTo>
                <a:cubicBezTo>
                  <a:pt x="11381989" y="556763"/>
                  <a:pt x="11386170" y="554892"/>
                  <a:pt x="11390788" y="554892"/>
                </a:cubicBezTo>
                <a:cubicBezTo>
                  <a:pt x="11395350" y="554892"/>
                  <a:pt x="11399501" y="556763"/>
                  <a:pt x="11402512" y="559776"/>
                </a:cubicBezTo>
                <a:lnTo>
                  <a:pt x="11403526" y="562214"/>
                </a:lnTo>
                <a:lnTo>
                  <a:pt x="11404617" y="559617"/>
                </a:lnTo>
                <a:cubicBezTo>
                  <a:pt x="11407803" y="556447"/>
                  <a:pt x="11412188" y="554470"/>
                  <a:pt x="11416984" y="554470"/>
                </a:cubicBezTo>
                <a:cubicBezTo>
                  <a:pt x="11421544" y="554470"/>
                  <a:pt x="11425784" y="556447"/>
                  <a:pt x="11428883" y="559617"/>
                </a:cubicBezTo>
                <a:lnTo>
                  <a:pt x="11429271" y="560565"/>
                </a:lnTo>
                <a:lnTo>
                  <a:pt x="11430914" y="556553"/>
                </a:lnTo>
                <a:cubicBezTo>
                  <a:pt x="11434203" y="553229"/>
                  <a:pt x="11438792" y="551151"/>
                  <a:pt x="11443996" y="551151"/>
                </a:cubicBezTo>
                <a:cubicBezTo>
                  <a:pt x="11453938" y="551151"/>
                  <a:pt x="11462240" y="559462"/>
                  <a:pt x="11462240" y="569433"/>
                </a:cubicBezTo>
                <a:cubicBezTo>
                  <a:pt x="11462240" y="579826"/>
                  <a:pt x="11453938" y="587740"/>
                  <a:pt x="11443996" y="587740"/>
                </a:cubicBezTo>
                <a:cubicBezTo>
                  <a:pt x="11438792" y="587740"/>
                  <a:pt x="11434203" y="585764"/>
                  <a:pt x="11430914" y="582489"/>
                </a:cubicBezTo>
                <a:lnTo>
                  <a:pt x="11430234" y="580806"/>
                </a:lnTo>
                <a:lnTo>
                  <a:pt x="11428883" y="584042"/>
                </a:lnTo>
                <a:cubicBezTo>
                  <a:pt x="11425784" y="587108"/>
                  <a:pt x="11421544" y="588979"/>
                  <a:pt x="11416984" y="588979"/>
                </a:cubicBezTo>
                <a:cubicBezTo>
                  <a:pt x="11412188" y="588979"/>
                  <a:pt x="11407803" y="587105"/>
                  <a:pt x="11404617" y="584038"/>
                </a:cubicBezTo>
                <a:lnTo>
                  <a:pt x="11403349" y="581074"/>
                </a:lnTo>
                <a:lnTo>
                  <a:pt x="11402512" y="583056"/>
                </a:lnTo>
                <a:cubicBezTo>
                  <a:pt x="11399501" y="585969"/>
                  <a:pt x="11395350" y="587740"/>
                  <a:pt x="11390788" y="587740"/>
                </a:cubicBezTo>
                <a:cubicBezTo>
                  <a:pt x="11386170" y="587740"/>
                  <a:pt x="11381989" y="585969"/>
                  <a:pt x="11378962" y="583056"/>
                </a:cubicBezTo>
                <a:lnTo>
                  <a:pt x="11377425" y="579433"/>
                </a:lnTo>
                <a:lnTo>
                  <a:pt x="11366231" y="583998"/>
                </a:lnTo>
                <a:cubicBezTo>
                  <a:pt x="11361845" y="583998"/>
                  <a:pt x="11357898" y="582230"/>
                  <a:pt x="11355048" y="579372"/>
                </a:cubicBezTo>
                <a:lnTo>
                  <a:pt x="11352800" y="573919"/>
                </a:lnTo>
                <a:lnTo>
                  <a:pt x="11343778" y="577745"/>
                </a:lnTo>
                <a:cubicBezTo>
                  <a:pt x="11339626" y="577745"/>
                  <a:pt x="11335885" y="575980"/>
                  <a:pt x="11333180" y="573176"/>
                </a:cubicBezTo>
                <a:lnTo>
                  <a:pt x="11330319" y="566105"/>
                </a:lnTo>
                <a:lnTo>
                  <a:pt x="11323429" y="569025"/>
                </a:lnTo>
                <a:cubicBezTo>
                  <a:pt x="11319394" y="568972"/>
                  <a:pt x="11315769" y="567333"/>
                  <a:pt x="11313138" y="564707"/>
                </a:cubicBezTo>
                <a:lnTo>
                  <a:pt x="11308842" y="554545"/>
                </a:lnTo>
                <a:lnTo>
                  <a:pt x="11305069" y="558211"/>
                </a:lnTo>
                <a:cubicBezTo>
                  <a:pt x="11297586" y="558211"/>
                  <a:pt x="11291739" y="551981"/>
                  <a:pt x="11291739" y="544499"/>
                </a:cubicBezTo>
                <a:lnTo>
                  <a:pt x="11291987" y="543880"/>
                </a:lnTo>
                <a:lnTo>
                  <a:pt x="11290101" y="545750"/>
                </a:lnTo>
                <a:cubicBezTo>
                  <a:pt x="11282617" y="545750"/>
                  <a:pt x="11276886" y="539929"/>
                  <a:pt x="11276886" y="532868"/>
                </a:cubicBezTo>
                <a:lnTo>
                  <a:pt x="11277304" y="531867"/>
                </a:lnTo>
                <a:lnTo>
                  <a:pt x="11277706" y="532039"/>
                </a:lnTo>
                <a:cubicBezTo>
                  <a:pt x="11281039" y="532039"/>
                  <a:pt x="11284050" y="530583"/>
                  <a:pt x="11286228" y="528296"/>
                </a:cubicBezTo>
                <a:lnTo>
                  <a:pt x="11289479" y="520237"/>
                </a:lnTo>
                <a:close/>
                <a:moveTo>
                  <a:pt x="10313511" y="517485"/>
                </a:moveTo>
                <a:cubicBezTo>
                  <a:pt x="10315616" y="517496"/>
                  <a:pt x="10317253" y="519168"/>
                  <a:pt x="10317253" y="521226"/>
                </a:cubicBezTo>
                <a:cubicBezTo>
                  <a:pt x="10317253" y="523306"/>
                  <a:pt x="10315616" y="524556"/>
                  <a:pt x="10313511" y="524556"/>
                </a:cubicBezTo>
                <a:cubicBezTo>
                  <a:pt x="10313511" y="524556"/>
                  <a:pt x="10313511" y="524556"/>
                  <a:pt x="10313395" y="524556"/>
                </a:cubicBezTo>
                <a:cubicBezTo>
                  <a:pt x="10311640" y="524522"/>
                  <a:pt x="10310237" y="523038"/>
                  <a:pt x="10310237" y="521226"/>
                </a:cubicBezTo>
                <a:cubicBezTo>
                  <a:pt x="10310237" y="519156"/>
                  <a:pt x="10311873" y="517485"/>
                  <a:pt x="10313511" y="517485"/>
                </a:cubicBezTo>
                <a:close/>
                <a:moveTo>
                  <a:pt x="10827006" y="516656"/>
                </a:moveTo>
                <a:cubicBezTo>
                  <a:pt x="10827006" y="516656"/>
                  <a:pt x="10827006" y="516656"/>
                  <a:pt x="10827123" y="516656"/>
                </a:cubicBezTo>
                <a:cubicBezTo>
                  <a:pt x="10830983" y="516690"/>
                  <a:pt x="10834141" y="519858"/>
                  <a:pt x="10834024" y="523728"/>
                </a:cubicBezTo>
                <a:cubicBezTo>
                  <a:pt x="10834024" y="523927"/>
                  <a:pt x="10834024" y="524126"/>
                  <a:pt x="10834024" y="524325"/>
                </a:cubicBezTo>
                <a:cubicBezTo>
                  <a:pt x="10833906" y="528065"/>
                  <a:pt x="10830749" y="530952"/>
                  <a:pt x="10827006" y="530789"/>
                </a:cubicBezTo>
                <a:cubicBezTo>
                  <a:pt x="10827006" y="530789"/>
                  <a:pt x="10826890" y="530789"/>
                  <a:pt x="10826890" y="530789"/>
                </a:cubicBezTo>
                <a:cubicBezTo>
                  <a:pt x="10823031" y="530765"/>
                  <a:pt x="10819873" y="527598"/>
                  <a:pt x="10819873" y="523728"/>
                </a:cubicBezTo>
                <a:cubicBezTo>
                  <a:pt x="10819990" y="519870"/>
                  <a:pt x="10823147" y="516773"/>
                  <a:pt x="10827006" y="516656"/>
                </a:cubicBezTo>
                <a:close/>
                <a:moveTo>
                  <a:pt x="10723512" y="516235"/>
                </a:moveTo>
                <a:cubicBezTo>
                  <a:pt x="10727254" y="516235"/>
                  <a:pt x="10729710" y="519157"/>
                  <a:pt x="10729710" y="522898"/>
                </a:cubicBezTo>
                <a:cubicBezTo>
                  <a:pt x="10729710" y="526205"/>
                  <a:pt x="10727254" y="529129"/>
                  <a:pt x="10723512" y="529129"/>
                </a:cubicBezTo>
                <a:cubicBezTo>
                  <a:pt x="10720122" y="529129"/>
                  <a:pt x="10717198" y="526218"/>
                  <a:pt x="10717198" y="522898"/>
                </a:cubicBezTo>
                <a:cubicBezTo>
                  <a:pt x="10717198" y="519157"/>
                  <a:pt x="10720122" y="516235"/>
                  <a:pt x="10723512" y="516235"/>
                </a:cubicBezTo>
                <a:close/>
                <a:moveTo>
                  <a:pt x="190473" y="512902"/>
                </a:moveTo>
                <a:cubicBezTo>
                  <a:pt x="192578" y="512902"/>
                  <a:pt x="193747" y="514586"/>
                  <a:pt x="193747" y="516246"/>
                </a:cubicBezTo>
                <a:cubicBezTo>
                  <a:pt x="193747" y="517906"/>
                  <a:pt x="192578" y="519566"/>
                  <a:pt x="190473" y="519566"/>
                </a:cubicBezTo>
                <a:cubicBezTo>
                  <a:pt x="188836" y="519566"/>
                  <a:pt x="187549" y="517906"/>
                  <a:pt x="187549" y="516246"/>
                </a:cubicBezTo>
                <a:cubicBezTo>
                  <a:pt x="187549" y="514586"/>
                  <a:pt x="188836" y="512902"/>
                  <a:pt x="190473" y="512902"/>
                </a:cubicBezTo>
                <a:close/>
                <a:moveTo>
                  <a:pt x="821964" y="512493"/>
                </a:moveTo>
                <a:cubicBezTo>
                  <a:pt x="823602" y="512493"/>
                  <a:pt x="824888" y="514164"/>
                  <a:pt x="824888" y="515813"/>
                </a:cubicBezTo>
                <a:cubicBezTo>
                  <a:pt x="824888" y="517485"/>
                  <a:pt x="823602" y="518735"/>
                  <a:pt x="821964" y="518735"/>
                </a:cubicBezTo>
                <a:cubicBezTo>
                  <a:pt x="820327" y="518735"/>
                  <a:pt x="819041" y="517485"/>
                  <a:pt x="819041" y="515824"/>
                </a:cubicBezTo>
                <a:cubicBezTo>
                  <a:pt x="819041" y="514164"/>
                  <a:pt x="820327" y="512493"/>
                  <a:pt x="821964" y="512493"/>
                </a:cubicBezTo>
                <a:close/>
                <a:moveTo>
                  <a:pt x="10015026" y="511663"/>
                </a:moveTo>
                <a:cubicBezTo>
                  <a:pt x="10015869" y="511663"/>
                  <a:pt x="10016277" y="512085"/>
                  <a:pt x="10016277" y="512902"/>
                </a:cubicBezTo>
                <a:cubicBezTo>
                  <a:pt x="10016277" y="513745"/>
                  <a:pt x="10015869" y="514586"/>
                  <a:pt x="10015026" y="514586"/>
                </a:cubicBezTo>
                <a:cubicBezTo>
                  <a:pt x="10014196" y="514586"/>
                  <a:pt x="10013787" y="513745"/>
                  <a:pt x="10013787" y="512902"/>
                </a:cubicBezTo>
                <a:cubicBezTo>
                  <a:pt x="10013787" y="512073"/>
                  <a:pt x="10014196" y="511663"/>
                  <a:pt x="10015026" y="511663"/>
                </a:cubicBezTo>
                <a:close/>
                <a:moveTo>
                  <a:pt x="10622007" y="511243"/>
                </a:moveTo>
                <a:cubicBezTo>
                  <a:pt x="10622125" y="511243"/>
                  <a:pt x="10622242" y="511243"/>
                  <a:pt x="10622357" y="511243"/>
                </a:cubicBezTo>
                <a:cubicBezTo>
                  <a:pt x="10625280" y="511337"/>
                  <a:pt x="10627503" y="513768"/>
                  <a:pt x="10627387" y="516656"/>
                </a:cubicBezTo>
                <a:cubicBezTo>
                  <a:pt x="10627387" y="516760"/>
                  <a:pt x="10627387" y="516878"/>
                  <a:pt x="10627387" y="516982"/>
                </a:cubicBezTo>
                <a:cubicBezTo>
                  <a:pt x="10627387" y="519881"/>
                  <a:pt x="10624931" y="522150"/>
                  <a:pt x="10622007" y="522056"/>
                </a:cubicBezTo>
                <a:cubicBezTo>
                  <a:pt x="10619084" y="522010"/>
                  <a:pt x="10616627" y="519613"/>
                  <a:pt x="10616627" y="516656"/>
                </a:cubicBezTo>
                <a:cubicBezTo>
                  <a:pt x="10616627" y="513686"/>
                  <a:pt x="10619084" y="511290"/>
                  <a:pt x="10622007" y="511243"/>
                </a:cubicBezTo>
                <a:close/>
                <a:moveTo>
                  <a:pt x="10932140" y="511242"/>
                </a:moveTo>
                <a:cubicBezTo>
                  <a:pt x="10936699" y="511242"/>
                  <a:pt x="10940091" y="514995"/>
                  <a:pt x="10940091" y="519565"/>
                </a:cubicBezTo>
                <a:cubicBezTo>
                  <a:pt x="10940091" y="523727"/>
                  <a:pt x="10936699" y="527468"/>
                  <a:pt x="10932140" y="527468"/>
                </a:cubicBezTo>
                <a:cubicBezTo>
                  <a:pt x="10927928" y="527315"/>
                  <a:pt x="10924421" y="523867"/>
                  <a:pt x="10924304" y="519565"/>
                </a:cubicBezTo>
                <a:cubicBezTo>
                  <a:pt x="10924304" y="514983"/>
                  <a:pt x="10928045" y="511242"/>
                  <a:pt x="10932140" y="511242"/>
                </a:cubicBezTo>
                <a:close/>
                <a:moveTo>
                  <a:pt x="11149654" y="505013"/>
                </a:moveTo>
                <a:cubicBezTo>
                  <a:pt x="11155383" y="505013"/>
                  <a:pt x="11159593" y="509584"/>
                  <a:pt x="11159593" y="515417"/>
                </a:cubicBezTo>
                <a:cubicBezTo>
                  <a:pt x="11159593" y="515498"/>
                  <a:pt x="11159593" y="515591"/>
                  <a:pt x="11159593" y="515673"/>
                </a:cubicBezTo>
                <a:cubicBezTo>
                  <a:pt x="11159477" y="521109"/>
                  <a:pt x="11155032" y="525458"/>
                  <a:pt x="11149654" y="525388"/>
                </a:cubicBezTo>
                <a:cubicBezTo>
                  <a:pt x="11144155" y="525388"/>
                  <a:pt x="11139597" y="520817"/>
                  <a:pt x="11139597" y="515417"/>
                </a:cubicBezTo>
                <a:cubicBezTo>
                  <a:pt x="11139597" y="509584"/>
                  <a:pt x="11144155" y="505013"/>
                  <a:pt x="11149654" y="505013"/>
                </a:cubicBezTo>
                <a:close/>
                <a:moveTo>
                  <a:pt x="12131621" y="504182"/>
                </a:moveTo>
                <a:cubicBezTo>
                  <a:pt x="12132908" y="504182"/>
                  <a:pt x="12134077" y="505013"/>
                  <a:pt x="12134077" y="506672"/>
                </a:cubicBezTo>
                <a:cubicBezTo>
                  <a:pt x="12134077" y="507922"/>
                  <a:pt x="12132908" y="509162"/>
                  <a:pt x="12131621" y="509162"/>
                </a:cubicBezTo>
                <a:cubicBezTo>
                  <a:pt x="12129984" y="509162"/>
                  <a:pt x="12129166" y="507922"/>
                  <a:pt x="12129166" y="506672"/>
                </a:cubicBezTo>
                <a:cubicBezTo>
                  <a:pt x="12129166" y="505013"/>
                  <a:pt x="12129984" y="504182"/>
                  <a:pt x="12131621" y="504182"/>
                </a:cubicBezTo>
                <a:close/>
                <a:moveTo>
                  <a:pt x="12035611" y="502522"/>
                </a:moveTo>
                <a:cubicBezTo>
                  <a:pt x="12036430" y="502522"/>
                  <a:pt x="12037599" y="503353"/>
                  <a:pt x="12037599" y="504591"/>
                </a:cubicBezTo>
                <a:cubicBezTo>
                  <a:pt x="12037599" y="505421"/>
                  <a:pt x="12036430" y="506672"/>
                  <a:pt x="12035611" y="506672"/>
                </a:cubicBezTo>
                <a:cubicBezTo>
                  <a:pt x="12034326" y="506672"/>
                  <a:pt x="12033506" y="505421"/>
                  <a:pt x="12033506" y="504591"/>
                </a:cubicBezTo>
                <a:cubicBezTo>
                  <a:pt x="12033506" y="503353"/>
                  <a:pt x="12034326" y="502522"/>
                  <a:pt x="12035611" y="502522"/>
                </a:cubicBezTo>
                <a:close/>
                <a:moveTo>
                  <a:pt x="10523072" y="501681"/>
                </a:moveTo>
                <a:cubicBezTo>
                  <a:pt x="10525646" y="501704"/>
                  <a:pt x="10527633" y="503738"/>
                  <a:pt x="10527633" y="506263"/>
                </a:cubicBezTo>
                <a:cubicBezTo>
                  <a:pt x="10527633" y="508787"/>
                  <a:pt x="10525646" y="510821"/>
                  <a:pt x="10523072" y="510845"/>
                </a:cubicBezTo>
                <a:lnTo>
                  <a:pt x="10523072" y="510834"/>
                </a:lnTo>
                <a:cubicBezTo>
                  <a:pt x="10520617" y="510834"/>
                  <a:pt x="10518511" y="508753"/>
                  <a:pt x="10518511" y="506263"/>
                </a:cubicBezTo>
                <a:cubicBezTo>
                  <a:pt x="10518511" y="503749"/>
                  <a:pt x="10520499" y="501704"/>
                  <a:pt x="10523072" y="501681"/>
                </a:cubicBezTo>
                <a:close/>
                <a:moveTo>
                  <a:pt x="11039376" y="501272"/>
                </a:moveTo>
                <a:cubicBezTo>
                  <a:pt x="11039610" y="501272"/>
                  <a:pt x="11039727" y="501272"/>
                  <a:pt x="11039843" y="501272"/>
                </a:cubicBezTo>
                <a:cubicBezTo>
                  <a:pt x="11044522" y="501378"/>
                  <a:pt x="11048262" y="505281"/>
                  <a:pt x="11048146" y="509992"/>
                </a:cubicBezTo>
                <a:cubicBezTo>
                  <a:pt x="11048146" y="514808"/>
                  <a:pt x="11044288" y="518713"/>
                  <a:pt x="11039376" y="518737"/>
                </a:cubicBezTo>
                <a:cubicBezTo>
                  <a:pt x="11034814" y="518737"/>
                  <a:pt x="11030722" y="514586"/>
                  <a:pt x="11030722" y="509992"/>
                </a:cubicBezTo>
                <a:cubicBezTo>
                  <a:pt x="11030722" y="505188"/>
                  <a:pt x="11034580" y="501295"/>
                  <a:pt x="11039376" y="501272"/>
                </a:cubicBezTo>
                <a:close/>
                <a:moveTo>
                  <a:pt x="1234773" y="500851"/>
                </a:moveTo>
                <a:cubicBezTo>
                  <a:pt x="1236058" y="500851"/>
                  <a:pt x="1236878" y="501681"/>
                  <a:pt x="1236878" y="502931"/>
                </a:cubicBezTo>
                <a:cubicBezTo>
                  <a:pt x="1236878" y="504194"/>
                  <a:pt x="1236058" y="505013"/>
                  <a:pt x="1234773" y="505013"/>
                </a:cubicBezTo>
                <a:cubicBezTo>
                  <a:pt x="1233604" y="505013"/>
                  <a:pt x="1232784" y="504182"/>
                  <a:pt x="1232784" y="502931"/>
                </a:cubicBezTo>
                <a:cubicBezTo>
                  <a:pt x="1232784" y="501681"/>
                  <a:pt x="1233604" y="500851"/>
                  <a:pt x="1234773" y="500851"/>
                </a:cubicBezTo>
                <a:close/>
                <a:moveTo>
                  <a:pt x="10219138" y="500442"/>
                </a:moveTo>
                <a:cubicBezTo>
                  <a:pt x="10220425" y="500442"/>
                  <a:pt x="10221711" y="501681"/>
                  <a:pt x="10221711" y="502931"/>
                </a:cubicBezTo>
                <a:cubicBezTo>
                  <a:pt x="10221711" y="504182"/>
                  <a:pt x="10220425" y="505421"/>
                  <a:pt x="10219138" y="505421"/>
                </a:cubicBezTo>
                <a:cubicBezTo>
                  <a:pt x="10217851" y="505328"/>
                  <a:pt x="10216800" y="504264"/>
                  <a:pt x="10216682" y="502931"/>
                </a:cubicBezTo>
                <a:cubicBezTo>
                  <a:pt x="10216800" y="501598"/>
                  <a:pt x="10217851" y="500535"/>
                  <a:pt x="10219138" y="500442"/>
                </a:cubicBezTo>
                <a:close/>
                <a:moveTo>
                  <a:pt x="11942057" y="496701"/>
                </a:moveTo>
                <a:cubicBezTo>
                  <a:pt x="11942875" y="496759"/>
                  <a:pt x="11943578" y="497473"/>
                  <a:pt x="11943694" y="498361"/>
                </a:cubicBezTo>
                <a:cubicBezTo>
                  <a:pt x="11943578" y="499249"/>
                  <a:pt x="11942875" y="499962"/>
                  <a:pt x="11942057" y="500021"/>
                </a:cubicBezTo>
                <a:cubicBezTo>
                  <a:pt x="11941238" y="500021"/>
                  <a:pt x="11940420" y="499190"/>
                  <a:pt x="11940420" y="498361"/>
                </a:cubicBezTo>
                <a:cubicBezTo>
                  <a:pt x="11940420" y="497473"/>
                  <a:pt x="11941121" y="496759"/>
                  <a:pt x="11942057" y="496701"/>
                </a:cubicBezTo>
                <a:close/>
                <a:moveTo>
                  <a:pt x="76103" y="492961"/>
                </a:moveTo>
                <a:cubicBezTo>
                  <a:pt x="77740" y="492961"/>
                  <a:pt x="79027" y="494620"/>
                  <a:pt x="79027" y="496280"/>
                </a:cubicBezTo>
                <a:cubicBezTo>
                  <a:pt x="79027" y="497940"/>
                  <a:pt x="77740" y="499190"/>
                  <a:pt x="76103" y="499190"/>
                </a:cubicBezTo>
                <a:lnTo>
                  <a:pt x="76103" y="499202"/>
                </a:lnTo>
                <a:cubicBezTo>
                  <a:pt x="74465" y="499202"/>
                  <a:pt x="73180" y="497940"/>
                  <a:pt x="73180" y="496280"/>
                </a:cubicBezTo>
                <a:cubicBezTo>
                  <a:pt x="73180" y="494620"/>
                  <a:pt x="74465" y="492961"/>
                  <a:pt x="76103" y="492961"/>
                </a:cubicBezTo>
                <a:close/>
                <a:moveTo>
                  <a:pt x="10426244" y="488402"/>
                </a:moveTo>
                <a:cubicBezTo>
                  <a:pt x="10428348" y="488413"/>
                  <a:pt x="10429986" y="490084"/>
                  <a:pt x="10429986" y="492142"/>
                </a:cubicBezTo>
                <a:cubicBezTo>
                  <a:pt x="10429986" y="494211"/>
                  <a:pt x="10428232" y="495883"/>
                  <a:pt x="10426244" y="495883"/>
                </a:cubicBezTo>
                <a:cubicBezTo>
                  <a:pt x="10424139" y="495883"/>
                  <a:pt x="10422852" y="494211"/>
                  <a:pt x="10422852" y="492142"/>
                </a:cubicBezTo>
                <a:cubicBezTo>
                  <a:pt x="10422852" y="490049"/>
                  <a:pt x="10424139" y="488402"/>
                  <a:pt x="10426244" y="488402"/>
                </a:cubicBezTo>
                <a:close/>
                <a:moveTo>
                  <a:pt x="11850607" y="487969"/>
                </a:moveTo>
                <a:cubicBezTo>
                  <a:pt x="11851427" y="487969"/>
                  <a:pt x="11851776" y="488390"/>
                  <a:pt x="11851776" y="489231"/>
                </a:cubicBezTo>
                <a:cubicBezTo>
                  <a:pt x="11851776" y="489629"/>
                  <a:pt x="11851427" y="490049"/>
                  <a:pt x="11850607" y="490049"/>
                </a:cubicBezTo>
                <a:cubicBezTo>
                  <a:pt x="11850140" y="490049"/>
                  <a:pt x="11849789" y="489629"/>
                  <a:pt x="11849789" y="489220"/>
                </a:cubicBezTo>
                <a:cubicBezTo>
                  <a:pt x="11849789" y="488390"/>
                  <a:pt x="11850140" y="487969"/>
                  <a:pt x="11850607" y="487969"/>
                </a:cubicBezTo>
                <a:close/>
                <a:moveTo>
                  <a:pt x="10835661" y="486730"/>
                </a:moveTo>
                <a:cubicBezTo>
                  <a:pt x="10839051" y="486730"/>
                  <a:pt x="10841975" y="489220"/>
                  <a:pt x="10841975" y="492540"/>
                </a:cubicBezTo>
                <a:cubicBezTo>
                  <a:pt x="10841858" y="495954"/>
                  <a:pt x="10839169" y="498701"/>
                  <a:pt x="10835661" y="498783"/>
                </a:cubicBezTo>
                <a:cubicBezTo>
                  <a:pt x="10832386" y="498783"/>
                  <a:pt x="10829463" y="495872"/>
                  <a:pt x="10829463" y="492540"/>
                </a:cubicBezTo>
                <a:cubicBezTo>
                  <a:pt x="10829463" y="489220"/>
                  <a:pt x="10832386" y="486730"/>
                  <a:pt x="10835661" y="486730"/>
                </a:cubicBezTo>
                <a:close/>
                <a:moveTo>
                  <a:pt x="1545378" y="486730"/>
                </a:moveTo>
                <a:cubicBezTo>
                  <a:pt x="1546197" y="486730"/>
                  <a:pt x="1546665" y="487151"/>
                  <a:pt x="1546665" y="487969"/>
                </a:cubicBezTo>
                <a:cubicBezTo>
                  <a:pt x="1546665" y="488799"/>
                  <a:pt x="1546197" y="489220"/>
                  <a:pt x="1545378" y="489220"/>
                </a:cubicBezTo>
                <a:cubicBezTo>
                  <a:pt x="1544559" y="489220"/>
                  <a:pt x="1544091" y="488799"/>
                  <a:pt x="1544091" y="487969"/>
                </a:cubicBezTo>
                <a:cubicBezTo>
                  <a:pt x="1544091" y="487140"/>
                  <a:pt x="1544559" y="486730"/>
                  <a:pt x="1545378" y="486730"/>
                </a:cubicBezTo>
                <a:close/>
                <a:moveTo>
                  <a:pt x="11148367" y="486309"/>
                </a:moveTo>
                <a:cubicBezTo>
                  <a:pt x="11153396" y="486356"/>
                  <a:pt x="11157488" y="490424"/>
                  <a:pt x="11157488" y="495450"/>
                </a:cubicBezTo>
                <a:cubicBezTo>
                  <a:pt x="11157488" y="500851"/>
                  <a:pt x="11153396" y="504592"/>
                  <a:pt x="11148367" y="504592"/>
                </a:cubicBezTo>
                <a:cubicBezTo>
                  <a:pt x="11143338" y="504592"/>
                  <a:pt x="11139246" y="500851"/>
                  <a:pt x="11139246" y="495450"/>
                </a:cubicBezTo>
                <a:cubicBezTo>
                  <a:pt x="11139246" y="490424"/>
                  <a:pt x="11143338" y="486356"/>
                  <a:pt x="11148367" y="486309"/>
                </a:cubicBezTo>
                <a:close/>
                <a:moveTo>
                  <a:pt x="708881" y="486309"/>
                </a:moveTo>
                <a:cubicBezTo>
                  <a:pt x="710518" y="486309"/>
                  <a:pt x="711804" y="487969"/>
                  <a:pt x="711804" y="489220"/>
                </a:cubicBezTo>
                <a:cubicBezTo>
                  <a:pt x="711804" y="490880"/>
                  <a:pt x="710518" y="492540"/>
                  <a:pt x="708881" y="492540"/>
                </a:cubicBezTo>
                <a:cubicBezTo>
                  <a:pt x="707244" y="492540"/>
                  <a:pt x="705957" y="490880"/>
                  <a:pt x="705957" y="489231"/>
                </a:cubicBezTo>
                <a:cubicBezTo>
                  <a:pt x="705957" y="487969"/>
                  <a:pt x="707244" y="486309"/>
                  <a:pt x="708881" y="486309"/>
                </a:cubicBezTo>
                <a:close/>
                <a:moveTo>
                  <a:pt x="10938804" y="485059"/>
                </a:moveTo>
                <a:cubicBezTo>
                  <a:pt x="10942545" y="485059"/>
                  <a:pt x="10945469" y="487969"/>
                  <a:pt x="10945469" y="491711"/>
                </a:cubicBezTo>
                <a:cubicBezTo>
                  <a:pt x="10945469" y="495451"/>
                  <a:pt x="10942545" y="498783"/>
                  <a:pt x="10938804" y="498783"/>
                </a:cubicBezTo>
                <a:cubicBezTo>
                  <a:pt x="10935062" y="498783"/>
                  <a:pt x="10931788" y="495462"/>
                  <a:pt x="10931788" y="491722"/>
                </a:cubicBezTo>
                <a:cubicBezTo>
                  <a:pt x="10931788" y="487981"/>
                  <a:pt x="10935062" y="485059"/>
                  <a:pt x="10938804" y="485059"/>
                </a:cubicBezTo>
                <a:close/>
                <a:moveTo>
                  <a:pt x="10735090" y="483399"/>
                </a:moveTo>
                <a:cubicBezTo>
                  <a:pt x="10735208" y="483399"/>
                  <a:pt x="10735324" y="483399"/>
                  <a:pt x="10735559" y="483399"/>
                </a:cubicBezTo>
                <a:cubicBezTo>
                  <a:pt x="10738131" y="483516"/>
                  <a:pt x="10740236" y="485748"/>
                  <a:pt x="10740120" y="488390"/>
                </a:cubicBezTo>
                <a:cubicBezTo>
                  <a:pt x="10740120" y="491301"/>
                  <a:pt x="10738013" y="493791"/>
                  <a:pt x="10735090" y="493791"/>
                </a:cubicBezTo>
                <a:cubicBezTo>
                  <a:pt x="10732166" y="493745"/>
                  <a:pt x="10729712" y="491347"/>
                  <a:pt x="10729712" y="488390"/>
                </a:cubicBezTo>
                <a:cubicBezTo>
                  <a:pt x="10729712" y="485480"/>
                  <a:pt x="10732166" y="483399"/>
                  <a:pt x="10735090" y="483399"/>
                </a:cubicBezTo>
                <a:close/>
                <a:moveTo>
                  <a:pt x="10126871" y="480488"/>
                </a:moveTo>
                <a:cubicBezTo>
                  <a:pt x="10127701" y="480488"/>
                  <a:pt x="10128530" y="481317"/>
                  <a:pt x="10128530" y="482159"/>
                </a:cubicBezTo>
                <a:cubicBezTo>
                  <a:pt x="10128530" y="482989"/>
                  <a:pt x="10127701" y="483398"/>
                  <a:pt x="10126871" y="483398"/>
                </a:cubicBezTo>
                <a:cubicBezTo>
                  <a:pt x="10126450" y="483398"/>
                  <a:pt x="10125619" y="482989"/>
                  <a:pt x="10125619" y="482159"/>
                </a:cubicBezTo>
                <a:cubicBezTo>
                  <a:pt x="10125619" y="481317"/>
                  <a:pt x="10126450" y="480488"/>
                  <a:pt x="10126871" y="480488"/>
                </a:cubicBezTo>
                <a:close/>
                <a:moveTo>
                  <a:pt x="11043585" y="478827"/>
                </a:moveTo>
                <a:cubicBezTo>
                  <a:pt x="11048146" y="478827"/>
                  <a:pt x="11051538" y="482159"/>
                  <a:pt x="11051538" y="486309"/>
                </a:cubicBezTo>
                <a:cubicBezTo>
                  <a:pt x="11051538" y="486484"/>
                  <a:pt x="11051538" y="486648"/>
                  <a:pt x="11051538" y="486823"/>
                </a:cubicBezTo>
                <a:cubicBezTo>
                  <a:pt x="11051304" y="491043"/>
                  <a:pt x="11047795" y="494351"/>
                  <a:pt x="11043585" y="494211"/>
                </a:cubicBezTo>
                <a:cubicBezTo>
                  <a:pt x="11039376" y="494211"/>
                  <a:pt x="11036100" y="490879"/>
                  <a:pt x="11036100" y="486309"/>
                </a:cubicBezTo>
                <a:cubicBezTo>
                  <a:pt x="11036100" y="486286"/>
                  <a:pt x="11036100" y="486261"/>
                  <a:pt x="11036100" y="486239"/>
                </a:cubicBezTo>
                <a:cubicBezTo>
                  <a:pt x="11036100" y="482123"/>
                  <a:pt x="11039492" y="478803"/>
                  <a:pt x="11043585" y="478827"/>
                </a:cubicBezTo>
                <a:close/>
                <a:moveTo>
                  <a:pt x="10636156" y="475086"/>
                </a:moveTo>
                <a:cubicBezTo>
                  <a:pt x="10638728" y="475111"/>
                  <a:pt x="10640717" y="477144"/>
                  <a:pt x="10640717" y="479657"/>
                </a:cubicBezTo>
                <a:cubicBezTo>
                  <a:pt x="10640717" y="482171"/>
                  <a:pt x="10638728" y="484205"/>
                  <a:pt x="10636156" y="484228"/>
                </a:cubicBezTo>
                <a:cubicBezTo>
                  <a:pt x="10633701" y="484228"/>
                  <a:pt x="10631596" y="482159"/>
                  <a:pt x="10631596" y="479657"/>
                </a:cubicBezTo>
                <a:cubicBezTo>
                  <a:pt x="10631596" y="477144"/>
                  <a:pt x="10633583" y="475111"/>
                  <a:pt x="10636156" y="475086"/>
                </a:cubicBezTo>
                <a:close/>
                <a:moveTo>
                  <a:pt x="12018888" y="474678"/>
                </a:moveTo>
                <a:cubicBezTo>
                  <a:pt x="12019006" y="474678"/>
                  <a:pt x="12019006" y="474678"/>
                  <a:pt x="12019122" y="474678"/>
                </a:cubicBezTo>
                <a:cubicBezTo>
                  <a:pt x="12020642" y="474712"/>
                  <a:pt x="12021929" y="476010"/>
                  <a:pt x="12021811" y="477577"/>
                </a:cubicBezTo>
                <a:cubicBezTo>
                  <a:pt x="12021811" y="478828"/>
                  <a:pt x="12020642" y="480078"/>
                  <a:pt x="12018888" y="480078"/>
                </a:cubicBezTo>
                <a:cubicBezTo>
                  <a:pt x="12017251" y="480078"/>
                  <a:pt x="12016081" y="478828"/>
                  <a:pt x="12016081" y="477577"/>
                </a:cubicBezTo>
                <a:cubicBezTo>
                  <a:pt x="12016081" y="477530"/>
                  <a:pt x="12016081" y="477495"/>
                  <a:pt x="12016081" y="477448"/>
                </a:cubicBezTo>
                <a:cubicBezTo>
                  <a:pt x="12016081" y="475881"/>
                  <a:pt x="12017368" y="474642"/>
                  <a:pt x="12018888" y="474678"/>
                </a:cubicBezTo>
                <a:close/>
                <a:moveTo>
                  <a:pt x="11923346" y="472597"/>
                </a:moveTo>
                <a:cubicBezTo>
                  <a:pt x="11924165" y="472597"/>
                  <a:pt x="11925451" y="473426"/>
                  <a:pt x="11925451" y="474678"/>
                </a:cubicBezTo>
                <a:cubicBezTo>
                  <a:pt x="11925451" y="475917"/>
                  <a:pt x="11924165" y="477168"/>
                  <a:pt x="11923346" y="477168"/>
                </a:cubicBezTo>
                <a:cubicBezTo>
                  <a:pt x="11921942" y="477074"/>
                  <a:pt x="11920890" y="476010"/>
                  <a:pt x="11920773" y="474678"/>
                </a:cubicBezTo>
                <a:cubicBezTo>
                  <a:pt x="11920773" y="473415"/>
                  <a:pt x="11922059" y="472597"/>
                  <a:pt x="11923346" y="472597"/>
                </a:cubicBezTo>
                <a:close/>
                <a:moveTo>
                  <a:pt x="10331871" y="472597"/>
                </a:moveTo>
                <a:cubicBezTo>
                  <a:pt x="10333158" y="472690"/>
                  <a:pt x="10334210" y="473754"/>
                  <a:pt x="10334327" y="475086"/>
                </a:cubicBezTo>
                <a:cubicBezTo>
                  <a:pt x="10334327" y="476338"/>
                  <a:pt x="10333040" y="477168"/>
                  <a:pt x="10331871" y="477168"/>
                </a:cubicBezTo>
                <a:cubicBezTo>
                  <a:pt x="10330584" y="477168"/>
                  <a:pt x="10329766" y="476338"/>
                  <a:pt x="10329766" y="475086"/>
                </a:cubicBezTo>
                <a:cubicBezTo>
                  <a:pt x="10329766" y="473836"/>
                  <a:pt x="10330584" y="472597"/>
                  <a:pt x="10331871" y="472597"/>
                </a:cubicBezTo>
                <a:close/>
                <a:moveTo>
                  <a:pt x="12117472" y="472586"/>
                </a:moveTo>
                <a:cubicBezTo>
                  <a:pt x="12117590" y="472586"/>
                  <a:pt x="12117590" y="472586"/>
                  <a:pt x="12117705" y="472586"/>
                </a:cubicBezTo>
                <a:cubicBezTo>
                  <a:pt x="12119225" y="472644"/>
                  <a:pt x="12120396" y="473942"/>
                  <a:pt x="12120396" y="475508"/>
                </a:cubicBezTo>
                <a:cubicBezTo>
                  <a:pt x="12120396" y="477168"/>
                  <a:pt x="12119110" y="478828"/>
                  <a:pt x="12117472" y="478828"/>
                </a:cubicBezTo>
                <a:cubicBezTo>
                  <a:pt x="12115835" y="478828"/>
                  <a:pt x="12114198" y="477168"/>
                  <a:pt x="12114198" y="475508"/>
                </a:cubicBezTo>
                <a:cubicBezTo>
                  <a:pt x="12114198" y="473836"/>
                  <a:pt x="12115835" y="472586"/>
                  <a:pt x="12117472" y="472586"/>
                </a:cubicBezTo>
                <a:close/>
                <a:moveTo>
                  <a:pt x="1122624" y="469686"/>
                </a:moveTo>
                <a:cubicBezTo>
                  <a:pt x="1123794" y="469686"/>
                  <a:pt x="1125080" y="470517"/>
                  <a:pt x="1125080" y="471767"/>
                </a:cubicBezTo>
                <a:cubicBezTo>
                  <a:pt x="1125080" y="473006"/>
                  <a:pt x="1123794" y="473836"/>
                  <a:pt x="1122624" y="473836"/>
                </a:cubicBezTo>
                <a:cubicBezTo>
                  <a:pt x="1121689" y="473836"/>
                  <a:pt x="1120520" y="473006"/>
                  <a:pt x="1120520" y="471767"/>
                </a:cubicBezTo>
                <a:cubicBezTo>
                  <a:pt x="1120520" y="470504"/>
                  <a:pt x="1121689" y="469686"/>
                  <a:pt x="1122624" y="469686"/>
                </a:cubicBezTo>
                <a:close/>
                <a:moveTo>
                  <a:pt x="11150822" y="468027"/>
                </a:moveTo>
                <a:cubicBezTo>
                  <a:pt x="11155501" y="468038"/>
                  <a:pt x="11159125" y="471756"/>
                  <a:pt x="11159125" y="476338"/>
                </a:cubicBezTo>
                <a:cubicBezTo>
                  <a:pt x="11159125" y="480921"/>
                  <a:pt x="11155501" y="484638"/>
                  <a:pt x="11150822" y="484661"/>
                </a:cubicBezTo>
                <a:lnTo>
                  <a:pt x="11150822" y="484649"/>
                </a:lnTo>
                <a:cubicBezTo>
                  <a:pt x="11146261" y="484649"/>
                  <a:pt x="11142520" y="480909"/>
                  <a:pt x="11142520" y="476338"/>
                </a:cubicBezTo>
                <a:cubicBezTo>
                  <a:pt x="11142520" y="471756"/>
                  <a:pt x="11146261" y="468038"/>
                  <a:pt x="11150822" y="468027"/>
                </a:cubicBezTo>
                <a:close/>
                <a:moveTo>
                  <a:pt x="11829791" y="466776"/>
                </a:moveTo>
                <a:cubicBezTo>
                  <a:pt x="11830727" y="466834"/>
                  <a:pt x="11831429" y="467548"/>
                  <a:pt x="11831429" y="468436"/>
                </a:cubicBezTo>
                <a:cubicBezTo>
                  <a:pt x="11831429" y="469265"/>
                  <a:pt x="11830611" y="470107"/>
                  <a:pt x="11829791" y="470107"/>
                </a:cubicBezTo>
                <a:cubicBezTo>
                  <a:pt x="11828504" y="470107"/>
                  <a:pt x="11828155" y="469254"/>
                  <a:pt x="11828155" y="468436"/>
                </a:cubicBezTo>
                <a:cubicBezTo>
                  <a:pt x="11828155" y="467594"/>
                  <a:pt x="11828504" y="466776"/>
                  <a:pt x="11829791" y="466776"/>
                </a:cubicBezTo>
                <a:close/>
                <a:moveTo>
                  <a:pt x="12217395" y="465856"/>
                </a:moveTo>
                <a:lnTo>
                  <a:pt x="12217395" y="471521"/>
                </a:lnTo>
                <a:lnTo>
                  <a:pt x="12214767" y="468857"/>
                </a:lnTo>
                <a:close/>
                <a:moveTo>
                  <a:pt x="10539679" y="463455"/>
                </a:moveTo>
                <a:cubicBezTo>
                  <a:pt x="10539795" y="463455"/>
                  <a:pt x="10539795" y="463455"/>
                  <a:pt x="10539795" y="463455"/>
                </a:cubicBezTo>
                <a:cubicBezTo>
                  <a:pt x="10541666" y="463478"/>
                  <a:pt x="10543070" y="464964"/>
                  <a:pt x="10543070" y="466776"/>
                </a:cubicBezTo>
                <a:cubicBezTo>
                  <a:pt x="10543070" y="468857"/>
                  <a:pt x="10541784" y="470517"/>
                  <a:pt x="10539679" y="470517"/>
                </a:cubicBezTo>
                <a:cubicBezTo>
                  <a:pt x="10537573" y="470517"/>
                  <a:pt x="10536403" y="468857"/>
                  <a:pt x="10536403" y="466776"/>
                </a:cubicBezTo>
                <a:cubicBezTo>
                  <a:pt x="10536403" y="466741"/>
                  <a:pt x="10536403" y="466717"/>
                  <a:pt x="10536403" y="466682"/>
                </a:cubicBezTo>
                <a:cubicBezTo>
                  <a:pt x="10536403" y="464870"/>
                  <a:pt x="10537923" y="463432"/>
                  <a:pt x="10539679" y="463455"/>
                </a:cubicBezTo>
                <a:close/>
                <a:moveTo>
                  <a:pt x="595446" y="460954"/>
                </a:moveTo>
                <a:cubicBezTo>
                  <a:pt x="597083" y="460954"/>
                  <a:pt x="598253" y="462205"/>
                  <a:pt x="598253" y="463853"/>
                </a:cubicBezTo>
                <a:cubicBezTo>
                  <a:pt x="598253" y="465525"/>
                  <a:pt x="597083" y="466776"/>
                  <a:pt x="595446" y="466776"/>
                </a:cubicBezTo>
                <a:cubicBezTo>
                  <a:pt x="593692" y="466776"/>
                  <a:pt x="592522" y="465525"/>
                  <a:pt x="592522" y="463865"/>
                </a:cubicBezTo>
                <a:cubicBezTo>
                  <a:pt x="592522" y="463795"/>
                  <a:pt x="592522" y="463713"/>
                  <a:pt x="592522" y="463643"/>
                </a:cubicBezTo>
                <a:cubicBezTo>
                  <a:pt x="592592" y="462089"/>
                  <a:pt x="593902" y="460884"/>
                  <a:pt x="595446" y="460954"/>
                </a:cubicBezTo>
                <a:close/>
                <a:moveTo>
                  <a:pt x="10948744" y="460124"/>
                </a:moveTo>
                <a:cubicBezTo>
                  <a:pt x="10952135" y="460124"/>
                  <a:pt x="10955060" y="462626"/>
                  <a:pt x="10955060" y="465946"/>
                </a:cubicBezTo>
                <a:cubicBezTo>
                  <a:pt x="10955060" y="469266"/>
                  <a:pt x="10952135" y="471768"/>
                  <a:pt x="10948744" y="471768"/>
                </a:cubicBezTo>
                <a:cubicBezTo>
                  <a:pt x="10945469" y="471768"/>
                  <a:pt x="10943014" y="469266"/>
                  <a:pt x="10943014" y="465946"/>
                </a:cubicBezTo>
                <a:cubicBezTo>
                  <a:pt x="10943014" y="465865"/>
                  <a:pt x="10943014" y="465771"/>
                  <a:pt x="10943014" y="465689"/>
                </a:cubicBezTo>
                <a:cubicBezTo>
                  <a:pt x="10943014" y="462545"/>
                  <a:pt x="10945703" y="460055"/>
                  <a:pt x="10948744" y="460124"/>
                </a:cubicBezTo>
                <a:close/>
                <a:moveTo>
                  <a:pt x="11738343" y="458465"/>
                </a:moveTo>
                <a:cubicBezTo>
                  <a:pt x="11738694" y="458465"/>
                  <a:pt x="11739512" y="458885"/>
                  <a:pt x="11739512" y="459294"/>
                </a:cubicBezTo>
                <a:cubicBezTo>
                  <a:pt x="11739512" y="460124"/>
                  <a:pt x="11738694" y="460545"/>
                  <a:pt x="11738343" y="460545"/>
                </a:cubicBezTo>
                <a:cubicBezTo>
                  <a:pt x="11737874" y="460545"/>
                  <a:pt x="11737525" y="460124"/>
                  <a:pt x="11737525" y="459283"/>
                </a:cubicBezTo>
                <a:cubicBezTo>
                  <a:pt x="11737525" y="458885"/>
                  <a:pt x="11737874" y="458465"/>
                  <a:pt x="11738343" y="458465"/>
                </a:cubicBezTo>
                <a:close/>
                <a:moveTo>
                  <a:pt x="10848175" y="458056"/>
                </a:moveTo>
                <a:cubicBezTo>
                  <a:pt x="10851215" y="458103"/>
                  <a:pt x="10853553" y="460499"/>
                  <a:pt x="10853553" y="463456"/>
                </a:cubicBezTo>
                <a:cubicBezTo>
                  <a:pt x="10853553" y="465946"/>
                  <a:pt x="10851098" y="468436"/>
                  <a:pt x="10848175" y="468436"/>
                </a:cubicBezTo>
                <a:cubicBezTo>
                  <a:pt x="10845719" y="468436"/>
                  <a:pt x="10843145" y="465946"/>
                  <a:pt x="10843145" y="463456"/>
                </a:cubicBezTo>
                <a:cubicBezTo>
                  <a:pt x="10843145" y="460545"/>
                  <a:pt x="10845719" y="458056"/>
                  <a:pt x="10848175" y="458056"/>
                </a:cubicBezTo>
                <a:close/>
                <a:moveTo>
                  <a:pt x="11051537" y="457635"/>
                </a:moveTo>
                <a:cubicBezTo>
                  <a:pt x="11051537" y="457635"/>
                  <a:pt x="11051655" y="457635"/>
                  <a:pt x="11051655" y="457635"/>
                </a:cubicBezTo>
                <a:cubicBezTo>
                  <a:pt x="11055278" y="457682"/>
                  <a:pt x="11058202" y="460651"/>
                  <a:pt x="11058085" y="464275"/>
                </a:cubicBezTo>
                <a:cubicBezTo>
                  <a:pt x="11058085" y="468015"/>
                  <a:pt x="11055278" y="470937"/>
                  <a:pt x="11051537" y="470937"/>
                </a:cubicBezTo>
                <a:cubicBezTo>
                  <a:pt x="11047794" y="470937"/>
                  <a:pt x="11044870" y="468027"/>
                  <a:pt x="11044870" y="464286"/>
                </a:cubicBezTo>
                <a:cubicBezTo>
                  <a:pt x="11044870" y="464228"/>
                  <a:pt x="11044870" y="464169"/>
                  <a:pt x="11044870" y="464112"/>
                </a:cubicBezTo>
                <a:cubicBezTo>
                  <a:pt x="11044870" y="460488"/>
                  <a:pt x="11047912" y="457589"/>
                  <a:pt x="11051537" y="457635"/>
                </a:cubicBezTo>
                <a:close/>
                <a:moveTo>
                  <a:pt x="10239954" y="453473"/>
                </a:moveTo>
                <a:cubicBezTo>
                  <a:pt x="10240773" y="453473"/>
                  <a:pt x="10241591" y="454314"/>
                  <a:pt x="10241591" y="455145"/>
                </a:cubicBezTo>
                <a:cubicBezTo>
                  <a:pt x="10241591" y="455553"/>
                  <a:pt x="10240773" y="456372"/>
                  <a:pt x="10239954" y="456372"/>
                </a:cubicBezTo>
                <a:lnTo>
                  <a:pt x="10239954" y="456384"/>
                </a:lnTo>
                <a:cubicBezTo>
                  <a:pt x="10239135" y="456384"/>
                  <a:pt x="10238668" y="455553"/>
                  <a:pt x="10238668" y="455145"/>
                </a:cubicBezTo>
                <a:cubicBezTo>
                  <a:pt x="10238668" y="454314"/>
                  <a:pt x="10239135" y="453473"/>
                  <a:pt x="10239954" y="453473"/>
                </a:cubicBezTo>
                <a:close/>
                <a:moveTo>
                  <a:pt x="11259346" y="452642"/>
                </a:moveTo>
                <a:cubicBezTo>
                  <a:pt x="11264374" y="452642"/>
                  <a:pt x="11268467" y="456384"/>
                  <a:pt x="11268467" y="461375"/>
                </a:cubicBezTo>
                <a:lnTo>
                  <a:pt x="11261288" y="468570"/>
                </a:lnTo>
                <a:lnTo>
                  <a:pt x="11268934" y="475917"/>
                </a:lnTo>
                <a:lnTo>
                  <a:pt x="11263172" y="481699"/>
                </a:lnTo>
                <a:lnTo>
                  <a:pt x="11272677" y="490879"/>
                </a:lnTo>
                <a:lnTo>
                  <a:pt x="11268794" y="494777"/>
                </a:lnTo>
                <a:lnTo>
                  <a:pt x="11279342" y="505421"/>
                </a:lnTo>
                <a:lnTo>
                  <a:pt x="11272556" y="512466"/>
                </a:lnTo>
                <a:lnTo>
                  <a:pt x="11277706" y="507502"/>
                </a:lnTo>
                <a:cubicBezTo>
                  <a:pt x="11284372" y="507502"/>
                  <a:pt x="11289750" y="512902"/>
                  <a:pt x="11289750" y="519565"/>
                </a:cubicBezTo>
                <a:lnTo>
                  <a:pt x="11289479" y="520237"/>
                </a:lnTo>
                <a:lnTo>
                  <a:pt x="11280687" y="523776"/>
                </a:lnTo>
                <a:lnTo>
                  <a:pt x="11277304" y="531867"/>
                </a:lnTo>
                <a:lnTo>
                  <a:pt x="11268950" y="528296"/>
                </a:lnTo>
                <a:cubicBezTo>
                  <a:pt x="11266655" y="526009"/>
                  <a:pt x="11265193" y="522891"/>
                  <a:pt x="11265193" y="519565"/>
                </a:cubicBezTo>
                <a:lnTo>
                  <a:pt x="11267952" y="516905"/>
                </a:lnTo>
                <a:lnTo>
                  <a:pt x="11256888" y="505433"/>
                </a:lnTo>
                <a:cubicBezTo>
                  <a:pt x="11256888" y="505398"/>
                  <a:pt x="11256888" y="505351"/>
                  <a:pt x="11256888" y="505317"/>
                </a:cubicBezTo>
                <a:lnTo>
                  <a:pt x="11261257" y="500996"/>
                </a:lnTo>
                <a:lnTo>
                  <a:pt x="11251509" y="490891"/>
                </a:lnTo>
                <a:cubicBezTo>
                  <a:pt x="11251509" y="490821"/>
                  <a:pt x="11251509" y="490750"/>
                  <a:pt x="11251509" y="490680"/>
                </a:cubicBezTo>
                <a:lnTo>
                  <a:pt x="11257737" y="484580"/>
                </a:lnTo>
                <a:lnTo>
                  <a:pt x="11249405" y="475917"/>
                </a:lnTo>
                <a:cubicBezTo>
                  <a:pt x="11249405" y="475813"/>
                  <a:pt x="11249405" y="475707"/>
                  <a:pt x="11249405" y="475602"/>
                </a:cubicBezTo>
                <a:lnTo>
                  <a:pt x="11257123" y="468168"/>
                </a:lnTo>
                <a:lnTo>
                  <a:pt x="11250692" y="461375"/>
                </a:lnTo>
                <a:cubicBezTo>
                  <a:pt x="11250692" y="456559"/>
                  <a:pt x="11254551" y="452667"/>
                  <a:pt x="11259346" y="452642"/>
                </a:cubicBezTo>
                <a:close/>
                <a:moveTo>
                  <a:pt x="10750058" y="452234"/>
                </a:moveTo>
                <a:cubicBezTo>
                  <a:pt x="10752514" y="452234"/>
                  <a:pt x="10754268" y="453894"/>
                  <a:pt x="10754268" y="456384"/>
                </a:cubicBezTo>
                <a:cubicBezTo>
                  <a:pt x="10754268" y="458885"/>
                  <a:pt x="10752514" y="460545"/>
                  <a:pt x="10750058" y="460545"/>
                </a:cubicBezTo>
                <a:cubicBezTo>
                  <a:pt x="10747603" y="460545"/>
                  <a:pt x="10745498" y="458885"/>
                  <a:pt x="10745498" y="456384"/>
                </a:cubicBezTo>
                <a:cubicBezTo>
                  <a:pt x="10745498" y="453894"/>
                  <a:pt x="10747603" y="452234"/>
                  <a:pt x="10750058" y="452234"/>
                </a:cubicBezTo>
                <a:close/>
                <a:moveTo>
                  <a:pt x="1434399" y="451404"/>
                </a:moveTo>
                <a:cubicBezTo>
                  <a:pt x="1435217" y="451404"/>
                  <a:pt x="1436037" y="451813"/>
                  <a:pt x="1436037" y="452644"/>
                </a:cubicBezTo>
                <a:cubicBezTo>
                  <a:pt x="1436037" y="453473"/>
                  <a:pt x="1435217" y="453895"/>
                  <a:pt x="1434399" y="453895"/>
                </a:cubicBezTo>
                <a:cubicBezTo>
                  <a:pt x="1433931" y="453895"/>
                  <a:pt x="1433113" y="453462"/>
                  <a:pt x="1433113" y="452644"/>
                </a:cubicBezTo>
                <a:cubicBezTo>
                  <a:pt x="1433113" y="451813"/>
                  <a:pt x="1433931" y="451404"/>
                  <a:pt x="1434399" y="451404"/>
                </a:cubicBezTo>
                <a:close/>
                <a:moveTo>
                  <a:pt x="11905454" y="450574"/>
                </a:moveTo>
                <a:cubicBezTo>
                  <a:pt x="11905454" y="450574"/>
                  <a:pt x="11905571" y="450574"/>
                  <a:pt x="11905571" y="450574"/>
                </a:cubicBezTo>
                <a:cubicBezTo>
                  <a:pt x="11907091" y="450610"/>
                  <a:pt x="11908378" y="451906"/>
                  <a:pt x="11908378" y="453473"/>
                </a:cubicBezTo>
                <a:cubicBezTo>
                  <a:pt x="11908378" y="453519"/>
                  <a:pt x="11908378" y="453555"/>
                  <a:pt x="11908378" y="453602"/>
                </a:cubicBezTo>
                <a:cubicBezTo>
                  <a:pt x="11908261" y="455168"/>
                  <a:pt x="11906974" y="456407"/>
                  <a:pt x="11905454" y="456372"/>
                </a:cubicBezTo>
                <a:lnTo>
                  <a:pt x="11905454" y="456384"/>
                </a:lnTo>
                <a:cubicBezTo>
                  <a:pt x="11903817" y="456384"/>
                  <a:pt x="11902531" y="455145"/>
                  <a:pt x="11902531" y="453473"/>
                </a:cubicBezTo>
                <a:cubicBezTo>
                  <a:pt x="11902531" y="453426"/>
                  <a:pt x="11902531" y="453391"/>
                  <a:pt x="11902531" y="453344"/>
                </a:cubicBezTo>
                <a:cubicBezTo>
                  <a:pt x="11902531" y="451777"/>
                  <a:pt x="11903817" y="450538"/>
                  <a:pt x="11905454" y="450574"/>
                </a:cubicBezTo>
                <a:close/>
                <a:moveTo>
                  <a:pt x="11156201" y="450562"/>
                </a:moveTo>
                <a:cubicBezTo>
                  <a:pt x="11156318" y="450562"/>
                  <a:pt x="11156318" y="450562"/>
                  <a:pt x="11156318" y="450562"/>
                </a:cubicBezTo>
                <a:cubicBezTo>
                  <a:pt x="11160410" y="450585"/>
                  <a:pt x="11163802" y="453928"/>
                  <a:pt x="11163686" y="458043"/>
                </a:cubicBezTo>
                <a:cubicBezTo>
                  <a:pt x="11163686" y="462205"/>
                  <a:pt x="11160410" y="465525"/>
                  <a:pt x="11156201" y="465525"/>
                </a:cubicBezTo>
                <a:cubicBezTo>
                  <a:pt x="11152576" y="465525"/>
                  <a:pt x="11148717" y="462205"/>
                  <a:pt x="11148717" y="458043"/>
                </a:cubicBezTo>
                <a:cubicBezTo>
                  <a:pt x="11148951" y="453964"/>
                  <a:pt x="11152225" y="450678"/>
                  <a:pt x="11156201" y="450562"/>
                </a:cubicBezTo>
                <a:close/>
                <a:moveTo>
                  <a:pt x="12003570" y="449324"/>
                </a:moveTo>
                <a:cubicBezTo>
                  <a:pt x="12003570" y="449324"/>
                  <a:pt x="12003685" y="449324"/>
                  <a:pt x="12003685" y="449324"/>
                </a:cubicBezTo>
                <a:cubicBezTo>
                  <a:pt x="12005440" y="449347"/>
                  <a:pt x="12006961" y="450832"/>
                  <a:pt x="12006843" y="452644"/>
                </a:cubicBezTo>
                <a:cubicBezTo>
                  <a:pt x="12006727" y="454432"/>
                  <a:pt x="12005323" y="455858"/>
                  <a:pt x="12003570" y="455974"/>
                </a:cubicBezTo>
                <a:cubicBezTo>
                  <a:pt x="12003570" y="455974"/>
                  <a:pt x="12003454" y="455974"/>
                  <a:pt x="12003454" y="455974"/>
                </a:cubicBezTo>
                <a:cubicBezTo>
                  <a:pt x="12001699" y="455940"/>
                  <a:pt x="12000178" y="454455"/>
                  <a:pt x="12000296" y="452644"/>
                </a:cubicBezTo>
                <a:cubicBezTo>
                  <a:pt x="12000296" y="450574"/>
                  <a:pt x="12001465" y="449324"/>
                  <a:pt x="12003570" y="449324"/>
                </a:cubicBezTo>
                <a:close/>
                <a:moveTo>
                  <a:pt x="10445773" y="448493"/>
                </a:moveTo>
                <a:cubicBezTo>
                  <a:pt x="10446943" y="448493"/>
                  <a:pt x="10447879" y="449323"/>
                  <a:pt x="10447879" y="450574"/>
                </a:cubicBezTo>
                <a:cubicBezTo>
                  <a:pt x="10447879" y="451813"/>
                  <a:pt x="10446943" y="453063"/>
                  <a:pt x="10445773" y="453063"/>
                </a:cubicBezTo>
                <a:cubicBezTo>
                  <a:pt x="10444370" y="452970"/>
                  <a:pt x="10443317" y="451906"/>
                  <a:pt x="10443317" y="450574"/>
                </a:cubicBezTo>
                <a:cubicBezTo>
                  <a:pt x="10443317" y="449312"/>
                  <a:pt x="10444487" y="448493"/>
                  <a:pt x="10445773" y="448493"/>
                </a:cubicBezTo>
                <a:close/>
                <a:moveTo>
                  <a:pt x="11809444" y="447663"/>
                </a:moveTo>
                <a:cubicBezTo>
                  <a:pt x="11811080" y="447663"/>
                  <a:pt x="11811900" y="448902"/>
                  <a:pt x="11811900" y="450153"/>
                </a:cubicBezTo>
                <a:cubicBezTo>
                  <a:pt x="11811900" y="451403"/>
                  <a:pt x="11811080" y="452631"/>
                  <a:pt x="11809444" y="452631"/>
                </a:cubicBezTo>
                <a:lnTo>
                  <a:pt x="11809444" y="452642"/>
                </a:lnTo>
                <a:cubicBezTo>
                  <a:pt x="11808157" y="452642"/>
                  <a:pt x="11807338" y="451403"/>
                  <a:pt x="11807338" y="450153"/>
                </a:cubicBezTo>
                <a:cubicBezTo>
                  <a:pt x="11807338" y="448902"/>
                  <a:pt x="11808157" y="447663"/>
                  <a:pt x="11809444" y="447663"/>
                </a:cubicBezTo>
                <a:close/>
                <a:moveTo>
                  <a:pt x="12104140" y="442672"/>
                </a:moveTo>
                <a:cubicBezTo>
                  <a:pt x="12104140" y="442672"/>
                  <a:pt x="12104256" y="442672"/>
                  <a:pt x="12104256" y="442672"/>
                </a:cubicBezTo>
                <a:cubicBezTo>
                  <a:pt x="12106244" y="442684"/>
                  <a:pt x="12107881" y="444355"/>
                  <a:pt x="12107881" y="446413"/>
                </a:cubicBezTo>
                <a:cubicBezTo>
                  <a:pt x="12107881" y="448493"/>
                  <a:pt x="12106244" y="450153"/>
                  <a:pt x="12104140" y="450153"/>
                </a:cubicBezTo>
                <a:cubicBezTo>
                  <a:pt x="12102034" y="450153"/>
                  <a:pt x="12100397" y="448493"/>
                  <a:pt x="12100397" y="446413"/>
                </a:cubicBezTo>
                <a:cubicBezTo>
                  <a:pt x="12100397" y="446402"/>
                  <a:pt x="12100397" y="446378"/>
                  <a:pt x="12100397" y="446366"/>
                </a:cubicBezTo>
                <a:cubicBezTo>
                  <a:pt x="12100397" y="444309"/>
                  <a:pt x="12102151" y="442661"/>
                  <a:pt x="12104140" y="442672"/>
                </a:cubicBezTo>
                <a:close/>
                <a:moveTo>
                  <a:pt x="11716240" y="441829"/>
                </a:moveTo>
                <a:cubicBezTo>
                  <a:pt x="11717175" y="441888"/>
                  <a:pt x="11717878" y="442601"/>
                  <a:pt x="11717994" y="443490"/>
                </a:cubicBezTo>
                <a:cubicBezTo>
                  <a:pt x="11717994" y="444753"/>
                  <a:pt x="11717059" y="445150"/>
                  <a:pt x="11716240" y="445150"/>
                </a:cubicBezTo>
                <a:lnTo>
                  <a:pt x="11716240" y="445161"/>
                </a:lnTo>
                <a:cubicBezTo>
                  <a:pt x="11715071" y="445161"/>
                  <a:pt x="11714251" y="444753"/>
                  <a:pt x="11714251" y="443490"/>
                </a:cubicBezTo>
                <a:cubicBezTo>
                  <a:pt x="11714251" y="442660"/>
                  <a:pt x="11715071" y="441829"/>
                  <a:pt x="11716240" y="441829"/>
                </a:cubicBezTo>
                <a:close/>
                <a:moveTo>
                  <a:pt x="10654048" y="441829"/>
                </a:moveTo>
                <a:cubicBezTo>
                  <a:pt x="10655803" y="441947"/>
                  <a:pt x="10657206" y="443373"/>
                  <a:pt x="10657324" y="445161"/>
                </a:cubicBezTo>
                <a:cubicBezTo>
                  <a:pt x="10657324" y="445197"/>
                  <a:pt x="10657324" y="445220"/>
                  <a:pt x="10657324" y="445255"/>
                </a:cubicBezTo>
                <a:cubicBezTo>
                  <a:pt x="10657324" y="447067"/>
                  <a:pt x="10655803" y="448517"/>
                  <a:pt x="10654048" y="448493"/>
                </a:cubicBezTo>
                <a:cubicBezTo>
                  <a:pt x="10651943" y="448493"/>
                  <a:pt x="10650306" y="447242"/>
                  <a:pt x="10650306" y="445161"/>
                </a:cubicBezTo>
                <a:cubicBezTo>
                  <a:pt x="10650306" y="443490"/>
                  <a:pt x="10651943" y="441829"/>
                  <a:pt x="10654048" y="441829"/>
                </a:cubicBezTo>
                <a:close/>
                <a:moveTo>
                  <a:pt x="11263087" y="439340"/>
                </a:moveTo>
                <a:cubicBezTo>
                  <a:pt x="11267647" y="439353"/>
                  <a:pt x="11271389" y="443070"/>
                  <a:pt x="11271389" y="447664"/>
                </a:cubicBezTo>
                <a:cubicBezTo>
                  <a:pt x="11271389" y="451813"/>
                  <a:pt x="11267647" y="455555"/>
                  <a:pt x="11263087" y="455555"/>
                </a:cubicBezTo>
                <a:cubicBezTo>
                  <a:pt x="11258760" y="455403"/>
                  <a:pt x="11255368" y="451954"/>
                  <a:pt x="11255252" y="447664"/>
                </a:cubicBezTo>
                <a:cubicBezTo>
                  <a:pt x="11255252" y="443081"/>
                  <a:pt x="11258995" y="439340"/>
                  <a:pt x="11263087" y="439340"/>
                </a:cubicBezTo>
                <a:close/>
                <a:moveTo>
                  <a:pt x="1010710" y="439340"/>
                </a:moveTo>
                <a:cubicBezTo>
                  <a:pt x="1011528" y="439340"/>
                  <a:pt x="1012815" y="440170"/>
                  <a:pt x="1012815" y="441409"/>
                </a:cubicBezTo>
                <a:cubicBezTo>
                  <a:pt x="1012815" y="442671"/>
                  <a:pt x="1011528" y="443490"/>
                  <a:pt x="1010710" y="443490"/>
                </a:cubicBezTo>
                <a:cubicBezTo>
                  <a:pt x="1009541" y="443490"/>
                  <a:pt x="1008254" y="442660"/>
                  <a:pt x="1008254" y="441409"/>
                </a:cubicBezTo>
                <a:cubicBezTo>
                  <a:pt x="1008254" y="440170"/>
                  <a:pt x="1009541" y="439340"/>
                  <a:pt x="1010710" y="439340"/>
                </a:cubicBezTo>
                <a:close/>
                <a:moveTo>
                  <a:pt x="11063114" y="438090"/>
                </a:moveTo>
                <a:cubicBezTo>
                  <a:pt x="11066272" y="438148"/>
                  <a:pt x="11068844" y="440720"/>
                  <a:pt x="11068962" y="443911"/>
                </a:cubicBezTo>
                <a:cubicBezTo>
                  <a:pt x="11068962" y="446833"/>
                  <a:pt x="11066037" y="449324"/>
                  <a:pt x="11063114" y="449324"/>
                </a:cubicBezTo>
                <a:cubicBezTo>
                  <a:pt x="11059840" y="449324"/>
                  <a:pt x="11057267" y="446833"/>
                  <a:pt x="11057267" y="443911"/>
                </a:cubicBezTo>
                <a:cubicBezTo>
                  <a:pt x="11057267" y="443818"/>
                  <a:pt x="11057267" y="443725"/>
                  <a:pt x="11057267" y="443630"/>
                </a:cubicBezTo>
                <a:cubicBezTo>
                  <a:pt x="11057385" y="440486"/>
                  <a:pt x="11059956" y="438008"/>
                  <a:pt x="11063114" y="438090"/>
                </a:cubicBezTo>
                <a:close/>
                <a:moveTo>
                  <a:pt x="10962545" y="436839"/>
                </a:moveTo>
                <a:cubicBezTo>
                  <a:pt x="10965468" y="436839"/>
                  <a:pt x="10967455" y="439340"/>
                  <a:pt x="10967455" y="442251"/>
                </a:cubicBezTo>
                <a:cubicBezTo>
                  <a:pt x="10967455" y="444998"/>
                  <a:pt x="10965235" y="447208"/>
                  <a:pt x="10962545" y="447243"/>
                </a:cubicBezTo>
                <a:cubicBezTo>
                  <a:pt x="10959971" y="447243"/>
                  <a:pt x="10957516" y="444753"/>
                  <a:pt x="10957516" y="442251"/>
                </a:cubicBezTo>
                <a:cubicBezTo>
                  <a:pt x="10957516" y="439340"/>
                  <a:pt x="10959971" y="436839"/>
                  <a:pt x="10962545" y="436839"/>
                </a:cubicBezTo>
                <a:close/>
                <a:moveTo>
                  <a:pt x="481894" y="436429"/>
                </a:moveTo>
                <a:cubicBezTo>
                  <a:pt x="481918" y="436429"/>
                  <a:pt x="481953" y="436429"/>
                  <a:pt x="481977" y="436429"/>
                </a:cubicBezTo>
                <a:cubicBezTo>
                  <a:pt x="483567" y="436452"/>
                  <a:pt x="484841" y="437750"/>
                  <a:pt x="484818" y="439340"/>
                </a:cubicBezTo>
                <a:cubicBezTo>
                  <a:pt x="484818" y="440579"/>
                  <a:pt x="483532" y="441829"/>
                  <a:pt x="481894" y="441829"/>
                </a:cubicBezTo>
                <a:cubicBezTo>
                  <a:pt x="480258" y="441829"/>
                  <a:pt x="478971" y="440579"/>
                  <a:pt x="478971" y="439351"/>
                </a:cubicBezTo>
                <a:cubicBezTo>
                  <a:pt x="478971" y="437680"/>
                  <a:pt x="480258" y="436429"/>
                  <a:pt x="481894" y="436429"/>
                </a:cubicBezTo>
                <a:close/>
                <a:moveTo>
                  <a:pt x="11165439" y="434770"/>
                </a:moveTo>
                <a:cubicBezTo>
                  <a:pt x="11165439" y="434770"/>
                  <a:pt x="11165557" y="434770"/>
                  <a:pt x="11165557" y="434770"/>
                </a:cubicBezTo>
                <a:cubicBezTo>
                  <a:pt x="11169181" y="434805"/>
                  <a:pt x="11172104" y="437786"/>
                  <a:pt x="11172104" y="441410"/>
                </a:cubicBezTo>
                <a:cubicBezTo>
                  <a:pt x="11172104" y="444742"/>
                  <a:pt x="11169181" y="447664"/>
                  <a:pt x="11165439" y="447664"/>
                </a:cubicBezTo>
                <a:cubicBezTo>
                  <a:pt x="11162048" y="447664"/>
                  <a:pt x="11159123" y="444753"/>
                  <a:pt x="11159123" y="441410"/>
                </a:cubicBezTo>
                <a:cubicBezTo>
                  <a:pt x="11159123" y="437693"/>
                  <a:pt x="11162048" y="434770"/>
                  <a:pt x="11165439" y="434770"/>
                </a:cubicBezTo>
                <a:close/>
                <a:moveTo>
                  <a:pt x="11624792" y="433098"/>
                </a:moveTo>
                <a:cubicBezTo>
                  <a:pt x="11625610" y="433098"/>
                  <a:pt x="11626077" y="433940"/>
                  <a:pt x="11626077" y="434348"/>
                </a:cubicBezTo>
                <a:cubicBezTo>
                  <a:pt x="11626077" y="435179"/>
                  <a:pt x="11625610" y="435600"/>
                  <a:pt x="11624792" y="435600"/>
                </a:cubicBezTo>
                <a:cubicBezTo>
                  <a:pt x="11624441" y="435600"/>
                  <a:pt x="11623621" y="435179"/>
                  <a:pt x="11623621" y="434348"/>
                </a:cubicBezTo>
                <a:cubicBezTo>
                  <a:pt x="11623621" y="433940"/>
                  <a:pt x="11624441" y="433098"/>
                  <a:pt x="11624792" y="433098"/>
                </a:cubicBezTo>
                <a:close/>
                <a:moveTo>
                  <a:pt x="10864429" y="432268"/>
                </a:moveTo>
                <a:cubicBezTo>
                  <a:pt x="10866885" y="432268"/>
                  <a:pt x="10868521" y="433940"/>
                  <a:pt x="10868521" y="436429"/>
                </a:cubicBezTo>
                <a:cubicBezTo>
                  <a:pt x="10868521" y="438919"/>
                  <a:pt x="10866885" y="440592"/>
                  <a:pt x="10864429" y="440592"/>
                </a:cubicBezTo>
                <a:lnTo>
                  <a:pt x="10864429" y="440579"/>
                </a:lnTo>
                <a:cubicBezTo>
                  <a:pt x="10862324" y="440463"/>
                  <a:pt x="10860569" y="438767"/>
                  <a:pt x="10860453" y="436640"/>
                </a:cubicBezTo>
                <a:cubicBezTo>
                  <a:pt x="10860336" y="434348"/>
                  <a:pt x="10862089" y="432386"/>
                  <a:pt x="10864429" y="432268"/>
                </a:cubicBezTo>
                <a:close/>
                <a:moveTo>
                  <a:pt x="12206817" y="431029"/>
                </a:moveTo>
                <a:cubicBezTo>
                  <a:pt x="12208921" y="431029"/>
                  <a:pt x="12211026" y="433097"/>
                  <a:pt x="12211026" y="435178"/>
                </a:cubicBezTo>
                <a:cubicBezTo>
                  <a:pt x="12210909" y="437412"/>
                  <a:pt x="12209037" y="439188"/>
                  <a:pt x="12206817" y="439340"/>
                </a:cubicBezTo>
                <a:cubicBezTo>
                  <a:pt x="12204828" y="439340"/>
                  <a:pt x="12203074" y="437260"/>
                  <a:pt x="12203074" y="435178"/>
                </a:cubicBezTo>
                <a:cubicBezTo>
                  <a:pt x="12203074" y="433097"/>
                  <a:pt x="12204828" y="431029"/>
                  <a:pt x="12206817" y="431029"/>
                </a:cubicBezTo>
                <a:close/>
                <a:moveTo>
                  <a:pt x="11790733" y="430608"/>
                </a:moveTo>
                <a:cubicBezTo>
                  <a:pt x="11790733" y="430608"/>
                  <a:pt x="11790733" y="430608"/>
                  <a:pt x="11790849" y="430608"/>
                </a:cubicBezTo>
                <a:cubicBezTo>
                  <a:pt x="11792604" y="430644"/>
                  <a:pt x="11794007" y="432128"/>
                  <a:pt x="11794007" y="433940"/>
                </a:cubicBezTo>
                <a:cubicBezTo>
                  <a:pt x="11794007" y="435600"/>
                  <a:pt x="11792370" y="436850"/>
                  <a:pt x="11790733" y="436850"/>
                </a:cubicBezTo>
                <a:lnTo>
                  <a:pt x="11790733" y="436839"/>
                </a:lnTo>
                <a:cubicBezTo>
                  <a:pt x="11788978" y="436839"/>
                  <a:pt x="11787809" y="435600"/>
                  <a:pt x="11787809" y="433940"/>
                </a:cubicBezTo>
                <a:cubicBezTo>
                  <a:pt x="11787809" y="431859"/>
                  <a:pt x="11788978" y="430608"/>
                  <a:pt x="11790733" y="430608"/>
                </a:cubicBezTo>
                <a:close/>
                <a:moveTo>
                  <a:pt x="11888849" y="430199"/>
                </a:moveTo>
                <a:cubicBezTo>
                  <a:pt x="11890954" y="430212"/>
                  <a:pt x="11892590" y="431883"/>
                  <a:pt x="11892590" y="433940"/>
                </a:cubicBezTo>
                <a:cubicBezTo>
                  <a:pt x="11892590" y="435600"/>
                  <a:pt x="11890954" y="437260"/>
                  <a:pt x="11888849" y="437260"/>
                </a:cubicBezTo>
                <a:cubicBezTo>
                  <a:pt x="11886743" y="437260"/>
                  <a:pt x="11885107" y="435600"/>
                  <a:pt x="11885107" y="433940"/>
                </a:cubicBezTo>
                <a:cubicBezTo>
                  <a:pt x="11885107" y="433929"/>
                  <a:pt x="11885107" y="433904"/>
                  <a:pt x="11885107" y="433893"/>
                </a:cubicBezTo>
                <a:cubicBezTo>
                  <a:pt x="11885107" y="431836"/>
                  <a:pt x="11886743" y="430187"/>
                  <a:pt x="11888849" y="430199"/>
                </a:cubicBezTo>
                <a:close/>
                <a:moveTo>
                  <a:pt x="10353857" y="430199"/>
                </a:moveTo>
                <a:cubicBezTo>
                  <a:pt x="10354675" y="430199"/>
                  <a:pt x="10355142" y="431041"/>
                  <a:pt x="10355142" y="431859"/>
                </a:cubicBezTo>
                <a:cubicBezTo>
                  <a:pt x="10355142" y="432268"/>
                  <a:pt x="10354675" y="433109"/>
                  <a:pt x="10353857" y="433109"/>
                </a:cubicBezTo>
                <a:lnTo>
                  <a:pt x="10353857" y="433098"/>
                </a:lnTo>
                <a:cubicBezTo>
                  <a:pt x="10353037" y="433098"/>
                  <a:pt x="10352570" y="432268"/>
                  <a:pt x="10352570" y="431859"/>
                </a:cubicBezTo>
                <a:cubicBezTo>
                  <a:pt x="10352570" y="431029"/>
                  <a:pt x="10353037" y="430199"/>
                  <a:pt x="10353857" y="430199"/>
                </a:cubicBezTo>
                <a:close/>
                <a:moveTo>
                  <a:pt x="10560026" y="428118"/>
                </a:moveTo>
                <a:cubicBezTo>
                  <a:pt x="10561312" y="428118"/>
                  <a:pt x="10562132" y="428948"/>
                  <a:pt x="10562132" y="430199"/>
                </a:cubicBezTo>
                <a:cubicBezTo>
                  <a:pt x="10562132" y="431437"/>
                  <a:pt x="10561312" y="432689"/>
                  <a:pt x="10560026" y="432689"/>
                </a:cubicBezTo>
                <a:cubicBezTo>
                  <a:pt x="10558857" y="432689"/>
                  <a:pt x="10558038" y="431437"/>
                  <a:pt x="10558038" y="430199"/>
                </a:cubicBezTo>
                <a:cubicBezTo>
                  <a:pt x="10558038" y="428948"/>
                  <a:pt x="10558857" y="428118"/>
                  <a:pt x="10560026" y="428118"/>
                </a:cubicBezTo>
                <a:close/>
                <a:moveTo>
                  <a:pt x="11695074" y="427698"/>
                </a:moveTo>
                <a:cubicBezTo>
                  <a:pt x="11696360" y="427698"/>
                  <a:pt x="11697529" y="428527"/>
                  <a:pt x="11697529" y="430199"/>
                </a:cubicBezTo>
                <a:cubicBezTo>
                  <a:pt x="11697412" y="431532"/>
                  <a:pt x="11696360" y="432595"/>
                  <a:pt x="11695074" y="432689"/>
                </a:cubicBezTo>
                <a:cubicBezTo>
                  <a:pt x="11693786" y="432595"/>
                  <a:pt x="11692735" y="431532"/>
                  <a:pt x="11692617" y="430199"/>
                </a:cubicBezTo>
                <a:cubicBezTo>
                  <a:pt x="11692617" y="428527"/>
                  <a:pt x="11693786" y="427698"/>
                  <a:pt x="11695074" y="427698"/>
                </a:cubicBezTo>
                <a:close/>
                <a:moveTo>
                  <a:pt x="11270220" y="427288"/>
                </a:moveTo>
                <a:cubicBezTo>
                  <a:pt x="11274312" y="427312"/>
                  <a:pt x="11277705" y="430655"/>
                  <a:pt x="11277705" y="434769"/>
                </a:cubicBezTo>
                <a:cubicBezTo>
                  <a:pt x="11277705" y="438510"/>
                  <a:pt x="11274312" y="441829"/>
                  <a:pt x="11270220" y="441829"/>
                </a:cubicBezTo>
                <a:cubicBezTo>
                  <a:pt x="11266478" y="441829"/>
                  <a:pt x="11263087" y="438510"/>
                  <a:pt x="11263087" y="434769"/>
                </a:cubicBezTo>
                <a:cubicBezTo>
                  <a:pt x="11263087" y="430608"/>
                  <a:pt x="11266478" y="427288"/>
                  <a:pt x="11270220" y="427288"/>
                </a:cubicBezTo>
                <a:close/>
                <a:moveTo>
                  <a:pt x="11989067" y="425208"/>
                </a:moveTo>
                <a:cubicBezTo>
                  <a:pt x="11991290" y="425220"/>
                  <a:pt x="11993161" y="427066"/>
                  <a:pt x="11993161" y="429358"/>
                </a:cubicBezTo>
                <a:cubicBezTo>
                  <a:pt x="11993161" y="431650"/>
                  <a:pt x="11991290" y="433508"/>
                  <a:pt x="11989067" y="433519"/>
                </a:cubicBezTo>
                <a:cubicBezTo>
                  <a:pt x="11986963" y="433519"/>
                  <a:pt x="11985209" y="431439"/>
                  <a:pt x="11985209" y="429358"/>
                </a:cubicBezTo>
                <a:cubicBezTo>
                  <a:pt x="11985209" y="427290"/>
                  <a:pt x="11986963" y="425208"/>
                  <a:pt x="11989067" y="425208"/>
                </a:cubicBezTo>
                <a:close/>
                <a:moveTo>
                  <a:pt x="10768769" y="423548"/>
                </a:moveTo>
                <a:cubicBezTo>
                  <a:pt x="10770407" y="423548"/>
                  <a:pt x="10772161" y="425208"/>
                  <a:pt x="10772161" y="426868"/>
                </a:cubicBezTo>
                <a:cubicBezTo>
                  <a:pt x="10772043" y="428656"/>
                  <a:pt x="10770523" y="430071"/>
                  <a:pt x="10768769" y="430199"/>
                </a:cubicBezTo>
                <a:cubicBezTo>
                  <a:pt x="10766665" y="430199"/>
                  <a:pt x="10765496" y="428527"/>
                  <a:pt x="10765496" y="426868"/>
                </a:cubicBezTo>
                <a:cubicBezTo>
                  <a:pt x="10765496" y="426832"/>
                  <a:pt x="10765496" y="426809"/>
                  <a:pt x="10765496" y="426774"/>
                </a:cubicBezTo>
                <a:cubicBezTo>
                  <a:pt x="10765496" y="424962"/>
                  <a:pt x="10767015" y="423525"/>
                  <a:pt x="10768769" y="423548"/>
                </a:cubicBezTo>
                <a:close/>
                <a:moveTo>
                  <a:pt x="11077734" y="420649"/>
                </a:moveTo>
                <a:cubicBezTo>
                  <a:pt x="11080188" y="420649"/>
                  <a:pt x="11082646" y="422717"/>
                  <a:pt x="11082646" y="425208"/>
                </a:cubicBezTo>
                <a:cubicBezTo>
                  <a:pt x="11082646" y="427943"/>
                  <a:pt x="11080423" y="430164"/>
                  <a:pt x="11077734" y="430199"/>
                </a:cubicBezTo>
                <a:cubicBezTo>
                  <a:pt x="11077499" y="430199"/>
                  <a:pt x="11077383" y="430199"/>
                  <a:pt x="11077265" y="430199"/>
                </a:cubicBezTo>
                <a:cubicBezTo>
                  <a:pt x="11074692" y="430083"/>
                  <a:pt x="11072587" y="427850"/>
                  <a:pt x="11072704" y="425208"/>
                </a:cubicBezTo>
                <a:cubicBezTo>
                  <a:pt x="11072704" y="422717"/>
                  <a:pt x="11074810" y="420649"/>
                  <a:pt x="11077734" y="420649"/>
                </a:cubicBezTo>
                <a:close/>
                <a:moveTo>
                  <a:pt x="11177834" y="420638"/>
                </a:moveTo>
                <a:cubicBezTo>
                  <a:pt x="11180758" y="420638"/>
                  <a:pt x="11183681" y="423127"/>
                  <a:pt x="11183681" y="426038"/>
                </a:cubicBezTo>
                <a:cubicBezTo>
                  <a:pt x="11183681" y="429218"/>
                  <a:pt x="11181110" y="431789"/>
                  <a:pt x="11177834" y="431859"/>
                </a:cubicBezTo>
                <a:cubicBezTo>
                  <a:pt x="11174911" y="431859"/>
                  <a:pt x="11172456" y="429358"/>
                  <a:pt x="11172456" y="426038"/>
                </a:cubicBezTo>
                <a:cubicBezTo>
                  <a:pt x="11172573" y="423080"/>
                  <a:pt x="11174911" y="420685"/>
                  <a:pt x="11177834" y="420638"/>
                </a:cubicBezTo>
                <a:close/>
                <a:moveTo>
                  <a:pt x="11280510" y="416897"/>
                </a:moveTo>
                <a:cubicBezTo>
                  <a:pt x="11284020" y="416978"/>
                  <a:pt x="11286709" y="419714"/>
                  <a:pt x="11286826" y="423127"/>
                </a:cubicBezTo>
                <a:cubicBezTo>
                  <a:pt x="11286709" y="426541"/>
                  <a:pt x="11284020" y="429299"/>
                  <a:pt x="11280510" y="429369"/>
                </a:cubicBezTo>
                <a:lnTo>
                  <a:pt x="11280510" y="429358"/>
                </a:lnTo>
                <a:cubicBezTo>
                  <a:pt x="11276886" y="429358"/>
                  <a:pt x="11273963" y="426459"/>
                  <a:pt x="11273963" y="423127"/>
                </a:cubicBezTo>
                <a:cubicBezTo>
                  <a:pt x="11273963" y="419820"/>
                  <a:pt x="11276886" y="416897"/>
                  <a:pt x="11280510" y="416897"/>
                </a:cubicBezTo>
                <a:close/>
                <a:moveTo>
                  <a:pt x="1323420" y="416896"/>
                </a:moveTo>
                <a:cubicBezTo>
                  <a:pt x="1324239" y="416896"/>
                  <a:pt x="1325058" y="417306"/>
                  <a:pt x="1325058" y="418148"/>
                </a:cubicBezTo>
                <a:cubicBezTo>
                  <a:pt x="1325058" y="418978"/>
                  <a:pt x="1324239" y="419387"/>
                  <a:pt x="1323420" y="419387"/>
                </a:cubicBezTo>
                <a:cubicBezTo>
                  <a:pt x="1322951" y="419387"/>
                  <a:pt x="1322133" y="418978"/>
                  <a:pt x="1322133" y="418148"/>
                </a:cubicBezTo>
                <a:cubicBezTo>
                  <a:pt x="1322133" y="417306"/>
                  <a:pt x="1322951" y="416896"/>
                  <a:pt x="1323420" y="416896"/>
                </a:cubicBezTo>
                <a:close/>
                <a:moveTo>
                  <a:pt x="10979618" y="416486"/>
                </a:moveTo>
                <a:cubicBezTo>
                  <a:pt x="10981839" y="416486"/>
                  <a:pt x="10983710" y="418345"/>
                  <a:pt x="10983710" y="420637"/>
                </a:cubicBezTo>
                <a:cubicBezTo>
                  <a:pt x="10983710" y="422928"/>
                  <a:pt x="10981839" y="424787"/>
                  <a:pt x="10979618" y="424787"/>
                </a:cubicBezTo>
                <a:cubicBezTo>
                  <a:pt x="10977511" y="424787"/>
                  <a:pt x="10975407" y="422717"/>
                  <a:pt x="10975407" y="420637"/>
                </a:cubicBezTo>
                <a:cubicBezTo>
                  <a:pt x="10975524" y="418404"/>
                  <a:pt x="10977396" y="416639"/>
                  <a:pt x="10979618" y="416486"/>
                </a:cubicBezTo>
                <a:close/>
                <a:moveTo>
                  <a:pt x="11773661" y="415646"/>
                </a:moveTo>
                <a:cubicBezTo>
                  <a:pt x="11775765" y="415657"/>
                  <a:pt x="11777401" y="417329"/>
                  <a:pt x="11777401" y="419387"/>
                </a:cubicBezTo>
                <a:cubicBezTo>
                  <a:pt x="11777401" y="421467"/>
                  <a:pt x="11775765" y="423127"/>
                  <a:pt x="11773661" y="423127"/>
                </a:cubicBezTo>
                <a:cubicBezTo>
                  <a:pt x="11771205" y="423127"/>
                  <a:pt x="11769450" y="421467"/>
                  <a:pt x="11769450" y="419387"/>
                </a:cubicBezTo>
                <a:cubicBezTo>
                  <a:pt x="11769450" y="417306"/>
                  <a:pt x="11771205" y="415646"/>
                  <a:pt x="11773661" y="415646"/>
                </a:cubicBezTo>
                <a:close/>
                <a:moveTo>
                  <a:pt x="11377340" y="415342"/>
                </a:moveTo>
                <a:cubicBezTo>
                  <a:pt x="11381667" y="415517"/>
                  <a:pt x="11385059" y="419188"/>
                  <a:pt x="11384941" y="423548"/>
                </a:cubicBezTo>
                <a:lnTo>
                  <a:pt x="11378156" y="429931"/>
                </a:lnTo>
                <a:lnTo>
                  <a:pt x="11380382" y="432268"/>
                </a:lnTo>
                <a:lnTo>
                  <a:pt x="11375308" y="437354"/>
                </a:lnTo>
                <a:lnTo>
                  <a:pt x="11379562" y="441410"/>
                </a:lnTo>
                <a:cubicBezTo>
                  <a:pt x="11379562" y="441515"/>
                  <a:pt x="11379562" y="441620"/>
                  <a:pt x="11379562" y="441725"/>
                </a:cubicBezTo>
                <a:lnTo>
                  <a:pt x="11375716" y="445439"/>
                </a:lnTo>
                <a:lnTo>
                  <a:pt x="11381549" y="451403"/>
                </a:lnTo>
                <a:lnTo>
                  <a:pt x="11379109" y="453767"/>
                </a:lnTo>
                <a:lnTo>
                  <a:pt x="11386579" y="460954"/>
                </a:lnTo>
                <a:lnTo>
                  <a:pt x="11385949" y="461562"/>
                </a:lnTo>
                <a:lnTo>
                  <a:pt x="11391780" y="467367"/>
                </a:lnTo>
                <a:lnTo>
                  <a:pt x="11392776" y="466366"/>
                </a:lnTo>
                <a:lnTo>
                  <a:pt x="11402553" y="476102"/>
                </a:lnTo>
                <a:lnTo>
                  <a:pt x="11405758" y="473006"/>
                </a:lnTo>
                <a:lnTo>
                  <a:pt x="11413948" y="480991"/>
                </a:lnTo>
                <a:lnTo>
                  <a:pt x="11421076" y="477997"/>
                </a:lnTo>
                <a:cubicBezTo>
                  <a:pt x="11425052" y="477997"/>
                  <a:pt x="11428589" y="479556"/>
                  <a:pt x="11431134" y="482048"/>
                </a:cubicBezTo>
                <a:lnTo>
                  <a:pt x="11432007" y="484112"/>
                </a:lnTo>
                <a:lnTo>
                  <a:pt x="11438969" y="481317"/>
                </a:lnTo>
                <a:cubicBezTo>
                  <a:pt x="11442945" y="481317"/>
                  <a:pt x="11446600" y="482881"/>
                  <a:pt x="11449261" y="485482"/>
                </a:cubicBezTo>
                <a:lnTo>
                  <a:pt x="11449494" y="486042"/>
                </a:lnTo>
                <a:lnTo>
                  <a:pt x="11458497" y="482159"/>
                </a:lnTo>
                <a:lnTo>
                  <a:pt x="11468754" y="486421"/>
                </a:lnTo>
                <a:lnTo>
                  <a:pt x="11468951" y="485945"/>
                </a:lnTo>
                <a:cubicBezTo>
                  <a:pt x="11471800" y="483086"/>
                  <a:pt x="11475748" y="481318"/>
                  <a:pt x="11480133" y="481318"/>
                </a:cubicBezTo>
                <a:lnTo>
                  <a:pt x="11490448" y="485585"/>
                </a:lnTo>
                <a:lnTo>
                  <a:pt x="11491680" y="482672"/>
                </a:lnTo>
                <a:cubicBezTo>
                  <a:pt x="11494692" y="479763"/>
                  <a:pt x="11498844" y="477997"/>
                  <a:pt x="11503405" y="477997"/>
                </a:cubicBezTo>
                <a:lnTo>
                  <a:pt x="11512515" y="481727"/>
                </a:lnTo>
                <a:lnTo>
                  <a:pt x="11514820" y="476129"/>
                </a:lnTo>
                <a:cubicBezTo>
                  <a:pt x="11518051" y="472910"/>
                  <a:pt x="11522524" y="470937"/>
                  <a:pt x="11527494" y="470937"/>
                </a:cubicBezTo>
                <a:cubicBezTo>
                  <a:pt x="11537084" y="470937"/>
                  <a:pt x="11545036" y="478828"/>
                  <a:pt x="11545036" y="488799"/>
                </a:cubicBezTo>
                <a:cubicBezTo>
                  <a:pt x="11545036" y="498361"/>
                  <a:pt x="11537084" y="506263"/>
                  <a:pt x="11527494" y="506263"/>
                </a:cubicBezTo>
                <a:lnTo>
                  <a:pt x="11516530" y="501811"/>
                </a:lnTo>
                <a:lnTo>
                  <a:pt x="11514821" y="505961"/>
                </a:lnTo>
                <a:cubicBezTo>
                  <a:pt x="11511854" y="508975"/>
                  <a:pt x="11507789" y="510845"/>
                  <a:pt x="11503405" y="510845"/>
                </a:cubicBezTo>
                <a:lnTo>
                  <a:pt x="11503405" y="510834"/>
                </a:lnTo>
                <a:lnTo>
                  <a:pt x="11492188" y="506162"/>
                </a:lnTo>
                <a:lnTo>
                  <a:pt x="11491316" y="508277"/>
                </a:lnTo>
                <a:cubicBezTo>
                  <a:pt x="11488465" y="511135"/>
                  <a:pt x="11484518" y="512903"/>
                  <a:pt x="11480133" y="512903"/>
                </a:cubicBezTo>
                <a:lnTo>
                  <a:pt x="11469295" y="508421"/>
                </a:lnTo>
                <a:lnTo>
                  <a:pt x="11458497" y="512902"/>
                </a:lnTo>
                <a:cubicBezTo>
                  <a:pt x="11454346" y="512902"/>
                  <a:pt x="11450604" y="511137"/>
                  <a:pt x="11447900" y="508333"/>
                </a:cubicBezTo>
                <a:lnTo>
                  <a:pt x="11447321" y="506902"/>
                </a:lnTo>
                <a:lnTo>
                  <a:pt x="11438969" y="510413"/>
                </a:lnTo>
                <a:cubicBezTo>
                  <a:pt x="11434818" y="510413"/>
                  <a:pt x="11431193" y="508751"/>
                  <a:pt x="11428605" y="506101"/>
                </a:cubicBezTo>
                <a:lnTo>
                  <a:pt x="11427450" y="503244"/>
                </a:lnTo>
                <a:lnTo>
                  <a:pt x="11421076" y="505843"/>
                </a:lnTo>
                <a:lnTo>
                  <a:pt x="11421076" y="505854"/>
                </a:lnTo>
                <a:cubicBezTo>
                  <a:pt x="11417335" y="505854"/>
                  <a:pt x="11413913" y="504294"/>
                  <a:pt x="11411428" y="501746"/>
                </a:cubicBezTo>
                <a:lnTo>
                  <a:pt x="11409063" y="495864"/>
                </a:lnTo>
                <a:lnTo>
                  <a:pt x="11405758" y="499191"/>
                </a:lnTo>
                <a:lnTo>
                  <a:pt x="11395314" y="488771"/>
                </a:lnTo>
                <a:lnTo>
                  <a:pt x="11392776" y="491301"/>
                </a:lnTo>
                <a:lnTo>
                  <a:pt x="11383258" y="481723"/>
                </a:lnTo>
                <a:lnTo>
                  <a:pt x="11382836" y="482159"/>
                </a:lnTo>
                <a:cubicBezTo>
                  <a:pt x="11376171" y="482159"/>
                  <a:pt x="11370792" y="476746"/>
                  <a:pt x="11370792" y="470107"/>
                </a:cubicBezTo>
                <a:lnTo>
                  <a:pt x="11372274" y="468674"/>
                </a:lnTo>
                <a:lnTo>
                  <a:pt x="11364594" y="460954"/>
                </a:lnTo>
                <a:cubicBezTo>
                  <a:pt x="11364594" y="460896"/>
                  <a:pt x="11364594" y="460849"/>
                  <a:pt x="11364594" y="460791"/>
                </a:cubicBezTo>
                <a:lnTo>
                  <a:pt x="11367574" y="457845"/>
                </a:lnTo>
                <a:lnTo>
                  <a:pt x="11360850" y="451403"/>
                </a:lnTo>
                <a:cubicBezTo>
                  <a:pt x="11360850" y="451333"/>
                  <a:pt x="11360850" y="451251"/>
                  <a:pt x="11360850" y="451181"/>
                </a:cubicBezTo>
                <a:lnTo>
                  <a:pt x="11365670" y="446467"/>
                </a:lnTo>
                <a:lnTo>
                  <a:pt x="11360851" y="441410"/>
                </a:lnTo>
                <a:lnTo>
                  <a:pt x="11366735" y="435515"/>
                </a:lnTo>
                <a:lnTo>
                  <a:pt x="11363308" y="432268"/>
                </a:lnTo>
                <a:cubicBezTo>
                  <a:pt x="11363308" y="432139"/>
                  <a:pt x="11363308" y="432011"/>
                  <a:pt x="11363308" y="431883"/>
                </a:cubicBezTo>
                <a:lnTo>
                  <a:pt x="11370614" y="424940"/>
                </a:lnTo>
                <a:lnTo>
                  <a:pt x="11369155" y="423548"/>
                </a:lnTo>
                <a:cubicBezTo>
                  <a:pt x="11369155" y="423349"/>
                  <a:pt x="11369155" y="423139"/>
                  <a:pt x="11369155" y="422941"/>
                </a:cubicBezTo>
                <a:cubicBezTo>
                  <a:pt x="11369271" y="418579"/>
                  <a:pt x="11373013" y="415179"/>
                  <a:pt x="11377340" y="415342"/>
                </a:cubicBezTo>
                <a:close/>
                <a:moveTo>
                  <a:pt x="11675544" y="415236"/>
                </a:moveTo>
                <a:cubicBezTo>
                  <a:pt x="11677181" y="415236"/>
                  <a:pt x="11678819" y="416896"/>
                  <a:pt x="11678819" y="418556"/>
                </a:cubicBezTo>
                <a:cubicBezTo>
                  <a:pt x="11678819" y="418592"/>
                  <a:pt x="11678819" y="418615"/>
                  <a:pt x="11678819" y="418649"/>
                </a:cubicBezTo>
                <a:cubicBezTo>
                  <a:pt x="11678819" y="420461"/>
                  <a:pt x="11677298" y="421911"/>
                  <a:pt x="11675544" y="421888"/>
                </a:cubicBezTo>
                <a:cubicBezTo>
                  <a:pt x="11675544" y="421888"/>
                  <a:pt x="11675427" y="421888"/>
                  <a:pt x="11675427" y="421888"/>
                </a:cubicBezTo>
                <a:cubicBezTo>
                  <a:pt x="11673673" y="421852"/>
                  <a:pt x="11672153" y="420368"/>
                  <a:pt x="11672153" y="418556"/>
                </a:cubicBezTo>
                <a:cubicBezTo>
                  <a:pt x="11672386" y="416780"/>
                  <a:pt x="11673789" y="415353"/>
                  <a:pt x="11675544" y="415236"/>
                </a:cubicBezTo>
                <a:close/>
                <a:moveTo>
                  <a:pt x="12091743" y="414827"/>
                </a:moveTo>
                <a:cubicBezTo>
                  <a:pt x="12094200" y="414850"/>
                  <a:pt x="12096188" y="416873"/>
                  <a:pt x="12096304" y="419385"/>
                </a:cubicBezTo>
                <a:cubicBezTo>
                  <a:pt x="12096304" y="421466"/>
                  <a:pt x="12094200" y="423548"/>
                  <a:pt x="12091743" y="423548"/>
                </a:cubicBezTo>
                <a:cubicBezTo>
                  <a:pt x="12089639" y="423548"/>
                  <a:pt x="12087534" y="421466"/>
                  <a:pt x="12087534" y="419385"/>
                </a:cubicBezTo>
                <a:cubicBezTo>
                  <a:pt x="12087534" y="416896"/>
                  <a:pt x="12089639" y="414827"/>
                  <a:pt x="12091743" y="414827"/>
                </a:cubicBezTo>
                <a:close/>
                <a:moveTo>
                  <a:pt x="11510537" y="412735"/>
                </a:moveTo>
                <a:cubicBezTo>
                  <a:pt x="11510889" y="412735"/>
                  <a:pt x="11511706" y="413156"/>
                  <a:pt x="11511706" y="413997"/>
                </a:cubicBezTo>
                <a:cubicBezTo>
                  <a:pt x="11511706" y="414406"/>
                  <a:pt x="11510889" y="414816"/>
                  <a:pt x="11510537" y="414816"/>
                </a:cubicBezTo>
                <a:cubicBezTo>
                  <a:pt x="11509601" y="414816"/>
                  <a:pt x="11509252" y="414406"/>
                  <a:pt x="11509252" y="413985"/>
                </a:cubicBezTo>
                <a:cubicBezTo>
                  <a:pt x="11509252" y="413156"/>
                  <a:pt x="11509601" y="412735"/>
                  <a:pt x="11510537" y="412735"/>
                </a:cubicBezTo>
                <a:close/>
                <a:moveTo>
                  <a:pt x="367992" y="412735"/>
                </a:moveTo>
                <a:cubicBezTo>
                  <a:pt x="369629" y="412735"/>
                  <a:pt x="370916" y="413577"/>
                  <a:pt x="370916" y="415236"/>
                </a:cubicBezTo>
                <a:cubicBezTo>
                  <a:pt x="370916" y="416908"/>
                  <a:pt x="369629" y="417726"/>
                  <a:pt x="367992" y="417726"/>
                </a:cubicBezTo>
                <a:cubicBezTo>
                  <a:pt x="366705" y="417726"/>
                  <a:pt x="365536" y="416896"/>
                  <a:pt x="365536" y="415236"/>
                </a:cubicBezTo>
                <a:cubicBezTo>
                  <a:pt x="365536" y="413577"/>
                  <a:pt x="366705" y="412735"/>
                  <a:pt x="367992" y="412735"/>
                </a:cubicBezTo>
                <a:close/>
                <a:moveTo>
                  <a:pt x="11873878" y="411906"/>
                </a:moveTo>
                <a:cubicBezTo>
                  <a:pt x="11876101" y="411917"/>
                  <a:pt x="11877971" y="413775"/>
                  <a:pt x="11877971" y="416067"/>
                </a:cubicBezTo>
                <a:cubicBezTo>
                  <a:pt x="11877971" y="418359"/>
                  <a:pt x="11876101" y="420217"/>
                  <a:pt x="11873878" y="420217"/>
                </a:cubicBezTo>
                <a:cubicBezTo>
                  <a:pt x="11871306" y="420217"/>
                  <a:pt x="11869318" y="418557"/>
                  <a:pt x="11869318" y="416067"/>
                </a:cubicBezTo>
                <a:cubicBezTo>
                  <a:pt x="11869318" y="413577"/>
                  <a:pt x="11871306" y="411906"/>
                  <a:pt x="11873878" y="411906"/>
                </a:cubicBezTo>
                <a:close/>
                <a:moveTo>
                  <a:pt x="10675214" y="411496"/>
                </a:moveTo>
                <a:cubicBezTo>
                  <a:pt x="10676034" y="411496"/>
                  <a:pt x="10677321" y="412325"/>
                  <a:pt x="10677321" y="413577"/>
                </a:cubicBezTo>
                <a:cubicBezTo>
                  <a:pt x="10677321" y="414827"/>
                  <a:pt x="10676034" y="415645"/>
                  <a:pt x="10675214" y="415645"/>
                </a:cubicBezTo>
                <a:cubicBezTo>
                  <a:pt x="10674045" y="415645"/>
                  <a:pt x="10672759" y="414816"/>
                  <a:pt x="10672759" y="413577"/>
                </a:cubicBezTo>
                <a:cubicBezTo>
                  <a:pt x="10672759" y="412325"/>
                  <a:pt x="10674045" y="411496"/>
                  <a:pt x="10675214" y="411496"/>
                </a:cubicBezTo>
                <a:close/>
                <a:moveTo>
                  <a:pt x="10468578" y="411075"/>
                </a:moveTo>
                <a:cubicBezTo>
                  <a:pt x="10469395" y="411075"/>
                  <a:pt x="10469864" y="411496"/>
                  <a:pt x="10469864" y="412325"/>
                </a:cubicBezTo>
                <a:cubicBezTo>
                  <a:pt x="10469864" y="413156"/>
                  <a:pt x="10469395" y="413577"/>
                  <a:pt x="10468578" y="413577"/>
                </a:cubicBezTo>
                <a:cubicBezTo>
                  <a:pt x="10467759" y="413577"/>
                  <a:pt x="10467407" y="413156"/>
                  <a:pt x="10467407" y="412325"/>
                </a:cubicBezTo>
                <a:cubicBezTo>
                  <a:pt x="10467407" y="411496"/>
                  <a:pt x="10467759" y="411075"/>
                  <a:pt x="10468578" y="411075"/>
                </a:cubicBezTo>
                <a:close/>
                <a:moveTo>
                  <a:pt x="898094" y="409836"/>
                </a:moveTo>
                <a:cubicBezTo>
                  <a:pt x="898140" y="409836"/>
                  <a:pt x="898176" y="409836"/>
                  <a:pt x="898222" y="409836"/>
                </a:cubicBezTo>
                <a:cubicBezTo>
                  <a:pt x="899345" y="409859"/>
                  <a:pt x="900222" y="410782"/>
                  <a:pt x="900199" y="411904"/>
                </a:cubicBezTo>
                <a:cubicBezTo>
                  <a:pt x="900199" y="413156"/>
                  <a:pt x="899264" y="413985"/>
                  <a:pt x="898094" y="413985"/>
                </a:cubicBezTo>
                <a:cubicBezTo>
                  <a:pt x="896808" y="413985"/>
                  <a:pt x="895989" y="413156"/>
                  <a:pt x="895989" y="411904"/>
                </a:cubicBezTo>
                <a:cubicBezTo>
                  <a:pt x="895989" y="410665"/>
                  <a:pt x="896808" y="409836"/>
                  <a:pt x="898094" y="409836"/>
                </a:cubicBezTo>
                <a:close/>
                <a:moveTo>
                  <a:pt x="10883958" y="408994"/>
                </a:moveTo>
                <a:cubicBezTo>
                  <a:pt x="10885594" y="408994"/>
                  <a:pt x="10887232" y="410665"/>
                  <a:pt x="10887232" y="412325"/>
                </a:cubicBezTo>
                <a:cubicBezTo>
                  <a:pt x="10887232" y="413985"/>
                  <a:pt x="10885594" y="415645"/>
                  <a:pt x="10883958" y="415645"/>
                </a:cubicBezTo>
                <a:cubicBezTo>
                  <a:pt x="10882321" y="415645"/>
                  <a:pt x="10880684" y="413985"/>
                  <a:pt x="10880684" y="412325"/>
                </a:cubicBezTo>
                <a:cubicBezTo>
                  <a:pt x="10880684" y="410665"/>
                  <a:pt x="10882321" y="408994"/>
                  <a:pt x="10883958" y="408994"/>
                </a:cubicBezTo>
                <a:close/>
                <a:moveTo>
                  <a:pt x="11384941" y="408993"/>
                </a:moveTo>
                <a:cubicBezTo>
                  <a:pt x="11388683" y="408993"/>
                  <a:pt x="11391957" y="411904"/>
                  <a:pt x="11391957" y="415645"/>
                </a:cubicBezTo>
                <a:cubicBezTo>
                  <a:pt x="11391957" y="415680"/>
                  <a:pt x="11391957" y="415715"/>
                  <a:pt x="11391957" y="415750"/>
                </a:cubicBezTo>
                <a:cubicBezTo>
                  <a:pt x="11391957" y="419620"/>
                  <a:pt x="11388801" y="422741"/>
                  <a:pt x="11384941" y="422717"/>
                </a:cubicBezTo>
                <a:cubicBezTo>
                  <a:pt x="11384941" y="422717"/>
                  <a:pt x="11384825" y="422717"/>
                  <a:pt x="11384825" y="422717"/>
                </a:cubicBezTo>
                <a:cubicBezTo>
                  <a:pt x="11380964" y="422694"/>
                  <a:pt x="11377809" y="419526"/>
                  <a:pt x="11377809" y="415657"/>
                </a:cubicBezTo>
                <a:cubicBezTo>
                  <a:pt x="11377809" y="411904"/>
                  <a:pt x="11381199" y="408993"/>
                  <a:pt x="11384941" y="408993"/>
                </a:cubicBezTo>
                <a:close/>
                <a:moveTo>
                  <a:pt x="11193273" y="408586"/>
                </a:moveTo>
                <a:cubicBezTo>
                  <a:pt x="11195728" y="408608"/>
                  <a:pt x="11197833" y="410643"/>
                  <a:pt x="11197833" y="413156"/>
                </a:cubicBezTo>
                <a:cubicBezTo>
                  <a:pt x="11197833" y="415669"/>
                  <a:pt x="11195728" y="417703"/>
                  <a:pt x="11193273" y="417727"/>
                </a:cubicBezTo>
                <a:cubicBezTo>
                  <a:pt x="11190817" y="417727"/>
                  <a:pt x="11188712" y="415646"/>
                  <a:pt x="11188712" y="413156"/>
                </a:cubicBezTo>
                <a:cubicBezTo>
                  <a:pt x="11188712" y="410643"/>
                  <a:pt x="11190701" y="408608"/>
                  <a:pt x="11193273" y="408586"/>
                </a:cubicBezTo>
                <a:close/>
                <a:moveTo>
                  <a:pt x="11293491" y="407755"/>
                </a:moveTo>
                <a:cubicBezTo>
                  <a:pt x="11296414" y="407802"/>
                  <a:pt x="11298871" y="410199"/>
                  <a:pt x="11298871" y="413156"/>
                </a:cubicBezTo>
                <a:cubicBezTo>
                  <a:pt x="11298871" y="413261"/>
                  <a:pt x="11298871" y="413367"/>
                  <a:pt x="11298871" y="413472"/>
                </a:cubicBezTo>
                <a:cubicBezTo>
                  <a:pt x="11298755" y="416371"/>
                  <a:pt x="11296298" y="418651"/>
                  <a:pt x="11293491" y="418557"/>
                </a:cubicBezTo>
                <a:cubicBezTo>
                  <a:pt x="11290567" y="418557"/>
                  <a:pt x="11287995" y="416475"/>
                  <a:pt x="11287995" y="413156"/>
                </a:cubicBezTo>
                <a:cubicBezTo>
                  <a:pt x="11288113" y="410199"/>
                  <a:pt x="11290451" y="407802"/>
                  <a:pt x="11293491" y="407755"/>
                </a:cubicBezTo>
                <a:close/>
                <a:moveTo>
                  <a:pt x="11657652" y="405254"/>
                </a:moveTo>
                <a:cubicBezTo>
                  <a:pt x="11659992" y="405265"/>
                  <a:pt x="11661863" y="407124"/>
                  <a:pt x="11661863" y="409415"/>
                </a:cubicBezTo>
                <a:cubicBezTo>
                  <a:pt x="11661863" y="411496"/>
                  <a:pt x="11659759" y="413156"/>
                  <a:pt x="11657652" y="413156"/>
                </a:cubicBezTo>
                <a:cubicBezTo>
                  <a:pt x="11655548" y="413156"/>
                  <a:pt x="11653443" y="411496"/>
                  <a:pt x="11653560" y="409415"/>
                </a:cubicBezTo>
                <a:cubicBezTo>
                  <a:pt x="11653560" y="407124"/>
                  <a:pt x="11655314" y="405265"/>
                  <a:pt x="11657652" y="405254"/>
                </a:cubicBezTo>
                <a:close/>
                <a:moveTo>
                  <a:pt x="11095156" y="405253"/>
                </a:moveTo>
                <a:cubicBezTo>
                  <a:pt x="11097612" y="405253"/>
                  <a:pt x="11099249" y="406925"/>
                  <a:pt x="11099249" y="409415"/>
                </a:cubicBezTo>
                <a:cubicBezTo>
                  <a:pt x="11099249" y="411496"/>
                  <a:pt x="11097612" y="413156"/>
                  <a:pt x="11095156" y="413156"/>
                </a:cubicBezTo>
                <a:cubicBezTo>
                  <a:pt x="11093051" y="413156"/>
                  <a:pt x="11091415" y="411496"/>
                  <a:pt x="11091415" y="409415"/>
                </a:cubicBezTo>
                <a:cubicBezTo>
                  <a:pt x="11091415" y="406925"/>
                  <a:pt x="11093051" y="405253"/>
                  <a:pt x="11095156" y="405253"/>
                </a:cubicBezTo>
                <a:close/>
                <a:moveTo>
                  <a:pt x="11560005" y="404423"/>
                </a:moveTo>
                <a:cubicBezTo>
                  <a:pt x="11561642" y="404423"/>
                  <a:pt x="11563279" y="406094"/>
                  <a:pt x="11563279" y="408164"/>
                </a:cubicBezTo>
                <a:cubicBezTo>
                  <a:pt x="11563279" y="409836"/>
                  <a:pt x="11561642" y="411496"/>
                  <a:pt x="11560005" y="411496"/>
                </a:cubicBezTo>
                <a:cubicBezTo>
                  <a:pt x="11557899" y="411496"/>
                  <a:pt x="11556263" y="409836"/>
                  <a:pt x="11556263" y="408164"/>
                </a:cubicBezTo>
                <a:cubicBezTo>
                  <a:pt x="11556263" y="408152"/>
                  <a:pt x="11556263" y="408152"/>
                  <a:pt x="11556263" y="408141"/>
                </a:cubicBezTo>
                <a:cubicBezTo>
                  <a:pt x="11556263" y="406083"/>
                  <a:pt x="11557899" y="404411"/>
                  <a:pt x="11560005" y="404423"/>
                </a:cubicBezTo>
                <a:close/>
                <a:moveTo>
                  <a:pt x="11395699" y="403594"/>
                </a:moveTo>
                <a:cubicBezTo>
                  <a:pt x="11399091" y="403594"/>
                  <a:pt x="11402015" y="406096"/>
                  <a:pt x="11402015" y="409415"/>
                </a:cubicBezTo>
                <a:cubicBezTo>
                  <a:pt x="11401897" y="412817"/>
                  <a:pt x="11399091" y="415564"/>
                  <a:pt x="11395699" y="415646"/>
                </a:cubicBezTo>
                <a:cubicBezTo>
                  <a:pt x="11392426" y="415646"/>
                  <a:pt x="11389852" y="412735"/>
                  <a:pt x="11389852" y="409415"/>
                </a:cubicBezTo>
                <a:cubicBezTo>
                  <a:pt x="11389852" y="409333"/>
                  <a:pt x="11389852" y="409240"/>
                  <a:pt x="11389852" y="409158"/>
                </a:cubicBezTo>
                <a:cubicBezTo>
                  <a:pt x="11389969" y="406013"/>
                  <a:pt x="11392543" y="403524"/>
                  <a:pt x="11395699" y="403594"/>
                </a:cubicBezTo>
                <a:close/>
                <a:moveTo>
                  <a:pt x="11976086" y="403184"/>
                </a:moveTo>
                <a:cubicBezTo>
                  <a:pt x="11978660" y="403208"/>
                  <a:pt x="11980648" y="405242"/>
                  <a:pt x="11980648" y="407754"/>
                </a:cubicBezTo>
                <a:cubicBezTo>
                  <a:pt x="11980648" y="410268"/>
                  <a:pt x="11978660" y="412302"/>
                  <a:pt x="11976086" y="412325"/>
                </a:cubicBezTo>
                <a:cubicBezTo>
                  <a:pt x="11973632" y="412325"/>
                  <a:pt x="11971527" y="410245"/>
                  <a:pt x="11971527" y="407754"/>
                </a:cubicBezTo>
                <a:cubicBezTo>
                  <a:pt x="11971527" y="405242"/>
                  <a:pt x="11973632" y="403208"/>
                  <a:pt x="11976086" y="403184"/>
                </a:cubicBezTo>
                <a:close/>
                <a:moveTo>
                  <a:pt x="11757872" y="402355"/>
                </a:moveTo>
                <a:cubicBezTo>
                  <a:pt x="11760328" y="402378"/>
                  <a:pt x="11762433" y="404412"/>
                  <a:pt x="11762433" y="406926"/>
                </a:cubicBezTo>
                <a:cubicBezTo>
                  <a:pt x="11762433" y="409439"/>
                  <a:pt x="11760328" y="411473"/>
                  <a:pt x="11757872" y="411496"/>
                </a:cubicBezTo>
                <a:cubicBezTo>
                  <a:pt x="11755298" y="411496"/>
                  <a:pt x="11753311" y="409415"/>
                  <a:pt x="11753311" y="406926"/>
                </a:cubicBezTo>
                <a:cubicBezTo>
                  <a:pt x="11753311" y="404412"/>
                  <a:pt x="11755298" y="402378"/>
                  <a:pt x="11757872" y="402355"/>
                </a:cubicBezTo>
                <a:close/>
                <a:moveTo>
                  <a:pt x="11464345" y="400683"/>
                </a:moveTo>
                <a:cubicBezTo>
                  <a:pt x="11465632" y="400776"/>
                  <a:pt x="11466685" y="401840"/>
                  <a:pt x="11466801" y="403172"/>
                </a:cubicBezTo>
                <a:cubicBezTo>
                  <a:pt x="11466801" y="404844"/>
                  <a:pt x="11465632" y="406094"/>
                  <a:pt x="11464345" y="406094"/>
                </a:cubicBezTo>
                <a:cubicBezTo>
                  <a:pt x="11462709" y="406094"/>
                  <a:pt x="11461421" y="404844"/>
                  <a:pt x="11461421" y="403184"/>
                </a:cubicBezTo>
                <a:cubicBezTo>
                  <a:pt x="11461421" y="401933"/>
                  <a:pt x="11462709" y="400683"/>
                  <a:pt x="11464345" y="400683"/>
                </a:cubicBezTo>
                <a:close/>
                <a:moveTo>
                  <a:pt x="11309281" y="400683"/>
                </a:moveTo>
                <a:cubicBezTo>
                  <a:pt x="11311736" y="400706"/>
                  <a:pt x="11313841" y="402740"/>
                  <a:pt x="11313841" y="405254"/>
                </a:cubicBezTo>
                <a:cubicBezTo>
                  <a:pt x="11313841" y="408164"/>
                  <a:pt x="11311736" y="409836"/>
                  <a:pt x="11309281" y="409836"/>
                </a:cubicBezTo>
                <a:cubicBezTo>
                  <a:pt x="11306707" y="409836"/>
                  <a:pt x="11304720" y="408164"/>
                  <a:pt x="11304720" y="405242"/>
                </a:cubicBezTo>
                <a:cubicBezTo>
                  <a:pt x="11304720" y="402729"/>
                  <a:pt x="11306707" y="400706"/>
                  <a:pt x="11309281" y="400683"/>
                </a:cubicBezTo>
                <a:close/>
                <a:moveTo>
                  <a:pt x="11409499" y="399854"/>
                </a:moveTo>
                <a:cubicBezTo>
                  <a:pt x="11409616" y="399854"/>
                  <a:pt x="11409734" y="399854"/>
                  <a:pt x="11409850" y="399854"/>
                </a:cubicBezTo>
                <a:cubicBezTo>
                  <a:pt x="11412539" y="399959"/>
                  <a:pt x="11414528" y="402192"/>
                  <a:pt x="11414411" y="404844"/>
                </a:cubicBezTo>
                <a:cubicBezTo>
                  <a:pt x="11414411" y="407755"/>
                  <a:pt x="11412423" y="410246"/>
                  <a:pt x="11409499" y="410246"/>
                </a:cubicBezTo>
                <a:cubicBezTo>
                  <a:pt x="11406458" y="410199"/>
                  <a:pt x="11404120" y="407802"/>
                  <a:pt x="11404003" y="404844"/>
                </a:cubicBezTo>
                <a:cubicBezTo>
                  <a:pt x="11404003" y="401934"/>
                  <a:pt x="11406576" y="399854"/>
                  <a:pt x="11409499" y="399854"/>
                </a:cubicBezTo>
                <a:close/>
                <a:moveTo>
                  <a:pt x="11541646" y="399444"/>
                </a:moveTo>
                <a:cubicBezTo>
                  <a:pt x="11544219" y="399444"/>
                  <a:pt x="11545855" y="401104"/>
                  <a:pt x="11545855" y="403594"/>
                </a:cubicBezTo>
                <a:cubicBezTo>
                  <a:pt x="11545855" y="406096"/>
                  <a:pt x="11544219" y="407755"/>
                  <a:pt x="11541646" y="407755"/>
                </a:cubicBezTo>
                <a:cubicBezTo>
                  <a:pt x="11539189" y="407755"/>
                  <a:pt x="11537552" y="406096"/>
                  <a:pt x="11537552" y="403594"/>
                </a:cubicBezTo>
                <a:cubicBezTo>
                  <a:pt x="11537552" y="401104"/>
                  <a:pt x="11539189" y="399444"/>
                  <a:pt x="11541646" y="399444"/>
                </a:cubicBezTo>
                <a:close/>
                <a:moveTo>
                  <a:pt x="12196525" y="398615"/>
                </a:moveTo>
                <a:cubicBezTo>
                  <a:pt x="12198981" y="398638"/>
                  <a:pt x="12200970" y="400672"/>
                  <a:pt x="12201085" y="403184"/>
                </a:cubicBezTo>
                <a:cubicBezTo>
                  <a:pt x="12200970" y="405698"/>
                  <a:pt x="12198981" y="407732"/>
                  <a:pt x="12196525" y="407755"/>
                </a:cubicBezTo>
                <a:cubicBezTo>
                  <a:pt x="12193951" y="407755"/>
                  <a:pt x="12191847" y="405675"/>
                  <a:pt x="12191847" y="403173"/>
                </a:cubicBezTo>
                <a:cubicBezTo>
                  <a:pt x="12191964" y="400660"/>
                  <a:pt x="12193951" y="398638"/>
                  <a:pt x="12196525" y="398615"/>
                </a:cubicBezTo>
                <a:close/>
                <a:moveTo>
                  <a:pt x="11211165" y="398613"/>
                </a:moveTo>
                <a:cubicBezTo>
                  <a:pt x="11213620" y="398613"/>
                  <a:pt x="11215257" y="400273"/>
                  <a:pt x="11215257" y="402355"/>
                </a:cubicBezTo>
                <a:cubicBezTo>
                  <a:pt x="11215257" y="404423"/>
                  <a:pt x="11213620" y="406094"/>
                  <a:pt x="11211165" y="406094"/>
                </a:cubicBezTo>
                <a:cubicBezTo>
                  <a:pt x="11209058" y="406094"/>
                  <a:pt x="11207422" y="404423"/>
                  <a:pt x="11207422" y="402355"/>
                </a:cubicBezTo>
                <a:cubicBezTo>
                  <a:pt x="11207422" y="402343"/>
                  <a:pt x="11207422" y="402320"/>
                  <a:pt x="11207422" y="402307"/>
                </a:cubicBezTo>
                <a:cubicBezTo>
                  <a:pt x="11207422" y="400250"/>
                  <a:pt x="11209058" y="398602"/>
                  <a:pt x="11211165" y="398613"/>
                </a:cubicBezTo>
                <a:close/>
                <a:moveTo>
                  <a:pt x="10999497" y="398613"/>
                </a:moveTo>
                <a:cubicBezTo>
                  <a:pt x="10999614" y="398613"/>
                  <a:pt x="10999614" y="398613"/>
                  <a:pt x="10999614" y="398613"/>
                </a:cubicBezTo>
                <a:cubicBezTo>
                  <a:pt x="11001485" y="398637"/>
                  <a:pt x="11002889" y="400121"/>
                  <a:pt x="11002889" y="401933"/>
                </a:cubicBezTo>
                <a:cubicBezTo>
                  <a:pt x="11002889" y="401969"/>
                  <a:pt x="11002889" y="402003"/>
                  <a:pt x="11002889" y="402039"/>
                </a:cubicBezTo>
                <a:cubicBezTo>
                  <a:pt x="11002772" y="403851"/>
                  <a:pt x="11001369" y="405288"/>
                  <a:pt x="10999497" y="405253"/>
                </a:cubicBezTo>
                <a:cubicBezTo>
                  <a:pt x="10997861" y="405253"/>
                  <a:pt x="10996573" y="403593"/>
                  <a:pt x="10996573" y="401933"/>
                </a:cubicBezTo>
                <a:cubicBezTo>
                  <a:pt x="10996573" y="400273"/>
                  <a:pt x="10997861" y="398613"/>
                  <a:pt x="10999497" y="398613"/>
                </a:cubicBezTo>
                <a:close/>
                <a:moveTo>
                  <a:pt x="11443530" y="398193"/>
                </a:moveTo>
                <a:cubicBezTo>
                  <a:pt x="11445634" y="398193"/>
                  <a:pt x="11447272" y="399852"/>
                  <a:pt x="11447272" y="401512"/>
                </a:cubicBezTo>
                <a:cubicBezTo>
                  <a:pt x="11447272" y="403593"/>
                  <a:pt x="11445634" y="405253"/>
                  <a:pt x="11443530" y="405253"/>
                </a:cubicBezTo>
                <a:cubicBezTo>
                  <a:pt x="11441893" y="405253"/>
                  <a:pt x="11440255" y="403593"/>
                  <a:pt x="11440255" y="401525"/>
                </a:cubicBezTo>
                <a:cubicBezTo>
                  <a:pt x="11440255" y="399852"/>
                  <a:pt x="11441893" y="398193"/>
                  <a:pt x="11443530" y="398193"/>
                </a:cubicBezTo>
                <a:close/>
                <a:moveTo>
                  <a:pt x="10790403" y="398193"/>
                </a:moveTo>
                <a:cubicBezTo>
                  <a:pt x="10791691" y="398193"/>
                  <a:pt x="10792860" y="399023"/>
                  <a:pt x="10792860" y="400273"/>
                </a:cubicBezTo>
                <a:cubicBezTo>
                  <a:pt x="10792860" y="401525"/>
                  <a:pt x="10791691" y="402355"/>
                  <a:pt x="10790403" y="402355"/>
                </a:cubicBezTo>
                <a:cubicBezTo>
                  <a:pt x="10789116" y="402355"/>
                  <a:pt x="10788299" y="401525"/>
                  <a:pt x="10788299" y="400273"/>
                </a:cubicBezTo>
                <a:cubicBezTo>
                  <a:pt x="10788299" y="399011"/>
                  <a:pt x="10789116" y="398193"/>
                  <a:pt x="10790403" y="398193"/>
                </a:cubicBezTo>
                <a:close/>
                <a:moveTo>
                  <a:pt x="11425287" y="397784"/>
                </a:moveTo>
                <a:cubicBezTo>
                  <a:pt x="11427743" y="397807"/>
                  <a:pt x="11429848" y="399841"/>
                  <a:pt x="11429848" y="402355"/>
                </a:cubicBezTo>
                <a:cubicBezTo>
                  <a:pt x="11429848" y="404869"/>
                  <a:pt x="11427743" y="406902"/>
                  <a:pt x="11425287" y="406925"/>
                </a:cubicBezTo>
                <a:cubicBezTo>
                  <a:pt x="11422714" y="406925"/>
                  <a:pt x="11421078" y="404844"/>
                  <a:pt x="11421078" y="402343"/>
                </a:cubicBezTo>
                <a:cubicBezTo>
                  <a:pt x="11421078" y="399854"/>
                  <a:pt x="11422714" y="397784"/>
                  <a:pt x="11425287" y="397784"/>
                </a:cubicBezTo>
                <a:close/>
                <a:moveTo>
                  <a:pt x="11641865" y="396943"/>
                </a:moveTo>
                <a:cubicBezTo>
                  <a:pt x="11644320" y="396943"/>
                  <a:pt x="11646425" y="399012"/>
                  <a:pt x="11646425" y="401934"/>
                </a:cubicBezTo>
                <a:cubicBezTo>
                  <a:pt x="11646425" y="404448"/>
                  <a:pt x="11644437" y="406482"/>
                  <a:pt x="11641865" y="406505"/>
                </a:cubicBezTo>
                <a:lnTo>
                  <a:pt x="11641865" y="406493"/>
                </a:lnTo>
                <a:cubicBezTo>
                  <a:pt x="11638941" y="406493"/>
                  <a:pt x="11636835" y="404423"/>
                  <a:pt x="11636835" y="401934"/>
                </a:cubicBezTo>
                <a:cubicBezTo>
                  <a:pt x="11636835" y="401806"/>
                  <a:pt x="11636835" y="401677"/>
                  <a:pt x="11636835" y="401549"/>
                </a:cubicBezTo>
                <a:cubicBezTo>
                  <a:pt x="11636953" y="398907"/>
                  <a:pt x="11639174" y="396837"/>
                  <a:pt x="11641865" y="396943"/>
                </a:cubicBezTo>
                <a:close/>
                <a:moveTo>
                  <a:pt x="11395350" y="396533"/>
                </a:moveTo>
                <a:cubicBezTo>
                  <a:pt x="11396168" y="396533"/>
                  <a:pt x="11396519" y="396943"/>
                  <a:pt x="11396519" y="397784"/>
                </a:cubicBezTo>
                <a:cubicBezTo>
                  <a:pt x="11396519" y="398193"/>
                  <a:pt x="11396168" y="398613"/>
                  <a:pt x="11395350" y="398613"/>
                </a:cubicBezTo>
                <a:lnTo>
                  <a:pt x="11395350" y="398602"/>
                </a:lnTo>
                <a:cubicBezTo>
                  <a:pt x="11394881" y="398602"/>
                  <a:pt x="11394064" y="398193"/>
                  <a:pt x="11394064" y="397784"/>
                </a:cubicBezTo>
                <a:cubicBezTo>
                  <a:pt x="11394064" y="396943"/>
                  <a:pt x="11394881" y="396533"/>
                  <a:pt x="11395350" y="396533"/>
                </a:cubicBezTo>
                <a:close/>
                <a:moveTo>
                  <a:pt x="11525507" y="396113"/>
                </a:moveTo>
                <a:cubicBezTo>
                  <a:pt x="11525624" y="396113"/>
                  <a:pt x="11525740" y="396113"/>
                  <a:pt x="11525856" y="396113"/>
                </a:cubicBezTo>
                <a:cubicBezTo>
                  <a:pt x="11528430" y="396218"/>
                  <a:pt x="11530534" y="398450"/>
                  <a:pt x="11530417" y="401104"/>
                </a:cubicBezTo>
                <a:cubicBezTo>
                  <a:pt x="11530417" y="401233"/>
                  <a:pt x="11530417" y="401361"/>
                  <a:pt x="11530417" y="401490"/>
                </a:cubicBezTo>
                <a:cubicBezTo>
                  <a:pt x="11530301" y="404132"/>
                  <a:pt x="11528079" y="406201"/>
                  <a:pt x="11525507" y="406096"/>
                </a:cubicBezTo>
                <a:cubicBezTo>
                  <a:pt x="11522583" y="406096"/>
                  <a:pt x="11520478" y="404015"/>
                  <a:pt x="11520478" y="401104"/>
                </a:cubicBezTo>
                <a:cubicBezTo>
                  <a:pt x="11520478" y="400976"/>
                  <a:pt x="11520478" y="400847"/>
                  <a:pt x="11520478" y="400719"/>
                </a:cubicBezTo>
                <a:cubicBezTo>
                  <a:pt x="11520595" y="398076"/>
                  <a:pt x="11522816" y="396008"/>
                  <a:pt x="11525507" y="396113"/>
                </a:cubicBezTo>
                <a:close/>
                <a:moveTo>
                  <a:pt x="11327522" y="396112"/>
                </a:moveTo>
                <a:cubicBezTo>
                  <a:pt x="11329628" y="396112"/>
                  <a:pt x="11331264" y="397784"/>
                  <a:pt x="11331264" y="399852"/>
                </a:cubicBezTo>
                <a:cubicBezTo>
                  <a:pt x="11331264" y="401922"/>
                  <a:pt x="11329628" y="403593"/>
                  <a:pt x="11327522" y="403593"/>
                </a:cubicBezTo>
                <a:cubicBezTo>
                  <a:pt x="11325533" y="403593"/>
                  <a:pt x="11323780" y="401922"/>
                  <a:pt x="11323780" y="399852"/>
                </a:cubicBezTo>
                <a:cubicBezTo>
                  <a:pt x="11323780" y="397784"/>
                  <a:pt x="11325533" y="396112"/>
                  <a:pt x="11327522" y="396112"/>
                </a:cubicBezTo>
                <a:close/>
                <a:moveTo>
                  <a:pt x="10583766" y="395283"/>
                </a:moveTo>
                <a:cubicBezTo>
                  <a:pt x="10584584" y="395283"/>
                  <a:pt x="10585053" y="396112"/>
                  <a:pt x="10585053" y="396533"/>
                </a:cubicBezTo>
                <a:cubicBezTo>
                  <a:pt x="10585053" y="397363"/>
                  <a:pt x="10584584" y="397784"/>
                  <a:pt x="10583766" y="397784"/>
                </a:cubicBezTo>
                <a:cubicBezTo>
                  <a:pt x="10582946" y="397784"/>
                  <a:pt x="10582480" y="397351"/>
                  <a:pt x="10582480" y="396533"/>
                </a:cubicBezTo>
                <a:cubicBezTo>
                  <a:pt x="10582480" y="396101"/>
                  <a:pt x="10582946" y="395283"/>
                  <a:pt x="10583766" y="395283"/>
                </a:cubicBezTo>
                <a:close/>
                <a:moveTo>
                  <a:pt x="11860080" y="394873"/>
                </a:moveTo>
                <a:cubicBezTo>
                  <a:pt x="11862887" y="394907"/>
                  <a:pt x="11865108" y="397117"/>
                  <a:pt x="11865108" y="399852"/>
                </a:cubicBezTo>
                <a:cubicBezTo>
                  <a:pt x="11865108" y="399981"/>
                  <a:pt x="11865108" y="400110"/>
                  <a:pt x="11865108" y="400239"/>
                </a:cubicBezTo>
                <a:cubicBezTo>
                  <a:pt x="11864991" y="402880"/>
                  <a:pt x="11862770" y="404949"/>
                  <a:pt x="11860080" y="404844"/>
                </a:cubicBezTo>
                <a:cubicBezTo>
                  <a:pt x="11857623" y="404844"/>
                  <a:pt x="11855168" y="402764"/>
                  <a:pt x="11855168" y="399852"/>
                </a:cubicBezTo>
                <a:cubicBezTo>
                  <a:pt x="11855168" y="397363"/>
                  <a:pt x="11857623" y="394873"/>
                  <a:pt x="11860080" y="394873"/>
                </a:cubicBezTo>
                <a:close/>
                <a:moveTo>
                  <a:pt x="11370791" y="394042"/>
                </a:moveTo>
                <a:cubicBezTo>
                  <a:pt x="11372077" y="394042"/>
                  <a:pt x="11372896" y="394873"/>
                  <a:pt x="11372896" y="395704"/>
                </a:cubicBezTo>
                <a:cubicBezTo>
                  <a:pt x="11372896" y="396943"/>
                  <a:pt x="11372077" y="397784"/>
                  <a:pt x="11370791" y="397784"/>
                </a:cubicBezTo>
                <a:cubicBezTo>
                  <a:pt x="11369972" y="397784"/>
                  <a:pt x="11368687" y="396943"/>
                  <a:pt x="11368687" y="395704"/>
                </a:cubicBezTo>
                <a:cubicBezTo>
                  <a:pt x="11368687" y="394861"/>
                  <a:pt x="11369972" y="394042"/>
                  <a:pt x="11370791" y="394042"/>
                </a:cubicBezTo>
                <a:close/>
                <a:moveTo>
                  <a:pt x="11348338" y="393623"/>
                </a:moveTo>
                <a:cubicBezTo>
                  <a:pt x="11349625" y="393623"/>
                  <a:pt x="11351261" y="394873"/>
                  <a:pt x="11351261" y="396522"/>
                </a:cubicBezTo>
                <a:cubicBezTo>
                  <a:pt x="11351261" y="398193"/>
                  <a:pt x="11349625" y="399444"/>
                  <a:pt x="11348338" y="399444"/>
                </a:cubicBezTo>
                <a:cubicBezTo>
                  <a:pt x="11346701" y="399444"/>
                  <a:pt x="11345414" y="398193"/>
                  <a:pt x="11345414" y="396533"/>
                </a:cubicBezTo>
                <a:cubicBezTo>
                  <a:pt x="11345414" y="396498"/>
                  <a:pt x="11345414" y="396452"/>
                  <a:pt x="11345414" y="396416"/>
                </a:cubicBezTo>
                <a:cubicBezTo>
                  <a:pt x="11345414" y="394839"/>
                  <a:pt x="11346818" y="393587"/>
                  <a:pt x="11348338" y="393623"/>
                </a:cubicBezTo>
                <a:close/>
                <a:moveTo>
                  <a:pt x="11115972" y="392781"/>
                </a:moveTo>
                <a:cubicBezTo>
                  <a:pt x="11115972" y="392781"/>
                  <a:pt x="11115972" y="392781"/>
                  <a:pt x="11116090" y="392781"/>
                </a:cubicBezTo>
                <a:cubicBezTo>
                  <a:pt x="11117610" y="392816"/>
                  <a:pt x="11118897" y="394125"/>
                  <a:pt x="11118897" y="395704"/>
                </a:cubicBezTo>
                <a:cubicBezTo>
                  <a:pt x="11118897" y="397363"/>
                  <a:pt x="11117610" y="399023"/>
                  <a:pt x="11115972" y="399023"/>
                </a:cubicBezTo>
                <a:cubicBezTo>
                  <a:pt x="11114336" y="399023"/>
                  <a:pt x="11112582" y="397363"/>
                  <a:pt x="11112582" y="395704"/>
                </a:cubicBezTo>
                <a:cubicBezTo>
                  <a:pt x="11112582" y="394042"/>
                  <a:pt x="11114336" y="392781"/>
                  <a:pt x="11115972" y="392781"/>
                </a:cubicBezTo>
                <a:close/>
                <a:moveTo>
                  <a:pt x="11231980" y="391120"/>
                </a:moveTo>
                <a:cubicBezTo>
                  <a:pt x="11231980" y="391120"/>
                  <a:pt x="11231980" y="391120"/>
                  <a:pt x="11232096" y="391120"/>
                </a:cubicBezTo>
                <a:cubicBezTo>
                  <a:pt x="11233616" y="391168"/>
                  <a:pt x="11234903" y="392477"/>
                  <a:pt x="11234903" y="394042"/>
                </a:cubicBezTo>
                <a:cubicBezTo>
                  <a:pt x="11234903" y="394090"/>
                  <a:pt x="11234903" y="394125"/>
                  <a:pt x="11234903" y="394171"/>
                </a:cubicBezTo>
                <a:cubicBezTo>
                  <a:pt x="11234785" y="395738"/>
                  <a:pt x="11233500" y="396977"/>
                  <a:pt x="11231980" y="396943"/>
                </a:cubicBezTo>
                <a:cubicBezTo>
                  <a:pt x="11230227" y="396943"/>
                  <a:pt x="11229056" y="395704"/>
                  <a:pt x="11229056" y="394042"/>
                </a:cubicBezTo>
                <a:cubicBezTo>
                  <a:pt x="11229056" y="393996"/>
                  <a:pt x="11229056" y="393938"/>
                  <a:pt x="11229056" y="393892"/>
                </a:cubicBezTo>
                <a:cubicBezTo>
                  <a:pt x="11229056" y="392325"/>
                  <a:pt x="11230343" y="391086"/>
                  <a:pt x="11231980" y="391120"/>
                </a:cubicBezTo>
                <a:close/>
                <a:moveTo>
                  <a:pt x="11744073" y="390712"/>
                </a:moveTo>
                <a:cubicBezTo>
                  <a:pt x="11746997" y="390712"/>
                  <a:pt x="11749102" y="393213"/>
                  <a:pt x="11749102" y="396112"/>
                </a:cubicBezTo>
                <a:cubicBezTo>
                  <a:pt x="11749102" y="396241"/>
                  <a:pt x="11749102" y="396368"/>
                  <a:pt x="11749102" y="396497"/>
                </a:cubicBezTo>
                <a:cubicBezTo>
                  <a:pt x="11748985" y="399140"/>
                  <a:pt x="11746762" y="401208"/>
                  <a:pt x="11744073" y="401103"/>
                </a:cubicBezTo>
                <a:cubicBezTo>
                  <a:pt x="11741266" y="401103"/>
                  <a:pt x="11738694" y="399023"/>
                  <a:pt x="11738694" y="396112"/>
                </a:cubicBezTo>
                <a:cubicBezTo>
                  <a:pt x="11738811" y="393154"/>
                  <a:pt x="11741150" y="390758"/>
                  <a:pt x="11744073" y="390712"/>
                </a:cubicBezTo>
                <a:close/>
                <a:moveTo>
                  <a:pt x="254090" y="389473"/>
                </a:moveTo>
                <a:cubicBezTo>
                  <a:pt x="255727" y="389473"/>
                  <a:pt x="256546" y="390712"/>
                  <a:pt x="256546" y="391962"/>
                </a:cubicBezTo>
                <a:cubicBezTo>
                  <a:pt x="256546" y="393623"/>
                  <a:pt x="255727" y="394452"/>
                  <a:pt x="254090" y="394452"/>
                </a:cubicBezTo>
                <a:cubicBezTo>
                  <a:pt x="252803" y="394452"/>
                  <a:pt x="251634" y="393623"/>
                  <a:pt x="251634" y="391962"/>
                </a:cubicBezTo>
                <a:cubicBezTo>
                  <a:pt x="251634" y="390712"/>
                  <a:pt x="252803" y="389473"/>
                  <a:pt x="254090" y="389473"/>
                </a:cubicBezTo>
                <a:close/>
                <a:moveTo>
                  <a:pt x="10906411" y="389052"/>
                </a:moveTo>
                <a:cubicBezTo>
                  <a:pt x="10907697" y="389052"/>
                  <a:pt x="10908517" y="389881"/>
                  <a:pt x="10908517" y="391133"/>
                </a:cubicBezTo>
                <a:cubicBezTo>
                  <a:pt x="10908517" y="392372"/>
                  <a:pt x="10907697" y="393213"/>
                  <a:pt x="10906411" y="393213"/>
                </a:cubicBezTo>
                <a:cubicBezTo>
                  <a:pt x="10905125" y="393213"/>
                  <a:pt x="10904307" y="392372"/>
                  <a:pt x="10904307" y="391133"/>
                </a:cubicBezTo>
                <a:cubicBezTo>
                  <a:pt x="10904307" y="389870"/>
                  <a:pt x="10905125" y="389052"/>
                  <a:pt x="10906411" y="389052"/>
                </a:cubicBezTo>
                <a:close/>
                <a:moveTo>
                  <a:pt x="12080869" y="388631"/>
                </a:moveTo>
                <a:cubicBezTo>
                  <a:pt x="12083441" y="388631"/>
                  <a:pt x="12085430" y="390701"/>
                  <a:pt x="12085430" y="393623"/>
                </a:cubicBezTo>
                <a:cubicBezTo>
                  <a:pt x="12085430" y="396137"/>
                  <a:pt x="12083441" y="398171"/>
                  <a:pt x="12080869" y="398194"/>
                </a:cubicBezTo>
                <a:lnTo>
                  <a:pt x="12080869" y="398182"/>
                </a:lnTo>
                <a:cubicBezTo>
                  <a:pt x="12077945" y="398182"/>
                  <a:pt x="12075840" y="396112"/>
                  <a:pt x="12075840" y="393623"/>
                </a:cubicBezTo>
                <a:cubicBezTo>
                  <a:pt x="12075840" y="393494"/>
                  <a:pt x="12075840" y="393365"/>
                  <a:pt x="12075840" y="393236"/>
                </a:cubicBezTo>
                <a:cubicBezTo>
                  <a:pt x="12075957" y="390595"/>
                  <a:pt x="12078295" y="388526"/>
                  <a:pt x="12080869" y="388631"/>
                </a:cubicBezTo>
                <a:close/>
                <a:moveTo>
                  <a:pt x="11254784" y="386561"/>
                </a:moveTo>
                <a:cubicBezTo>
                  <a:pt x="11256070" y="386561"/>
                  <a:pt x="11256888" y="387392"/>
                  <a:pt x="11256888" y="388631"/>
                </a:cubicBezTo>
                <a:cubicBezTo>
                  <a:pt x="11256888" y="389473"/>
                  <a:pt x="11256070" y="390302"/>
                  <a:pt x="11254784" y="390302"/>
                </a:cubicBezTo>
                <a:cubicBezTo>
                  <a:pt x="11253965" y="390302"/>
                  <a:pt x="11252678" y="389473"/>
                  <a:pt x="11252678" y="388631"/>
                </a:cubicBezTo>
                <a:cubicBezTo>
                  <a:pt x="11252678" y="387380"/>
                  <a:pt x="11253965" y="386561"/>
                  <a:pt x="11254784" y="386561"/>
                </a:cubicBezTo>
                <a:close/>
                <a:moveTo>
                  <a:pt x="11279693" y="384481"/>
                </a:moveTo>
                <a:cubicBezTo>
                  <a:pt x="11280511" y="384481"/>
                  <a:pt x="11280979" y="384891"/>
                  <a:pt x="11280979" y="385732"/>
                </a:cubicBezTo>
                <a:cubicBezTo>
                  <a:pt x="11280979" y="386141"/>
                  <a:pt x="11280511" y="386561"/>
                  <a:pt x="11279693" y="386561"/>
                </a:cubicBezTo>
                <a:lnTo>
                  <a:pt x="11279693" y="386550"/>
                </a:lnTo>
                <a:cubicBezTo>
                  <a:pt x="11279342" y="386550"/>
                  <a:pt x="11278524" y="386141"/>
                  <a:pt x="11278524" y="385732"/>
                </a:cubicBezTo>
                <a:cubicBezTo>
                  <a:pt x="11278524" y="384891"/>
                  <a:pt x="11279342" y="384481"/>
                  <a:pt x="11279693" y="384481"/>
                </a:cubicBezTo>
                <a:close/>
                <a:moveTo>
                  <a:pt x="11022419" y="384060"/>
                </a:moveTo>
                <a:cubicBezTo>
                  <a:pt x="11023588" y="384060"/>
                  <a:pt x="11024523" y="384891"/>
                  <a:pt x="11024523" y="386141"/>
                </a:cubicBezTo>
                <a:cubicBezTo>
                  <a:pt x="11024523" y="387392"/>
                  <a:pt x="11023588" y="388221"/>
                  <a:pt x="11022419" y="388221"/>
                </a:cubicBezTo>
                <a:cubicBezTo>
                  <a:pt x="11021132" y="388221"/>
                  <a:pt x="11020313" y="387392"/>
                  <a:pt x="11020313" y="386141"/>
                </a:cubicBezTo>
                <a:cubicBezTo>
                  <a:pt x="11020313" y="384878"/>
                  <a:pt x="11021132" y="384060"/>
                  <a:pt x="11022419" y="384060"/>
                </a:cubicBezTo>
                <a:close/>
                <a:moveTo>
                  <a:pt x="10699306" y="383652"/>
                </a:moveTo>
                <a:cubicBezTo>
                  <a:pt x="10700124" y="383652"/>
                  <a:pt x="10700591" y="384481"/>
                  <a:pt x="10700591" y="384891"/>
                </a:cubicBezTo>
                <a:cubicBezTo>
                  <a:pt x="10700591" y="385732"/>
                  <a:pt x="10700124" y="386141"/>
                  <a:pt x="10699306" y="386141"/>
                </a:cubicBezTo>
                <a:cubicBezTo>
                  <a:pt x="10698486" y="386141"/>
                  <a:pt x="10698137" y="385732"/>
                  <a:pt x="10698137" y="384891"/>
                </a:cubicBezTo>
                <a:cubicBezTo>
                  <a:pt x="10698137" y="384469"/>
                  <a:pt x="10698486" y="383652"/>
                  <a:pt x="10699306" y="383652"/>
                </a:cubicBezTo>
                <a:close/>
                <a:moveTo>
                  <a:pt x="11138776" y="383231"/>
                </a:moveTo>
                <a:cubicBezTo>
                  <a:pt x="11140063" y="383231"/>
                  <a:pt x="11140882" y="384060"/>
                  <a:pt x="11140882" y="385311"/>
                </a:cubicBezTo>
                <a:cubicBezTo>
                  <a:pt x="11140882" y="386561"/>
                  <a:pt x="11140063" y="387392"/>
                  <a:pt x="11138776" y="387392"/>
                </a:cubicBezTo>
                <a:cubicBezTo>
                  <a:pt x="11137607" y="387392"/>
                  <a:pt x="11136672" y="386561"/>
                  <a:pt x="11136672" y="385311"/>
                </a:cubicBezTo>
                <a:cubicBezTo>
                  <a:pt x="11136672" y="384049"/>
                  <a:pt x="11137607" y="383231"/>
                  <a:pt x="11138776" y="383231"/>
                </a:cubicBezTo>
                <a:close/>
                <a:moveTo>
                  <a:pt x="1212325" y="382821"/>
                </a:moveTo>
                <a:cubicBezTo>
                  <a:pt x="1213259" y="382821"/>
                  <a:pt x="1213611" y="383652"/>
                  <a:pt x="1213611" y="384061"/>
                </a:cubicBezTo>
                <a:cubicBezTo>
                  <a:pt x="1213611" y="384891"/>
                  <a:pt x="1213259" y="385300"/>
                  <a:pt x="1212325" y="385300"/>
                </a:cubicBezTo>
                <a:lnTo>
                  <a:pt x="1212325" y="385311"/>
                </a:lnTo>
                <a:cubicBezTo>
                  <a:pt x="1211507" y="385311"/>
                  <a:pt x="1211156" y="384878"/>
                  <a:pt x="1211156" y="384061"/>
                </a:cubicBezTo>
                <a:cubicBezTo>
                  <a:pt x="1211156" y="383639"/>
                  <a:pt x="1211507" y="382821"/>
                  <a:pt x="1212325" y="382821"/>
                </a:cubicBezTo>
                <a:close/>
                <a:moveTo>
                  <a:pt x="11964509" y="382401"/>
                </a:moveTo>
                <a:cubicBezTo>
                  <a:pt x="11967433" y="382448"/>
                  <a:pt x="11969890" y="384832"/>
                  <a:pt x="11969890" y="387802"/>
                </a:cubicBezTo>
                <a:cubicBezTo>
                  <a:pt x="11969890" y="390771"/>
                  <a:pt x="11967433" y="393155"/>
                  <a:pt x="11964509" y="393213"/>
                </a:cubicBezTo>
                <a:cubicBezTo>
                  <a:pt x="11961586" y="393213"/>
                  <a:pt x="11959482" y="390712"/>
                  <a:pt x="11959482" y="387802"/>
                </a:cubicBezTo>
                <a:cubicBezTo>
                  <a:pt x="11959482" y="384891"/>
                  <a:pt x="11961586" y="382401"/>
                  <a:pt x="11964509" y="382401"/>
                </a:cubicBezTo>
                <a:close/>
                <a:moveTo>
                  <a:pt x="785361" y="381161"/>
                </a:moveTo>
                <a:cubicBezTo>
                  <a:pt x="786648" y="381161"/>
                  <a:pt x="787466" y="381992"/>
                  <a:pt x="787466" y="382821"/>
                </a:cubicBezTo>
                <a:cubicBezTo>
                  <a:pt x="787466" y="384060"/>
                  <a:pt x="786648" y="384891"/>
                  <a:pt x="785361" y="384891"/>
                </a:cubicBezTo>
                <a:cubicBezTo>
                  <a:pt x="784542" y="384891"/>
                  <a:pt x="783724" y="384060"/>
                  <a:pt x="783724" y="382821"/>
                </a:cubicBezTo>
                <a:cubicBezTo>
                  <a:pt x="783724" y="381979"/>
                  <a:pt x="784542" y="381161"/>
                  <a:pt x="785361" y="381161"/>
                </a:cubicBezTo>
                <a:close/>
                <a:moveTo>
                  <a:pt x="11732027" y="380740"/>
                </a:moveTo>
                <a:cubicBezTo>
                  <a:pt x="11735419" y="380740"/>
                  <a:pt x="11738343" y="383230"/>
                  <a:pt x="11738343" y="386561"/>
                </a:cubicBezTo>
                <a:cubicBezTo>
                  <a:pt x="11738343" y="389881"/>
                  <a:pt x="11735419" y="392372"/>
                  <a:pt x="11732027" y="392372"/>
                </a:cubicBezTo>
                <a:cubicBezTo>
                  <a:pt x="11728754" y="392372"/>
                  <a:pt x="11726297" y="389881"/>
                  <a:pt x="11726297" y="386561"/>
                </a:cubicBezTo>
                <a:cubicBezTo>
                  <a:pt x="11726297" y="386468"/>
                  <a:pt x="11726297" y="386375"/>
                  <a:pt x="11726297" y="386281"/>
                </a:cubicBezTo>
                <a:cubicBezTo>
                  <a:pt x="11726297" y="383136"/>
                  <a:pt x="11728986" y="380658"/>
                  <a:pt x="11732027" y="380740"/>
                </a:cubicBezTo>
                <a:close/>
                <a:moveTo>
                  <a:pt x="11848503" y="379490"/>
                </a:moveTo>
                <a:cubicBezTo>
                  <a:pt x="11851427" y="379490"/>
                  <a:pt x="11853883" y="381992"/>
                  <a:pt x="11853883" y="385311"/>
                </a:cubicBezTo>
                <a:cubicBezTo>
                  <a:pt x="11853883" y="388269"/>
                  <a:pt x="11851427" y="390665"/>
                  <a:pt x="11848503" y="390712"/>
                </a:cubicBezTo>
                <a:cubicBezTo>
                  <a:pt x="11845111" y="390712"/>
                  <a:pt x="11842656" y="388223"/>
                  <a:pt x="11842656" y="385311"/>
                </a:cubicBezTo>
                <a:cubicBezTo>
                  <a:pt x="11842656" y="385218"/>
                  <a:pt x="11842656" y="385124"/>
                  <a:pt x="11842656" y="385030"/>
                </a:cubicBezTo>
                <a:cubicBezTo>
                  <a:pt x="11842773" y="381886"/>
                  <a:pt x="11845345" y="379408"/>
                  <a:pt x="11848503" y="379490"/>
                </a:cubicBezTo>
                <a:close/>
                <a:moveTo>
                  <a:pt x="11163685" y="376169"/>
                </a:moveTo>
                <a:cubicBezTo>
                  <a:pt x="11164621" y="376169"/>
                  <a:pt x="11164972" y="377000"/>
                  <a:pt x="11164972" y="377421"/>
                </a:cubicBezTo>
                <a:cubicBezTo>
                  <a:pt x="11164972" y="378250"/>
                  <a:pt x="11164621" y="378660"/>
                  <a:pt x="11163685" y="378660"/>
                </a:cubicBezTo>
                <a:cubicBezTo>
                  <a:pt x="11163334" y="378660"/>
                  <a:pt x="11162515" y="378239"/>
                  <a:pt x="11162515" y="377421"/>
                </a:cubicBezTo>
                <a:cubicBezTo>
                  <a:pt x="11162515" y="376988"/>
                  <a:pt x="11163334" y="376169"/>
                  <a:pt x="11163685" y="376169"/>
                </a:cubicBezTo>
                <a:close/>
                <a:moveTo>
                  <a:pt x="10815312" y="376169"/>
                </a:moveTo>
                <a:cubicBezTo>
                  <a:pt x="10816131" y="376169"/>
                  <a:pt x="10816600" y="376579"/>
                  <a:pt x="10816600" y="377421"/>
                </a:cubicBezTo>
                <a:cubicBezTo>
                  <a:pt x="10816600" y="377829"/>
                  <a:pt x="10816131" y="378660"/>
                  <a:pt x="10815312" y="378660"/>
                </a:cubicBezTo>
                <a:cubicBezTo>
                  <a:pt x="10814494" y="378660"/>
                  <a:pt x="10814143" y="377829"/>
                  <a:pt x="10814143" y="377421"/>
                </a:cubicBezTo>
                <a:cubicBezTo>
                  <a:pt x="10814143" y="376579"/>
                  <a:pt x="10814494" y="376169"/>
                  <a:pt x="10815312" y="376169"/>
                </a:cubicBezTo>
                <a:close/>
                <a:moveTo>
                  <a:pt x="11047794" y="372418"/>
                </a:moveTo>
                <a:cubicBezTo>
                  <a:pt x="11048146" y="372418"/>
                  <a:pt x="11048965" y="372826"/>
                  <a:pt x="11048965" y="373680"/>
                </a:cubicBezTo>
                <a:cubicBezTo>
                  <a:pt x="11048965" y="374078"/>
                  <a:pt x="11048146" y="374499"/>
                  <a:pt x="11047794" y="374499"/>
                </a:cubicBezTo>
                <a:cubicBezTo>
                  <a:pt x="11046859" y="374499"/>
                  <a:pt x="11046508" y="374078"/>
                  <a:pt x="11046508" y="373668"/>
                </a:cubicBezTo>
                <a:cubicBezTo>
                  <a:pt x="11046508" y="372826"/>
                  <a:pt x="11046859" y="372418"/>
                  <a:pt x="11047794" y="372418"/>
                </a:cubicBezTo>
                <a:close/>
                <a:moveTo>
                  <a:pt x="10931320" y="371997"/>
                </a:moveTo>
                <a:cubicBezTo>
                  <a:pt x="10932139" y="371997"/>
                  <a:pt x="10932606" y="372826"/>
                  <a:pt x="10932606" y="373247"/>
                </a:cubicBezTo>
                <a:cubicBezTo>
                  <a:pt x="10932606" y="374078"/>
                  <a:pt x="10932139" y="374499"/>
                  <a:pt x="10931320" y="374499"/>
                </a:cubicBezTo>
                <a:cubicBezTo>
                  <a:pt x="10930968" y="374499"/>
                  <a:pt x="10930151" y="374078"/>
                  <a:pt x="10930151" y="373247"/>
                </a:cubicBezTo>
                <a:cubicBezTo>
                  <a:pt x="10930151" y="372826"/>
                  <a:pt x="10930968" y="371997"/>
                  <a:pt x="10931320" y="371997"/>
                </a:cubicBezTo>
                <a:close/>
                <a:moveTo>
                  <a:pt x="11722555" y="371587"/>
                </a:moveTo>
                <a:cubicBezTo>
                  <a:pt x="11726297" y="371587"/>
                  <a:pt x="11729104" y="374511"/>
                  <a:pt x="11729104" y="378251"/>
                </a:cubicBezTo>
                <a:cubicBezTo>
                  <a:pt x="11729220" y="378310"/>
                  <a:pt x="11729220" y="378380"/>
                  <a:pt x="11729104" y="378438"/>
                </a:cubicBezTo>
                <a:cubicBezTo>
                  <a:pt x="11729104" y="382049"/>
                  <a:pt x="11726180" y="384937"/>
                  <a:pt x="11722555" y="384891"/>
                </a:cubicBezTo>
                <a:cubicBezTo>
                  <a:pt x="11718812" y="384891"/>
                  <a:pt x="11715889" y="381992"/>
                  <a:pt x="11715889" y="378251"/>
                </a:cubicBezTo>
                <a:cubicBezTo>
                  <a:pt x="11715889" y="378192"/>
                  <a:pt x="11715889" y="378133"/>
                  <a:pt x="11715889" y="378076"/>
                </a:cubicBezTo>
                <a:cubicBezTo>
                  <a:pt x="11715889" y="374452"/>
                  <a:pt x="11718930" y="371541"/>
                  <a:pt x="11722555" y="371587"/>
                </a:cubicBezTo>
                <a:close/>
                <a:moveTo>
                  <a:pt x="12187287" y="367426"/>
                </a:moveTo>
                <a:cubicBezTo>
                  <a:pt x="12189859" y="367426"/>
                  <a:pt x="12192315" y="369928"/>
                  <a:pt x="12192315" y="372826"/>
                </a:cubicBezTo>
                <a:cubicBezTo>
                  <a:pt x="12192082" y="375503"/>
                  <a:pt x="12189977" y="377631"/>
                  <a:pt x="12187287" y="377818"/>
                </a:cubicBezTo>
                <a:lnTo>
                  <a:pt x="12187287" y="377829"/>
                </a:lnTo>
                <a:cubicBezTo>
                  <a:pt x="12184363" y="377829"/>
                  <a:pt x="12181908" y="375328"/>
                  <a:pt x="12181908" y="372826"/>
                </a:cubicBezTo>
                <a:cubicBezTo>
                  <a:pt x="12182023" y="369869"/>
                  <a:pt x="12184363" y="367473"/>
                  <a:pt x="12187287" y="367426"/>
                </a:cubicBezTo>
                <a:close/>
                <a:moveTo>
                  <a:pt x="140188" y="367426"/>
                </a:moveTo>
                <a:cubicBezTo>
                  <a:pt x="141357" y="367426"/>
                  <a:pt x="142643" y="368676"/>
                  <a:pt x="142643" y="369928"/>
                </a:cubicBezTo>
                <a:cubicBezTo>
                  <a:pt x="142643" y="371167"/>
                  <a:pt x="141357" y="372418"/>
                  <a:pt x="140188" y="372418"/>
                </a:cubicBezTo>
                <a:cubicBezTo>
                  <a:pt x="138901" y="372418"/>
                  <a:pt x="137614" y="371167"/>
                  <a:pt x="137614" y="369928"/>
                </a:cubicBezTo>
                <a:cubicBezTo>
                  <a:pt x="137614" y="368676"/>
                  <a:pt x="138901" y="367426"/>
                  <a:pt x="140188" y="367426"/>
                </a:cubicBezTo>
                <a:close/>
                <a:moveTo>
                  <a:pt x="11838563" y="365357"/>
                </a:moveTo>
                <a:cubicBezTo>
                  <a:pt x="11838563" y="365357"/>
                  <a:pt x="11838679" y="365357"/>
                  <a:pt x="11838679" y="365357"/>
                </a:cubicBezTo>
                <a:cubicBezTo>
                  <a:pt x="11842071" y="365415"/>
                  <a:pt x="11844762" y="368209"/>
                  <a:pt x="11844762" y="371587"/>
                </a:cubicBezTo>
                <a:cubicBezTo>
                  <a:pt x="11844762" y="375328"/>
                  <a:pt x="11842306" y="378251"/>
                  <a:pt x="11838447" y="378251"/>
                </a:cubicBezTo>
                <a:cubicBezTo>
                  <a:pt x="11835172" y="378251"/>
                  <a:pt x="11832248" y="375328"/>
                  <a:pt x="11832248" y="371587"/>
                </a:cubicBezTo>
                <a:cubicBezTo>
                  <a:pt x="11832366" y="368185"/>
                  <a:pt x="11835055" y="365439"/>
                  <a:pt x="11838563" y="365357"/>
                </a:cubicBezTo>
                <a:close/>
                <a:moveTo>
                  <a:pt x="12070928" y="363686"/>
                </a:moveTo>
                <a:cubicBezTo>
                  <a:pt x="12073851" y="363745"/>
                  <a:pt x="12076309" y="366128"/>
                  <a:pt x="12076309" y="369098"/>
                </a:cubicBezTo>
                <a:cubicBezTo>
                  <a:pt x="12076309" y="372055"/>
                  <a:pt x="12073851" y="374452"/>
                  <a:pt x="12070928" y="374499"/>
                </a:cubicBezTo>
                <a:cubicBezTo>
                  <a:pt x="12068005" y="374452"/>
                  <a:pt x="12065549" y="372055"/>
                  <a:pt x="12065549" y="369098"/>
                </a:cubicBezTo>
                <a:cubicBezTo>
                  <a:pt x="12065549" y="366128"/>
                  <a:pt x="12068005" y="363745"/>
                  <a:pt x="12070928" y="363686"/>
                </a:cubicBezTo>
                <a:close/>
                <a:moveTo>
                  <a:pt x="11954922" y="362855"/>
                </a:moveTo>
                <a:cubicBezTo>
                  <a:pt x="11957845" y="362855"/>
                  <a:pt x="11960769" y="365766"/>
                  <a:pt x="11960769" y="368677"/>
                </a:cubicBezTo>
                <a:cubicBezTo>
                  <a:pt x="11960769" y="371997"/>
                  <a:pt x="11957845" y="374907"/>
                  <a:pt x="11954922" y="374907"/>
                </a:cubicBezTo>
                <a:cubicBezTo>
                  <a:pt x="11951530" y="374907"/>
                  <a:pt x="11949074" y="371997"/>
                  <a:pt x="11949074" y="368677"/>
                </a:cubicBezTo>
                <a:cubicBezTo>
                  <a:pt x="11949192" y="365485"/>
                  <a:pt x="11951764" y="362914"/>
                  <a:pt x="11954922" y="362855"/>
                </a:cubicBezTo>
                <a:close/>
                <a:moveTo>
                  <a:pt x="672746" y="352884"/>
                </a:moveTo>
                <a:cubicBezTo>
                  <a:pt x="674031" y="352884"/>
                  <a:pt x="674851" y="353714"/>
                  <a:pt x="674851" y="354964"/>
                </a:cubicBezTo>
                <a:cubicBezTo>
                  <a:pt x="674851" y="355795"/>
                  <a:pt x="674031" y="357046"/>
                  <a:pt x="672746" y="357046"/>
                </a:cubicBezTo>
                <a:cubicBezTo>
                  <a:pt x="671927" y="357046"/>
                  <a:pt x="670640" y="355795"/>
                  <a:pt x="670640" y="354964"/>
                </a:cubicBezTo>
                <a:cubicBezTo>
                  <a:pt x="670640" y="353714"/>
                  <a:pt x="671927" y="352884"/>
                  <a:pt x="672746" y="352884"/>
                </a:cubicBezTo>
                <a:close/>
                <a:moveTo>
                  <a:pt x="11830612" y="352463"/>
                </a:moveTo>
                <a:cubicBezTo>
                  <a:pt x="11834352" y="352463"/>
                  <a:pt x="11837628" y="355374"/>
                  <a:pt x="11837628" y="359115"/>
                </a:cubicBezTo>
                <a:cubicBezTo>
                  <a:pt x="11837628" y="359150"/>
                  <a:pt x="11837628" y="359185"/>
                  <a:pt x="11837628" y="359220"/>
                </a:cubicBezTo>
                <a:cubicBezTo>
                  <a:pt x="11837628" y="363089"/>
                  <a:pt x="11834470" y="366210"/>
                  <a:pt x="11830612" y="366187"/>
                </a:cubicBezTo>
                <a:cubicBezTo>
                  <a:pt x="11826869" y="366187"/>
                  <a:pt x="11823944" y="363276"/>
                  <a:pt x="11823944" y="359127"/>
                </a:cubicBezTo>
                <a:cubicBezTo>
                  <a:pt x="11823944" y="359068"/>
                  <a:pt x="11823944" y="359009"/>
                  <a:pt x="11823944" y="358951"/>
                </a:cubicBezTo>
                <a:cubicBezTo>
                  <a:pt x="11823944" y="355328"/>
                  <a:pt x="11826985" y="352416"/>
                  <a:pt x="11830612" y="352463"/>
                </a:cubicBezTo>
                <a:close/>
                <a:moveTo>
                  <a:pt x="1100996" y="349564"/>
                </a:moveTo>
                <a:cubicBezTo>
                  <a:pt x="1101814" y="349564"/>
                  <a:pt x="1102164" y="350395"/>
                  <a:pt x="1102164" y="350804"/>
                </a:cubicBezTo>
                <a:cubicBezTo>
                  <a:pt x="1102164" y="351634"/>
                  <a:pt x="1101814" y="352054"/>
                  <a:pt x="1100996" y="352054"/>
                </a:cubicBezTo>
                <a:cubicBezTo>
                  <a:pt x="1100528" y="352054"/>
                  <a:pt x="1099709" y="351634"/>
                  <a:pt x="1099709" y="350804"/>
                </a:cubicBezTo>
                <a:cubicBezTo>
                  <a:pt x="1099709" y="350395"/>
                  <a:pt x="1100528" y="349564"/>
                  <a:pt x="1100996" y="349564"/>
                </a:cubicBezTo>
                <a:close/>
                <a:moveTo>
                  <a:pt x="25817" y="346232"/>
                </a:moveTo>
                <a:cubicBezTo>
                  <a:pt x="27104" y="346232"/>
                  <a:pt x="27922" y="347483"/>
                  <a:pt x="27922" y="348723"/>
                </a:cubicBezTo>
                <a:cubicBezTo>
                  <a:pt x="27922" y="349974"/>
                  <a:pt x="27104" y="350815"/>
                  <a:pt x="25817" y="350815"/>
                </a:cubicBezTo>
                <a:lnTo>
                  <a:pt x="25817" y="350803"/>
                </a:lnTo>
                <a:cubicBezTo>
                  <a:pt x="24532" y="350803"/>
                  <a:pt x="23712" y="349974"/>
                  <a:pt x="23712" y="348723"/>
                </a:cubicBezTo>
                <a:cubicBezTo>
                  <a:pt x="23712" y="347483"/>
                  <a:pt x="24532" y="346232"/>
                  <a:pt x="25817" y="346232"/>
                </a:cubicBezTo>
                <a:close/>
                <a:moveTo>
                  <a:pt x="11946619" y="344574"/>
                </a:moveTo>
                <a:cubicBezTo>
                  <a:pt x="11950361" y="344574"/>
                  <a:pt x="11953284" y="347485"/>
                  <a:pt x="11953284" y="350804"/>
                </a:cubicBezTo>
                <a:cubicBezTo>
                  <a:pt x="11953284" y="354545"/>
                  <a:pt x="11950361" y="357456"/>
                  <a:pt x="11946619" y="357456"/>
                </a:cubicBezTo>
                <a:lnTo>
                  <a:pt x="11946619" y="357467"/>
                </a:lnTo>
                <a:cubicBezTo>
                  <a:pt x="11942876" y="357467"/>
                  <a:pt x="11939953" y="354545"/>
                  <a:pt x="11939953" y="350804"/>
                </a:cubicBezTo>
                <a:cubicBezTo>
                  <a:pt x="11939953" y="347496"/>
                  <a:pt x="11942876" y="344574"/>
                  <a:pt x="11946619" y="344574"/>
                </a:cubicBezTo>
                <a:close/>
                <a:moveTo>
                  <a:pt x="12062625" y="339582"/>
                </a:moveTo>
                <a:cubicBezTo>
                  <a:pt x="12062625" y="339582"/>
                  <a:pt x="12062743" y="339582"/>
                  <a:pt x="12062859" y="339582"/>
                </a:cubicBezTo>
                <a:cubicBezTo>
                  <a:pt x="12066252" y="339652"/>
                  <a:pt x="12068941" y="342446"/>
                  <a:pt x="12068824" y="345824"/>
                </a:cubicBezTo>
                <a:cubicBezTo>
                  <a:pt x="12068824" y="349145"/>
                  <a:pt x="12065901" y="351634"/>
                  <a:pt x="12062625" y="351634"/>
                </a:cubicBezTo>
                <a:cubicBezTo>
                  <a:pt x="12059233" y="351634"/>
                  <a:pt x="12056778" y="349145"/>
                  <a:pt x="12056778" y="345824"/>
                </a:cubicBezTo>
                <a:cubicBezTo>
                  <a:pt x="12056778" y="342083"/>
                  <a:pt x="12059233" y="339582"/>
                  <a:pt x="12062625" y="339582"/>
                </a:cubicBezTo>
                <a:close/>
                <a:moveTo>
                  <a:pt x="12178985" y="337922"/>
                </a:moveTo>
                <a:cubicBezTo>
                  <a:pt x="12182023" y="337969"/>
                  <a:pt x="12184363" y="340366"/>
                  <a:pt x="12184363" y="343322"/>
                </a:cubicBezTo>
                <a:cubicBezTo>
                  <a:pt x="12184363" y="346280"/>
                  <a:pt x="12182023" y="348676"/>
                  <a:pt x="12178985" y="348724"/>
                </a:cubicBezTo>
                <a:cubicBezTo>
                  <a:pt x="12175709" y="348724"/>
                  <a:pt x="12173138" y="346244"/>
                  <a:pt x="12173138" y="343322"/>
                </a:cubicBezTo>
                <a:cubicBezTo>
                  <a:pt x="12173138" y="340412"/>
                  <a:pt x="12175709" y="337922"/>
                  <a:pt x="12178985" y="337922"/>
                </a:cubicBezTo>
                <a:close/>
                <a:moveTo>
                  <a:pt x="11940420" y="326699"/>
                </a:moveTo>
                <a:cubicBezTo>
                  <a:pt x="11944278" y="326816"/>
                  <a:pt x="11947320" y="329913"/>
                  <a:pt x="11947436" y="333772"/>
                </a:cubicBezTo>
                <a:cubicBezTo>
                  <a:pt x="11947436" y="337921"/>
                  <a:pt x="11944044" y="341253"/>
                  <a:pt x="11940420" y="341253"/>
                </a:cubicBezTo>
                <a:cubicBezTo>
                  <a:pt x="11936210" y="341253"/>
                  <a:pt x="11932936" y="337921"/>
                  <a:pt x="11932936" y="333772"/>
                </a:cubicBezTo>
                <a:cubicBezTo>
                  <a:pt x="11932936" y="330031"/>
                  <a:pt x="11936210" y="326699"/>
                  <a:pt x="11940420" y="326699"/>
                </a:cubicBezTo>
                <a:close/>
                <a:moveTo>
                  <a:pt x="559662" y="325460"/>
                </a:moveTo>
                <a:cubicBezTo>
                  <a:pt x="560947" y="325460"/>
                  <a:pt x="561767" y="326291"/>
                  <a:pt x="561767" y="327530"/>
                </a:cubicBezTo>
                <a:cubicBezTo>
                  <a:pt x="561767" y="328780"/>
                  <a:pt x="560947" y="329610"/>
                  <a:pt x="559662" y="329610"/>
                </a:cubicBezTo>
                <a:cubicBezTo>
                  <a:pt x="558843" y="329610"/>
                  <a:pt x="558024" y="328780"/>
                  <a:pt x="558024" y="327530"/>
                </a:cubicBezTo>
                <a:cubicBezTo>
                  <a:pt x="558024" y="326278"/>
                  <a:pt x="558843" y="325460"/>
                  <a:pt x="559662" y="325460"/>
                </a:cubicBezTo>
                <a:close/>
                <a:moveTo>
                  <a:pt x="989548" y="317150"/>
                </a:moveTo>
                <a:cubicBezTo>
                  <a:pt x="990366" y="317150"/>
                  <a:pt x="990834" y="317558"/>
                  <a:pt x="990834" y="318389"/>
                </a:cubicBezTo>
                <a:cubicBezTo>
                  <a:pt x="990834" y="319218"/>
                  <a:pt x="990366" y="319639"/>
                  <a:pt x="989548" y="319639"/>
                </a:cubicBezTo>
                <a:cubicBezTo>
                  <a:pt x="988728" y="319639"/>
                  <a:pt x="988261" y="319207"/>
                  <a:pt x="988261" y="318389"/>
                </a:cubicBezTo>
                <a:cubicBezTo>
                  <a:pt x="988261" y="317558"/>
                  <a:pt x="988728" y="317150"/>
                  <a:pt x="989548" y="317150"/>
                </a:cubicBezTo>
                <a:close/>
                <a:moveTo>
                  <a:pt x="12055959" y="316307"/>
                </a:moveTo>
                <a:cubicBezTo>
                  <a:pt x="12055959" y="316307"/>
                  <a:pt x="12056077" y="316307"/>
                  <a:pt x="12056077" y="316307"/>
                </a:cubicBezTo>
                <a:cubicBezTo>
                  <a:pt x="12059700" y="316354"/>
                  <a:pt x="12062624" y="319323"/>
                  <a:pt x="12062624" y="322947"/>
                </a:cubicBezTo>
                <a:cubicBezTo>
                  <a:pt x="12062624" y="326687"/>
                  <a:pt x="12059700" y="329609"/>
                  <a:pt x="12055959" y="329609"/>
                </a:cubicBezTo>
                <a:cubicBezTo>
                  <a:pt x="12052216" y="329609"/>
                  <a:pt x="12049292" y="326699"/>
                  <a:pt x="12049292" y="322959"/>
                </a:cubicBezTo>
                <a:cubicBezTo>
                  <a:pt x="12049292" y="322900"/>
                  <a:pt x="12049292" y="322853"/>
                  <a:pt x="12049292" y="322794"/>
                </a:cubicBezTo>
                <a:cubicBezTo>
                  <a:pt x="12049292" y="319159"/>
                  <a:pt x="12052334" y="316261"/>
                  <a:pt x="12055959" y="316307"/>
                </a:cubicBezTo>
                <a:close/>
                <a:moveTo>
                  <a:pt x="11935742" y="309247"/>
                </a:moveTo>
                <a:cubicBezTo>
                  <a:pt x="11935742" y="309247"/>
                  <a:pt x="11935859" y="309247"/>
                  <a:pt x="11935859" y="309247"/>
                </a:cubicBezTo>
                <a:cubicBezTo>
                  <a:pt x="11940186" y="309259"/>
                  <a:pt x="11943694" y="312789"/>
                  <a:pt x="11943694" y="317150"/>
                </a:cubicBezTo>
                <a:cubicBezTo>
                  <a:pt x="11943694" y="317324"/>
                  <a:pt x="11943694" y="317512"/>
                  <a:pt x="11943694" y="317687"/>
                </a:cubicBezTo>
                <a:cubicBezTo>
                  <a:pt x="11943578" y="321895"/>
                  <a:pt x="11939952" y="325192"/>
                  <a:pt x="11935742" y="325039"/>
                </a:cubicBezTo>
                <a:cubicBezTo>
                  <a:pt x="11931650" y="325039"/>
                  <a:pt x="11927907" y="321709"/>
                  <a:pt x="11927907" y="317150"/>
                </a:cubicBezTo>
                <a:cubicBezTo>
                  <a:pt x="11928023" y="312848"/>
                  <a:pt x="11931532" y="309399"/>
                  <a:pt x="11935742" y="309247"/>
                </a:cubicBezTo>
                <a:close/>
                <a:moveTo>
                  <a:pt x="12171966" y="308405"/>
                </a:moveTo>
                <a:cubicBezTo>
                  <a:pt x="12175240" y="308405"/>
                  <a:pt x="12178164" y="311328"/>
                  <a:pt x="12178164" y="315068"/>
                </a:cubicBezTo>
                <a:cubicBezTo>
                  <a:pt x="12178047" y="318470"/>
                  <a:pt x="12175357" y="321217"/>
                  <a:pt x="12171966" y="321299"/>
                </a:cubicBezTo>
                <a:cubicBezTo>
                  <a:pt x="12168575" y="321299"/>
                  <a:pt x="12165652" y="318388"/>
                  <a:pt x="12165652" y="315068"/>
                </a:cubicBezTo>
                <a:cubicBezTo>
                  <a:pt x="12165652" y="311328"/>
                  <a:pt x="12168575" y="308405"/>
                  <a:pt x="12171966" y="308405"/>
                </a:cubicBezTo>
                <a:close/>
                <a:moveTo>
                  <a:pt x="446578" y="299265"/>
                </a:moveTo>
                <a:cubicBezTo>
                  <a:pt x="447865" y="299265"/>
                  <a:pt x="448683" y="300106"/>
                  <a:pt x="448683" y="300925"/>
                </a:cubicBezTo>
                <a:cubicBezTo>
                  <a:pt x="448683" y="302187"/>
                  <a:pt x="447865" y="303005"/>
                  <a:pt x="446578" y="303005"/>
                </a:cubicBezTo>
                <a:cubicBezTo>
                  <a:pt x="445759" y="303005"/>
                  <a:pt x="444940" y="302175"/>
                  <a:pt x="444940" y="300925"/>
                </a:cubicBezTo>
                <a:cubicBezTo>
                  <a:pt x="444940" y="300094"/>
                  <a:pt x="445759" y="299265"/>
                  <a:pt x="446578" y="299265"/>
                </a:cubicBezTo>
                <a:close/>
                <a:moveTo>
                  <a:pt x="12050930" y="293864"/>
                </a:moveTo>
                <a:cubicBezTo>
                  <a:pt x="12055141" y="293864"/>
                  <a:pt x="12058415" y="296774"/>
                  <a:pt x="12058415" y="300936"/>
                </a:cubicBezTo>
                <a:cubicBezTo>
                  <a:pt x="12058415" y="305086"/>
                  <a:pt x="12055141" y="308418"/>
                  <a:pt x="12050930" y="308418"/>
                </a:cubicBezTo>
                <a:lnTo>
                  <a:pt x="12050930" y="308405"/>
                </a:lnTo>
                <a:cubicBezTo>
                  <a:pt x="12046838" y="308405"/>
                  <a:pt x="12043446" y="305086"/>
                  <a:pt x="12043446" y="300925"/>
                </a:cubicBezTo>
                <a:cubicBezTo>
                  <a:pt x="12043446" y="296787"/>
                  <a:pt x="12046838" y="293864"/>
                  <a:pt x="12050930" y="293864"/>
                </a:cubicBezTo>
                <a:close/>
                <a:moveTo>
                  <a:pt x="876815" y="285132"/>
                </a:moveTo>
                <a:cubicBezTo>
                  <a:pt x="877282" y="285132"/>
                  <a:pt x="878101" y="285564"/>
                  <a:pt x="878101" y="286382"/>
                </a:cubicBezTo>
                <a:cubicBezTo>
                  <a:pt x="878101" y="287213"/>
                  <a:pt x="877282" y="287622"/>
                  <a:pt x="876815" y="287622"/>
                </a:cubicBezTo>
                <a:cubicBezTo>
                  <a:pt x="875996" y="287622"/>
                  <a:pt x="875645" y="287213"/>
                  <a:pt x="875645" y="286382"/>
                </a:cubicBezTo>
                <a:cubicBezTo>
                  <a:pt x="875645" y="285553"/>
                  <a:pt x="875996" y="285132"/>
                  <a:pt x="876815" y="285132"/>
                </a:cubicBezTo>
                <a:close/>
                <a:moveTo>
                  <a:pt x="12166587" y="280561"/>
                </a:moveTo>
                <a:cubicBezTo>
                  <a:pt x="12170328" y="280561"/>
                  <a:pt x="12173136" y="283472"/>
                  <a:pt x="12173136" y="287213"/>
                </a:cubicBezTo>
                <a:cubicBezTo>
                  <a:pt x="12173136" y="290953"/>
                  <a:pt x="12170328" y="294273"/>
                  <a:pt x="12166587" y="294273"/>
                </a:cubicBezTo>
                <a:cubicBezTo>
                  <a:pt x="12166470" y="294273"/>
                  <a:pt x="12166470" y="294273"/>
                  <a:pt x="12166470" y="294273"/>
                </a:cubicBezTo>
                <a:cubicBezTo>
                  <a:pt x="12162612" y="294250"/>
                  <a:pt x="12159454" y="291093"/>
                  <a:pt x="12159454" y="287224"/>
                </a:cubicBezTo>
                <a:cubicBezTo>
                  <a:pt x="12159454" y="283483"/>
                  <a:pt x="12162378" y="280561"/>
                  <a:pt x="12166587" y="280561"/>
                </a:cubicBezTo>
                <a:close/>
                <a:moveTo>
                  <a:pt x="333494" y="273501"/>
                </a:moveTo>
                <a:cubicBezTo>
                  <a:pt x="334312" y="273501"/>
                  <a:pt x="335132" y="274330"/>
                  <a:pt x="335132" y="275569"/>
                </a:cubicBezTo>
                <a:cubicBezTo>
                  <a:pt x="335132" y="276423"/>
                  <a:pt x="334312" y="277241"/>
                  <a:pt x="333494" y="277241"/>
                </a:cubicBezTo>
                <a:cubicBezTo>
                  <a:pt x="332208" y="277241"/>
                  <a:pt x="331389" y="276411"/>
                  <a:pt x="331389" y="275569"/>
                </a:cubicBezTo>
                <a:cubicBezTo>
                  <a:pt x="331389" y="274330"/>
                  <a:pt x="332208" y="273501"/>
                  <a:pt x="333494" y="273501"/>
                </a:cubicBezTo>
                <a:close/>
                <a:moveTo>
                  <a:pt x="12047656" y="271419"/>
                </a:moveTo>
                <a:cubicBezTo>
                  <a:pt x="12051983" y="271571"/>
                  <a:pt x="12055375" y="275020"/>
                  <a:pt x="12055491" y="279310"/>
                </a:cubicBezTo>
                <a:cubicBezTo>
                  <a:pt x="12055491" y="279321"/>
                  <a:pt x="12055491" y="279321"/>
                  <a:pt x="12055491" y="279333"/>
                </a:cubicBezTo>
                <a:cubicBezTo>
                  <a:pt x="12055491" y="283693"/>
                  <a:pt x="12051983" y="287224"/>
                  <a:pt x="12047656" y="287224"/>
                </a:cubicBezTo>
                <a:lnTo>
                  <a:pt x="12047656" y="287212"/>
                </a:lnTo>
                <a:cubicBezTo>
                  <a:pt x="12043097" y="287212"/>
                  <a:pt x="12039705" y="283881"/>
                  <a:pt x="12039705" y="279310"/>
                </a:cubicBezTo>
                <a:cubicBezTo>
                  <a:pt x="12039705" y="279310"/>
                  <a:pt x="12039705" y="279298"/>
                  <a:pt x="12039705" y="279298"/>
                </a:cubicBezTo>
                <a:cubicBezTo>
                  <a:pt x="12039705" y="274938"/>
                  <a:pt x="12043329" y="271407"/>
                  <a:pt x="12047656" y="271419"/>
                </a:cubicBezTo>
                <a:close/>
                <a:moveTo>
                  <a:pt x="764666" y="254377"/>
                </a:moveTo>
                <a:cubicBezTo>
                  <a:pt x="765486" y="254377"/>
                  <a:pt x="765836" y="254797"/>
                  <a:pt x="765836" y="255207"/>
                </a:cubicBezTo>
                <a:cubicBezTo>
                  <a:pt x="765836" y="256049"/>
                  <a:pt x="765486" y="256457"/>
                  <a:pt x="764666" y="256457"/>
                </a:cubicBezTo>
                <a:cubicBezTo>
                  <a:pt x="764199" y="256457"/>
                  <a:pt x="763380" y="256049"/>
                  <a:pt x="763380" y="255195"/>
                </a:cubicBezTo>
                <a:cubicBezTo>
                  <a:pt x="763380" y="254797"/>
                  <a:pt x="764199" y="254377"/>
                  <a:pt x="764666" y="254377"/>
                </a:cubicBezTo>
                <a:close/>
                <a:moveTo>
                  <a:pt x="12161910" y="253136"/>
                </a:moveTo>
                <a:cubicBezTo>
                  <a:pt x="12166119" y="253136"/>
                  <a:pt x="12169395" y="256456"/>
                  <a:pt x="12169395" y="260198"/>
                </a:cubicBezTo>
                <a:cubicBezTo>
                  <a:pt x="12169395" y="264359"/>
                  <a:pt x="12166119" y="267679"/>
                  <a:pt x="12161910" y="267679"/>
                </a:cubicBezTo>
                <a:cubicBezTo>
                  <a:pt x="12157816" y="267679"/>
                  <a:pt x="12154893" y="264359"/>
                  <a:pt x="12154893" y="260198"/>
                </a:cubicBezTo>
                <a:cubicBezTo>
                  <a:pt x="12154893" y="260162"/>
                  <a:pt x="12154893" y="260116"/>
                  <a:pt x="12154893" y="260080"/>
                </a:cubicBezTo>
                <a:cubicBezTo>
                  <a:pt x="12154893" y="256211"/>
                  <a:pt x="12158051" y="253102"/>
                  <a:pt x="12161910" y="253136"/>
                </a:cubicBezTo>
                <a:close/>
                <a:moveTo>
                  <a:pt x="11840073" y="252424"/>
                </a:moveTo>
                <a:lnTo>
                  <a:pt x="11842158" y="257365"/>
                </a:lnTo>
                <a:cubicBezTo>
                  <a:pt x="11844409" y="259619"/>
                  <a:pt x="11847509" y="261016"/>
                  <a:pt x="11850958" y="261027"/>
                </a:cubicBezTo>
                <a:lnTo>
                  <a:pt x="11851736" y="260686"/>
                </a:lnTo>
                <a:lnTo>
                  <a:pt x="11853064" y="263938"/>
                </a:lnTo>
                <a:lnTo>
                  <a:pt x="11842041" y="274903"/>
                </a:lnTo>
                <a:lnTo>
                  <a:pt x="11844760" y="277651"/>
                </a:lnTo>
                <a:lnTo>
                  <a:pt x="11834772" y="287635"/>
                </a:lnTo>
                <a:lnTo>
                  <a:pt x="11837627" y="290532"/>
                </a:lnTo>
                <a:cubicBezTo>
                  <a:pt x="11837627" y="290579"/>
                  <a:pt x="11837627" y="290638"/>
                  <a:pt x="11837627" y="290685"/>
                </a:cubicBezTo>
                <a:lnTo>
                  <a:pt x="11829240" y="298995"/>
                </a:lnTo>
                <a:lnTo>
                  <a:pt x="11832715" y="302584"/>
                </a:lnTo>
                <a:lnTo>
                  <a:pt x="11825611" y="309645"/>
                </a:lnTo>
                <a:lnTo>
                  <a:pt x="11829792" y="313818"/>
                </a:lnTo>
                <a:lnTo>
                  <a:pt x="11823420" y="320172"/>
                </a:lnTo>
                <a:lnTo>
                  <a:pt x="11828505" y="325039"/>
                </a:lnTo>
                <a:lnTo>
                  <a:pt x="11823312" y="330245"/>
                </a:lnTo>
                <a:lnTo>
                  <a:pt x="11829324" y="336261"/>
                </a:lnTo>
                <a:lnTo>
                  <a:pt x="11825187" y="340401"/>
                </a:lnTo>
                <a:lnTo>
                  <a:pt x="11832716" y="347485"/>
                </a:lnTo>
                <a:cubicBezTo>
                  <a:pt x="11832599" y="351786"/>
                  <a:pt x="11829091" y="355234"/>
                  <a:pt x="11824764" y="355374"/>
                </a:cubicBezTo>
                <a:cubicBezTo>
                  <a:pt x="11820671" y="355374"/>
                  <a:pt x="11817279" y="351634"/>
                  <a:pt x="11817279" y="347485"/>
                </a:cubicBezTo>
                <a:cubicBezTo>
                  <a:pt x="11817279" y="347460"/>
                  <a:pt x="11817279" y="347437"/>
                  <a:pt x="11817279" y="347414"/>
                </a:cubicBezTo>
                <a:lnTo>
                  <a:pt x="11820587" y="344139"/>
                </a:lnTo>
                <a:lnTo>
                  <a:pt x="11812718" y="336250"/>
                </a:lnTo>
                <a:lnTo>
                  <a:pt x="11817133" y="331836"/>
                </a:lnTo>
                <a:lnTo>
                  <a:pt x="11810614" y="325039"/>
                </a:lnTo>
                <a:lnTo>
                  <a:pt x="11816245" y="319433"/>
                </a:lnTo>
                <a:lnTo>
                  <a:pt x="11810614" y="313818"/>
                </a:lnTo>
                <a:lnTo>
                  <a:pt x="11817179" y="307263"/>
                </a:lnTo>
                <a:lnTo>
                  <a:pt x="11812367" y="302595"/>
                </a:lnTo>
                <a:cubicBezTo>
                  <a:pt x="11812367" y="302525"/>
                  <a:pt x="11812367" y="302456"/>
                  <a:pt x="11812367" y="302386"/>
                </a:cubicBezTo>
                <a:lnTo>
                  <a:pt x="11820303" y="294526"/>
                </a:lnTo>
                <a:lnTo>
                  <a:pt x="11816461" y="290532"/>
                </a:lnTo>
                <a:lnTo>
                  <a:pt x="11825494" y="281157"/>
                </a:lnTo>
                <a:lnTo>
                  <a:pt x="11821839" y="277651"/>
                </a:lnTo>
                <a:lnTo>
                  <a:pt x="11832721" y="267209"/>
                </a:lnTo>
                <a:lnTo>
                  <a:pt x="11829325" y="263927"/>
                </a:lnTo>
                <a:cubicBezTo>
                  <a:pt x="11829325" y="260607"/>
                  <a:pt x="11830669" y="257597"/>
                  <a:pt x="11832847" y="255417"/>
                </a:cubicBezTo>
                <a:close/>
                <a:moveTo>
                  <a:pt x="12045552" y="249397"/>
                </a:moveTo>
                <a:cubicBezTo>
                  <a:pt x="12050113" y="249397"/>
                  <a:pt x="12054322" y="253138"/>
                  <a:pt x="12054322" y="257707"/>
                </a:cubicBezTo>
                <a:cubicBezTo>
                  <a:pt x="12054322" y="262676"/>
                  <a:pt x="12050113" y="266416"/>
                  <a:pt x="12045552" y="266416"/>
                </a:cubicBezTo>
                <a:lnTo>
                  <a:pt x="12045552" y="266429"/>
                </a:lnTo>
                <a:cubicBezTo>
                  <a:pt x="12040991" y="266429"/>
                  <a:pt x="12037249" y="262688"/>
                  <a:pt x="12037249" y="257696"/>
                </a:cubicBezTo>
                <a:cubicBezTo>
                  <a:pt x="12037249" y="253114"/>
                  <a:pt x="12040991" y="249408"/>
                  <a:pt x="12045552" y="249397"/>
                </a:cubicBezTo>
                <a:close/>
                <a:moveTo>
                  <a:pt x="219592" y="248976"/>
                </a:moveTo>
                <a:cubicBezTo>
                  <a:pt x="220761" y="248976"/>
                  <a:pt x="221697" y="249806"/>
                  <a:pt x="221697" y="250636"/>
                </a:cubicBezTo>
                <a:cubicBezTo>
                  <a:pt x="221697" y="251465"/>
                  <a:pt x="220761" y="252307"/>
                  <a:pt x="219592" y="252307"/>
                </a:cubicBezTo>
                <a:cubicBezTo>
                  <a:pt x="218773" y="252307"/>
                  <a:pt x="217954" y="251453"/>
                  <a:pt x="217954" y="250636"/>
                </a:cubicBezTo>
                <a:cubicBezTo>
                  <a:pt x="217954" y="249793"/>
                  <a:pt x="218773" y="248976"/>
                  <a:pt x="219592" y="248976"/>
                </a:cubicBezTo>
                <a:close/>
                <a:moveTo>
                  <a:pt x="11792838" y="247725"/>
                </a:moveTo>
                <a:cubicBezTo>
                  <a:pt x="11801141" y="247725"/>
                  <a:pt x="11808157" y="254377"/>
                  <a:pt x="11808157" y="263109"/>
                </a:cubicBezTo>
                <a:cubicBezTo>
                  <a:pt x="11808157" y="271420"/>
                  <a:pt x="11801141" y="278071"/>
                  <a:pt x="11792838" y="278071"/>
                </a:cubicBezTo>
                <a:lnTo>
                  <a:pt x="11790888" y="277276"/>
                </a:lnTo>
                <a:lnTo>
                  <a:pt x="11791552" y="278901"/>
                </a:lnTo>
                <a:cubicBezTo>
                  <a:pt x="11791552" y="278971"/>
                  <a:pt x="11791552" y="279041"/>
                  <a:pt x="11791552" y="279111"/>
                </a:cubicBezTo>
                <a:cubicBezTo>
                  <a:pt x="11791434" y="286862"/>
                  <a:pt x="11785119" y="293092"/>
                  <a:pt x="11777401" y="293034"/>
                </a:cubicBezTo>
                <a:lnTo>
                  <a:pt x="11777401" y="293045"/>
                </a:lnTo>
                <a:cubicBezTo>
                  <a:pt x="11777283" y="293045"/>
                  <a:pt x="11777283" y="293045"/>
                  <a:pt x="11777167" y="293045"/>
                </a:cubicBezTo>
                <a:lnTo>
                  <a:pt x="11776141" y="292609"/>
                </a:lnTo>
                <a:lnTo>
                  <a:pt x="11776583" y="293034"/>
                </a:lnTo>
                <a:cubicBezTo>
                  <a:pt x="11776583" y="293139"/>
                  <a:pt x="11776583" y="293233"/>
                  <a:pt x="11776583" y="293338"/>
                </a:cubicBezTo>
                <a:cubicBezTo>
                  <a:pt x="11776465" y="300831"/>
                  <a:pt x="11770384" y="306828"/>
                  <a:pt x="11762783" y="306746"/>
                </a:cubicBezTo>
                <a:cubicBezTo>
                  <a:pt x="11762783" y="306746"/>
                  <a:pt x="11762666" y="306746"/>
                  <a:pt x="11762549" y="306746"/>
                </a:cubicBezTo>
                <a:lnTo>
                  <a:pt x="11762048" y="306235"/>
                </a:lnTo>
                <a:lnTo>
                  <a:pt x="11749568" y="318809"/>
                </a:lnTo>
                <a:lnTo>
                  <a:pt x="11748713" y="317931"/>
                </a:lnTo>
                <a:lnTo>
                  <a:pt x="11737525" y="328780"/>
                </a:lnTo>
                <a:lnTo>
                  <a:pt x="11736858" y="328116"/>
                </a:lnTo>
                <a:lnTo>
                  <a:pt x="11727466" y="337513"/>
                </a:lnTo>
                <a:lnTo>
                  <a:pt x="11727466" y="337501"/>
                </a:lnTo>
                <a:lnTo>
                  <a:pt x="11727063" y="337098"/>
                </a:lnTo>
                <a:lnTo>
                  <a:pt x="11723527" y="340633"/>
                </a:lnTo>
                <a:lnTo>
                  <a:pt x="11723724" y="340833"/>
                </a:lnTo>
                <a:lnTo>
                  <a:pt x="11718162" y="346417"/>
                </a:lnTo>
                <a:lnTo>
                  <a:pt x="11718814" y="347063"/>
                </a:lnTo>
                <a:lnTo>
                  <a:pt x="11714608" y="351237"/>
                </a:lnTo>
                <a:lnTo>
                  <a:pt x="11716240" y="352884"/>
                </a:lnTo>
                <a:cubicBezTo>
                  <a:pt x="11716240" y="352989"/>
                  <a:pt x="11716240" y="353095"/>
                  <a:pt x="11716240" y="353200"/>
                </a:cubicBezTo>
                <a:lnTo>
                  <a:pt x="11713343" y="356028"/>
                </a:lnTo>
                <a:lnTo>
                  <a:pt x="11715889" y="358705"/>
                </a:lnTo>
                <a:cubicBezTo>
                  <a:pt x="11715889" y="358834"/>
                  <a:pt x="11715889" y="358963"/>
                  <a:pt x="11715889" y="359091"/>
                </a:cubicBezTo>
                <a:lnTo>
                  <a:pt x="11714169" y="360725"/>
                </a:lnTo>
                <a:lnTo>
                  <a:pt x="11717995" y="364527"/>
                </a:lnTo>
                <a:lnTo>
                  <a:pt x="11716971" y="365596"/>
                </a:lnTo>
                <a:lnTo>
                  <a:pt x="11722557" y="371179"/>
                </a:lnTo>
                <a:cubicBezTo>
                  <a:pt x="11722557" y="375328"/>
                  <a:pt x="11719164" y="378660"/>
                  <a:pt x="11715072" y="378660"/>
                </a:cubicBezTo>
                <a:cubicBezTo>
                  <a:pt x="11710862" y="378660"/>
                  <a:pt x="11707587" y="375328"/>
                  <a:pt x="11707587" y="371179"/>
                </a:cubicBezTo>
                <a:cubicBezTo>
                  <a:pt x="11707587" y="371156"/>
                  <a:pt x="11707587" y="371132"/>
                  <a:pt x="11707587" y="371109"/>
                </a:cubicBezTo>
                <a:lnTo>
                  <a:pt x="11707958" y="370742"/>
                </a:lnTo>
                <a:lnTo>
                  <a:pt x="11701740" y="364516"/>
                </a:lnTo>
                <a:lnTo>
                  <a:pt x="11702993" y="363325"/>
                </a:lnTo>
                <a:lnTo>
                  <a:pt x="11698347" y="358705"/>
                </a:lnTo>
                <a:cubicBezTo>
                  <a:pt x="11698347" y="358565"/>
                  <a:pt x="11698347" y="358424"/>
                  <a:pt x="11698347" y="358296"/>
                </a:cubicBezTo>
                <a:lnTo>
                  <a:pt x="11700530" y="356226"/>
                </a:lnTo>
                <a:lnTo>
                  <a:pt x="11697178" y="352884"/>
                </a:lnTo>
                <a:lnTo>
                  <a:pt x="11699699" y="350370"/>
                </a:lnTo>
                <a:lnTo>
                  <a:pt x="11697540" y="349467"/>
                </a:lnTo>
                <a:lnTo>
                  <a:pt x="11694036" y="358082"/>
                </a:lnTo>
                <a:cubicBezTo>
                  <a:pt x="11691361" y="360784"/>
                  <a:pt x="11687648" y="362447"/>
                  <a:pt x="11683497" y="362447"/>
                </a:cubicBezTo>
                <a:lnTo>
                  <a:pt x="11679414" y="360744"/>
                </a:lnTo>
                <a:lnTo>
                  <a:pt x="11676437" y="368106"/>
                </a:lnTo>
                <a:cubicBezTo>
                  <a:pt x="11673878" y="370756"/>
                  <a:pt x="11670341" y="372418"/>
                  <a:pt x="11666423" y="372418"/>
                </a:cubicBezTo>
                <a:lnTo>
                  <a:pt x="11662418" y="370741"/>
                </a:lnTo>
                <a:lnTo>
                  <a:pt x="11660284" y="375854"/>
                </a:lnTo>
                <a:cubicBezTo>
                  <a:pt x="11657798" y="378349"/>
                  <a:pt x="11654378" y="379910"/>
                  <a:pt x="11650635" y="379910"/>
                </a:cubicBezTo>
                <a:lnTo>
                  <a:pt x="11644376" y="377385"/>
                </a:lnTo>
                <a:lnTo>
                  <a:pt x="11636018" y="385732"/>
                </a:lnTo>
                <a:lnTo>
                  <a:pt x="11631870" y="381589"/>
                </a:lnTo>
                <a:lnTo>
                  <a:pt x="11623620" y="389882"/>
                </a:lnTo>
                <a:lnTo>
                  <a:pt x="11619460" y="385888"/>
                </a:lnTo>
                <a:lnTo>
                  <a:pt x="11617845" y="387448"/>
                </a:lnTo>
                <a:lnTo>
                  <a:pt x="11622334" y="391962"/>
                </a:lnTo>
                <a:lnTo>
                  <a:pt x="11618518" y="395799"/>
                </a:lnTo>
                <a:lnTo>
                  <a:pt x="11624437" y="398228"/>
                </a:lnTo>
                <a:lnTo>
                  <a:pt x="11622334" y="396112"/>
                </a:lnTo>
                <a:cubicBezTo>
                  <a:pt x="11622334" y="393213"/>
                  <a:pt x="11624792" y="390302"/>
                  <a:pt x="11627715" y="390302"/>
                </a:cubicBezTo>
                <a:cubicBezTo>
                  <a:pt x="11630873" y="390372"/>
                  <a:pt x="11633445" y="392932"/>
                  <a:pt x="11633562" y="396112"/>
                </a:cubicBezTo>
                <a:cubicBezTo>
                  <a:pt x="11633562" y="399023"/>
                  <a:pt x="11630988" y="401525"/>
                  <a:pt x="11627715" y="401525"/>
                </a:cubicBezTo>
                <a:lnTo>
                  <a:pt x="11625575" y="399372"/>
                </a:lnTo>
                <a:lnTo>
                  <a:pt x="11630170" y="410667"/>
                </a:lnTo>
                <a:cubicBezTo>
                  <a:pt x="11630170" y="419807"/>
                  <a:pt x="11622686" y="427288"/>
                  <a:pt x="11613214" y="427288"/>
                </a:cubicBezTo>
                <a:lnTo>
                  <a:pt x="11605757" y="424209"/>
                </a:lnTo>
                <a:lnTo>
                  <a:pt x="11603171" y="430559"/>
                </a:lnTo>
                <a:cubicBezTo>
                  <a:pt x="11600379" y="433414"/>
                  <a:pt x="11596550" y="435179"/>
                  <a:pt x="11592398" y="435179"/>
                </a:cubicBezTo>
                <a:lnTo>
                  <a:pt x="11584582" y="431946"/>
                </a:lnTo>
                <a:lnTo>
                  <a:pt x="11582648" y="436636"/>
                </a:lnTo>
                <a:cubicBezTo>
                  <a:pt x="11579943" y="439339"/>
                  <a:pt x="11576201" y="441001"/>
                  <a:pt x="11572050" y="441001"/>
                </a:cubicBezTo>
                <a:lnTo>
                  <a:pt x="11564697" y="437974"/>
                </a:lnTo>
                <a:lnTo>
                  <a:pt x="11563704" y="440435"/>
                </a:lnTo>
                <a:cubicBezTo>
                  <a:pt x="11561116" y="443086"/>
                  <a:pt x="11557491" y="444752"/>
                  <a:pt x="11553340" y="444752"/>
                </a:cubicBezTo>
                <a:lnTo>
                  <a:pt x="11546418" y="441849"/>
                </a:lnTo>
                <a:lnTo>
                  <a:pt x="11546191" y="442380"/>
                </a:lnTo>
                <a:cubicBezTo>
                  <a:pt x="11543634" y="444899"/>
                  <a:pt x="11540125" y="446442"/>
                  <a:pt x="11536265" y="446413"/>
                </a:cubicBezTo>
                <a:cubicBezTo>
                  <a:pt x="11532523" y="446413"/>
                  <a:pt x="11529102" y="444852"/>
                  <a:pt x="11526618" y="442304"/>
                </a:cubicBezTo>
                <a:lnTo>
                  <a:pt x="11526156" y="441151"/>
                </a:lnTo>
                <a:lnTo>
                  <a:pt x="11521295" y="446004"/>
                </a:lnTo>
                <a:lnTo>
                  <a:pt x="11513796" y="438515"/>
                </a:lnTo>
                <a:lnTo>
                  <a:pt x="11508432" y="443911"/>
                </a:lnTo>
                <a:lnTo>
                  <a:pt x="11501190" y="436953"/>
                </a:lnTo>
                <a:lnTo>
                  <a:pt x="11497558" y="440592"/>
                </a:lnTo>
                <a:lnTo>
                  <a:pt x="11497558" y="440579"/>
                </a:lnTo>
                <a:lnTo>
                  <a:pt x="11491685" y="434466"/>
                </a:lnTo>
                <a:lnTo>
                  <a:pt x="11489722" y="436429"/>
                </a:lnTo>
                <a:lnTo>
                  <a:pt x="11484320" y="431029"/>
                </a:lnTo>
                <a:lnTo>
                  <a:pt x="11484109" y="431029"/>
                </a:lnTo>
                <a:cubicBezTo>
                  <a:pt x="11478378" y="430982"/>
                  <a:pt x="11473818" y="426330"/>
                  <a:pt x="11473935" y="420649"/>
                </a:cubicBezTo>
                <a:cubicBezTo>
                  <a:pt x="11473935" y="420579"/>
                  <a:pt x="11473935" y="420497"/>
                  <a:pt x="11473935" y="420427"/>
                </a:cubicBezTo>
                <a:lnTo>
                  <a:pt x="11475192" y="419198"/>
                </a:lnTo>
                <a:lnTo>
                  <a:pt x="11472181" y="416066"/>
                </a:lnTo>
                <a:lnTo>
                  <a:pt x="11475019" y="413114"/>
                </a:lnTo>
                <a:lnTo>
                  <a:pt x="11473468" y="411496"/>
                </a:lnTo>
                <a:lnTo>
                  <a:pt x="11477338" y="407462"/>
                </a:lnTo>
                <a:lnTo>
                  <a:pt x="11477210" y="407335"/>
                </a:lnTo>
                <a:cubicBezTo>
                  <a:pt x="11477210" y="402753"/>
                  <a:pt x="11480952" y="399034"/>
                  <a:pt x="11485513" y="399023"/>
                </a:cubicBezTo>
                <a:lnTo>
                  <a:pt x="11487406" y="400919"/>
                </a:lnTo>
                <a:lnTo>
                  <a:pt x="11491828" y="396534"/>
                </a:lnTo>
                <a:lnTo>
                  <a:pt x="11495185" y="399891"/>
                </a:lnTo>
                <a:lnTo>
                  <a:pt x="11500481" y="394861"/>
                </a:lnTo>
                <a:lnTo>
                  <a:pt x="11505950" y="400328"/>
                </a:lnTo>
                <a:lnTo>
                  <a:pt x="11511706" y="394874"/>
                </a:lnTo>
                <a:cubicBezTo>
                  <a:pt x="11511824" y="394874"/>
                  <a:pt x="11511941" y="394874"/>
                  <a:pt x="11512059" y="394874"/>
                </a:cubicBezTo>
                <a:cubicBezTo>
                  <a:pt x="11515099" y="394944"/>
                  <a:pt x="11517671" y="397551"/>
                  <a:pt x="11517555" y="400683"/>
                </a:cubicBezTo>
                <a:cubicBezTo>
                  <a:pt x="11517555" y="400777"/>
                  <a:pt x="11517555" y="400871"/>
                  <a:pt x="11517555" y="400964"/>
                </a:cubicBezTo>
                <a:cubicBezTo>
                  <a:pt x="11517437" y="404108"/>
                  <a:pt x="11514864" y="406586"/>
                  <a:pt x="11511706" y="406505"/>
                </a:cubicBezTo>
                <a:lnTo>
                  <a:pt x="11506926" y="401744"/>
                </a:lnTo>
                <a:lnTo>
                  <a:pt x="11500481" y="408164"/>
                </a:lnTo>
                <a:lnTo>
                  <a:pt x="11497748" y="405578"/>
                </a:lnTo>
                <a:lnTo>
                  <a:pt x="11491828" y="411496"/>
                </a:lnTo>
                <a:lnTo>
                  <a:pt x="11490742" y="410411"/>
                </a:lnTo>
                <a:lnTo>
                  <a:pt x="11490510" y="410645"/>
                </a:lnTo>
                <a:lnTo>
                  <a:pt x="11491360" y="411496"/>
                </a:lnTo>
                <a:lnTo>
                  <a:pt x="11489300" y="413561"/>
                </a:lnTo>
                <a:lnTo>
                  <a:pt x="11489524" y="413783"/>
                </a:lnTo>
                <a:lnTo>
                  <a:pt x="11489722" y="413577"/>
                </a:lnTo>
                <a:lnTo>
                  <a:pt x="11495151" y="419200"/>
                </a:lnTo>
                <a:lnTo>
                  <a:pt x="11497558" y="416896"/>
                </a:lnTo>
                <a:lnTo>
                  <a:pt x="11503916" y="423038"/>
                </a:lnTo>
                <a:lnTo>
                  <a:pt x="11508432" y="418556"/>
                </a:lnTo>
                <a:lnTo>
                  <a:pt x="11515141" y="425528"/>
                </a:lnTo>
                <a:lnTo>
                  <a:pt x="11521295" y="419387"/>
                </a:lnTo>
                <a:lnTo>
                  <a:pt x="11526002" y="424083"/>
                </a:lnTo>
                <a:lnTo>
                  <a:pt x="11526618" y="422607"/>
                </a:lnTo>
                <a:cubicBezTo>
                  <a:pt x="11529102" y="420114"/>
                  <a:pt x="11532523" y="418556"/>
                  <a:pt x="11536265" y="418556"/>
                </a:cubicBezTo>
                <a:lnTo>
                  <a:pt x="11542570" y="421096"/>
                </a:lnTo>
                <a:lnTo>
                  <a:pt x="11543048" y="419963"/>
                </a:lnTo>
                <a:cubicBezTo>
                  <a:pt x="11545680" y="417338"/>
                  <a:pt x="11549305" y="415698"/>
                  <a:pt x="11553340" y="415645"/>
                </a:cubicBezTo>
                <a:lnTo>
                  <a:pt x="11560140" y="418475"/>
                </a:lnTo>
                <a:lnTo>
                  <a:pt x="11561451" y="415236"/>
                </a:lnTo>
                <a:cubicBezTo>
                  <a:pt x="11564155" y="412432"/>
                  <a:pt x="11567897" y="410667"/>
                  <a:pt x="11572050" y="410667"/>
                </a:cubicBezTo>
                <a:lnTo>
                  <a:pt x="11578407" y="413410"/>
                </a:lnTo>
                <a:lnTo>
                  <a:pt x="11579559" y="412236"/>
                </a:lnTo>
                <a:lnTo>
                  <a:pt x="11581215" y="408219"/>
                </a:lnTo>
                <a:cubicBezTo>
                  <a:pt x="11584066" y="405361"/>
                  <a:pt x="11588013" y="403593"/>
                  <a:pt x="11592398" y="403593"/>
                </a:cubicBezTo>
                <a:lnTo>
                  <a:pt x="11598322" y="406139"/>
                </a:lnTo>
                <a:lnTo>
                  <a:pt x="11601388" y="398559"/>
                </a:lnTo>
                <a:lnTo>
                  <a:pt x="11612013" y="394125"/>
                </a:lnTo>
                <a:lnTo>
                  <a:pt x="11610458" y="392590"/>
                </a:lnTo>
                <a:lnTo>
                  <a:pt x="11606899" y="396112"/>
                </a:lnTo>
                <a:lnTo>
                  <a:pt x="11604644" y="393844"/>
                </a:lnTo>
                <a:lnTo>
                  <a:pt x="11604444" y="394044"/>
                </a:lnTo>
                <a:lnTo>
                  <a:pt x="11602657" y="392257"/>
                </a:lnTo>
                <a:lnTo>
                  <a:pt x="11599883" y="394873"/>
                </a:lnTo>
                <a:lnTo>
                  <a:pt x="11599225" y="394220"/>
                </a:lnTo>
                <a:lnTo>
                  <a:pt x="11598597" y="394873"/>
                </a:lnTo>
                <a:lnTo>
                  <a:pt x="11596963" y="393232"/>
                </a:lnTo>
                <a:lnTo>
                  <a:pt x="11595674" y="394452"/>
                </a:lnTo>
                <a:lnTo>
                  <a:pt x="11595674" y="394441"/>
                </a:lnTo>
                <a:lnTo>
                  <a:pt x="11595478" y="394253"/>
                </a:lnTo>
                <a:lnTo>
                  <a:pt x="11594853" y="394873"/>
                </a:lnTo>
                <a:lnTo>
                  <a:pt x="11594235" y="394252"/>
                </a:lnTo>
                <a:lnTo>
                  <a:pt x="11594035" y="394452"/>
                </a:lnTo>
                <a:cubicBezTo>
                  <a:pt x="11589006" y="394452"/>
                  <a:pt x="11584914" y="390302"/>
                  <a:pt x="11584914" y="385310"/>
                </a:cubicBezTo>
                <a:lnTo>
                  <a:pt x="11585122" y="385100"/>
                </a:lnTo>
                <a:lnTo>
                  <a:pt x="11584914" y="384891"/>
                </a:lnTo>
                <a:cubicBezTo>
                  <a:pt x="11584914" y="384797"/>
                  <a:pt x="11584914" y="384715"/>
                  <a:pt x="11584914" y="384622"/>
                </a:cubicBezTo>
                <a:cubicBezTo>
                  <a:pt x="11585030" y="379186"/>
                  <a:pt x="11589475" y="374837"/>
                  <a:pt x="11594853" y="374907"/>
                </a:cubicBezTo>
                <a:cubicBezTo>
                  <a:pt x="11594971" y="374907"/>
                  <a:pt x="11595087" y="374907"/>
                  <a:pt x="11595205" y="374907"/>
                </a:cubicBezTo>
                <a:lnTo>
                  <a:pt x="11596065" y="375792"/>
                </a:lnTo>
                <a:lnTo>
                  <a:pt x="11598597" y="373247"/>
                </a:lnTo>
                <a:lnTo>
                  <a:pt x="11600517" y="375243"/>
                </a:lnTo>
                <a:lnTo>
                  <a:pt x="11604444" y="371167"/>
                </a:lnTo>
                <a:lnTo>
                  <a:pt x="11607320" y="374151"/>
                </a:lnTo>
                <a:lnTo>
                  <a:pt x="11612278" y="369215"/>
                </a:lnTo>
                <a:lnTo>
                  <a:pt x="11615712" y="372379"/>
                </a:lnTo>
                <a:lnTo>
                  <a:pt x="11623620" y="364516"/>
                </a:lnTo>
                <a:lnTo>
                  <a:pt x="11627106" y="368146"/>
                </a:lnTo>
                <a:lnTo>
                  <a:pt x="11636018" y="359535"/>
                </a:lnTo>
                <a:lnTo>
                  <a:pt x="11638348" y="361787"/>
                </a:lnTo>
                <a:lnTo>
                  <a:pt x="11640578" y="356519"/>
                </a:lnTo>
                <a:cubicBezTo>
                  <a:pt x="11643121" y="354023"/>
                  <a:pt x="11646659" y="352463"/>
                  <a:pt x="11650635" y="352463"/>
                </a:cubicBezTo>
                <a:lnTo>
                  <a:pt x="11653604" y="353712"/>
                </a:lnTo>
                <a:lnTo>
                  <a:pt x="11656131" y="347848"/>
                </a:lnTo>
                <a:cubicBezTo>
                  <a:pt x="11658792" y="345301"/>
                  <a:pt x="11662447" y="343743"/>
                  <a:pt x="11666423" y="343743"/>
                </a:cubicBezTo>
                <a:lnTo>
                  <a:pt x="11669581" y="345037"/>
                </a:lnTo>
                <a:lnTo>
                  <a:pt x="11673030" y="337039"/>
                </a:lnTo>
                <a:cubicBezTo>
                  <a:pt x="11675778" y="334286"/>
                  <a:pt x="11679521" y="332520"/>
                  <a:pt x="11683497" y="332520"/>
                </a:cubicBezTo>
                <a:lnTo>
                  <a:pt x="11686447" y="333785"/>
                </a:lnTo>
                <a:lnTo>
                  <a:pt x="11690557" y="323829"/>
                </a:lnTo>
                <a:cubicBezTo>
                  <a:pt x="11693407" y="320975"/>
                  <a:pt x="11697355" y="319213"/>
                  <a:pt x="11701739" y="319218"/>
                </a:cubicBezTo>
                <a:cubicBezTo>
                  <a:pt x="11706300" y="319218"/>
                  <a:pt x="11710364" y="320986"/>
                  <a:pt x="11713288" y="323845"/>
                </a:cubicBezTo>
                <a:lnTo>
                  <a:pt x="11714571" y="326892"/>
                </a:lnTo>
                <a:lnTo>
                  <a:pt x="11715691" y="325731"/>
                </a:lnTo>
                <a:lnTo>
                  <a:pt x="11715422" y="325461"/>
                </a:lnTo>
                <a:cubicBezTo>
                  <a:pt x="11715422" y="319218"/>
                  <a:pt x="11720801" y="313818"/>
                  <a:pt x="11727466" y="313818"/>
                </a:cubicBezTo>
                <a:lnTo>
                  <a:pt x="11727488" y="313839"/>
                </a:lnTo>
                <a:lnTo>
                  <a:pt x="11737525" y="303834"/>
                </a:lnTo>
                <a:lnTo>
                  <a:pt x="11737897" y="304196"/>
                </a:lnTo>
                <a:lnTo>
                  <a:pt x="11749123" y="293055"/>
                </a:lnTo>
                <a:lnTo>
                  <a:pt x="11749102" y="293034"/>
                </a:lnTo>
                <a:cubicBezTo>
                  <a:pt x="11749102" y="285553"/>
                  <a:pt x="11755298" y="279732"/>
                  <a:pt x="11762783" y="279732"/>
                </a:cubicBezTo>
                <a:lnTo>
                  <a:pt x="11764115" y="281016"/>
                </a:lnTo>
                <a:lnTo>
                  <a:pt x="11763251" y="278901"/>
                </a:lnTo>
                <a:cubicBezTo>
                  <a:pt x="11763251" y="278830"/>
                  <a:pt x="11763251" y="278760"/>
                  <a:pt x="11763251" y="278690"/>
                </a:cubicBezTo>
                <a:cubicBezTo>
                  <a:pt x="11763368" y="270941"/>
                  <a:pt x="11769684" y="264710"/>
                  <a:pt x="11777401" y="264756"/>
                </a:cubicBezTo>
                <a:cubicBezTo>
                  <a:pt x="11777518" y="264756"/>
                  <a:pt x="11777518" y="264756"/>
                  <a:pt x="11777634" y="264756"/>
                </a:cubicBezTo>
                <a:lnTo>
                  <a:pt x="11778605" y="265170"/>
                </a:lnTo>
                <a:lnTo>
                  <a:pt x="11777752" y="263109"/>
                </a:lnTo>
                <a:cubicBezTo>
                  <a:pt x="11777752" y="254377"/>
                  <a:pt x="11784417" y="247725"/>
                  <a:pt x="11792838" y="247725"/>
                </a:cubicBezTo>
                <a:close/>
                <a:moveTo>
                  <a:pt x="11936210" y="240653"/>
                </a:moveTo>
                <a:cubicBezTo>
                  <a:pt x="11936328" y="240653"/>
                  <a:pt x="11936328" y="240653"/>
                  <a:pt x="11936443" y="240653"/>
                </a:cubicBezTo>
                <a:cubicBezTo>
                  <a:pt x="11942174" y="240722"/>
                  <a:pt x="11946618" y="245376"/>
                  <a:pt x="11946618" y="251056"/>
                </a:cubicBezTo>
                <a:lnTo>
                  <a:pt x="11936372" y="260872"/>
                </a:lnTo>
                <a:lnTo>
                  <a:pt x="11943227" y="268088"/>
                </a:lnTo>
                <a:lnTo>
                  <a:pt x="11934186" y="277214"/>
                </a:lnTo>
                <a:lnTo>
                  <a:pt x="11941589" y="284302"/>
                </a:lnTo>
                <a:lnTo>
                  <a:pt x="11933496" y="292413"/>
                </a:lnTo>
                <a:lnTo>
                  <a:pt x="11941589" y="300925"/>
                </a:lnTo>
                <a:cubicBezTo>
                  <a:pt x="11941589" y="305507"/>
                  <a:pt x="11937848" y="309247"/>
                  <a:pt x="11933286" y="309247"/>
                </a:cubicBezTo>
                <a:cubicBezTo>
                  <a:pt x="11928726" y="309247"/>
                  <a:pt x="11924633" y="305496"/>
                  <a:pt x="11924633" y="300925"/>
                </a:cubicBezTo>
                <a:lnTo>
                  <a:pt x="11932257" y="293231"/>
                </a:lnTo>
                <a:lnTo>
                  <a:pt x="11923346" y="284302"/>
                </a:lnTo>
                <a:lnTo>
                  <a:pt x="11932060" y="275961"/>
                </a:lnTo>
                <a:lnTo>
                  <a:pt x="11924165" y="268088"/>
                </a:lnTo>
                <a:lnTo>
                  <a:pt x="11933535" y="258344"/>
                </a:lnTo>
                <a:lnTo>
                  <a:pt x="11926269" y="251056"/>
                </a:lnTo>
                <a:cubicBezTo>
                  <a:pt x="11926269" y="245235"/>
                  <a:pt x="11930830" y="240653"/>
                  <a:pt x="11936210" y="240653"/>
                </a:cubicBezTo>
                <a:close/>
                <a:moveTo>
                  <a:pt x="11850594" y="236233"/>
                </a:moveTo>
                <a:lnTo>
                  <a:pt x="11852537" y="241032"/>
                </a:lnTo>
                <a:lnTo>
                  <a:pt x="11861429" y="244661"/>
                </a:lnTo>
                <a:lnTo>
                  <a:pt x="11863004" y="248567"/>
                </a:lnTo>
                <a:cubicBezTo>
                  <a:pt x="11863004" y="251886"/>
                  <a:pt x="11861659" y="255001"/>
                  <a:pt x="11859480" y="257287"/>
                </a:cubicBezTo>
                <a:lnTo>
                  <a:pt x="11851736" y="260686"/>
                </a:lnTo>
                <a:lnTo>
                  <a:pt x="11849585" y="255414"/>
                </a:lnTo>
                <a:cubicBezTo>
                  <a:pt x="11847451" y="253234"/>
                  <a:pt x="11844528" y="251886"/>
                  <a:pt x="11841371" y="251886"/>
                </a:cubicBezTo>
                <a:lnTo>
                  <a:pt x="11840073" y="252424"/>
                </a:lnTo>
                <a:lnTo>
                  <a:pt x="11838446" y="248567"/>
                </a:lnTo>
                <a:cubicBezTo>
                  <a:pt x="11838503" y="245124"/>
                  <a:pt x="11839907" y="242008"/>
                  <a:pt x="11842158" y="239751"/>
                </a:cubicBezTo>
                <a:close/>
                <a:moveTo>
                  <a:pt x="12045552" y="227351"/>
                </a:moveTo>
                <a:cubicBezTo>
                  <a:pt x="12050346" y="227385"/>
                  <a:pt x="12054206" y="231277"/>
                  <a:pt x="12054322" y="236082"/>
                </a:cubicBezTo>
                <a:cubicBezTo>
                  <a:pt x="12054322" y="241086"/>
                  <a:pt x="12050579" y="245235"/>
                  <a:pt x="12045552" y="245235"/>
                </a:cubicBezTo>
                <a:cubicBezTo>
                  <a:pt x="12040522" y="245235"/>
                  <a:pt x="12036430" y="241086"/>
                  <a:pt x="12036430" y="236082"/>
                </a:cubicBezTo>
                <a:cubicBezTo>
                  <a:pt x="12036430" y="231512"/>
                  <a:pt x="12040522" y="227351"/>
                  <a:pt x="12045552" y="227351"/>
                </a:cubicBezTo>
                <a:close/>
                <a:moveTo>
                  <a:pt x="12159454" y="225691"/>
                </a:moveTo>
                <a:cubicBezTo>
                  <a:pt x="12163781" y="225831"/>
                  <a:pt x="12167173" y="229290"/>
                  <a:pt x="12167405" y="233592"/>
                </a:cubicBezTo>
                <a:cubicBezTo>
                  <a:pt x="12167405" y="233605"/>
                  <a:pt x="12167405" y="233605"/>
                  <a:pt x="12167405" y="233616"/>
                </a:cubicBezTo>
                <a:cubicBezTo>
                  <a:pt x="12167405" y="237976"/>
                  <a:pt x="12163781" y="241506"/>
                  <a:pt x="12159454" y="241494"/>
                </a:cubicBezTo>
                <a:cubicBezTo>
                  <a:pt x="12154893" y="241494"/>
                  <a:pt x="12151619" y="238163"/>
                  <a:pt x="12151619" y="233592"/>
                </a:cubicBezTo>
                <a:cubicBezTo>
                  <a:pt x="12151619" y="233592"/>
                  <a:pt x="12151619" y="233580"/>
                  <a:pt x="12151619" y="233580"/>
                </a:cubicBezTo>
                <a:cubicBezTo>
                  <a:pt x="12151619" y="229220"/>
                  <a:pt x="12155127" y="225691"/>
                  <a:pt x="12159454" y="225691"/>
                </a:cubicBezTo>
                <a:close/>
                <a:moveTo>
                  <a:pt x="106041" y="225281"/>
                </a:moveTo>
                <a:cubicBezTo>
                  <a:pt x="106859" y="225281"/>
                  <a:pt x="107677" y="226123"/>
                  <a:pt x="107677" y="226941"/>
                </a:cubicBezTo>
                <a:cubicBezTo>
                  <a:pt x="107677" y="227782"/>
                  <a:pt x="106859" y="228601"/>
                  <a:pt x="106041" y="228601"/>
                </a:cubicBezTo>
                <a:cubicBezTo>
                  <a:pt x="105221" y="228601"/>
                  <a:pt x="104403" y="227770"/>
                  <a:pt x="104403" y="226941"/>
                </a:cubicBezTo>
                <a:cubicBezTo>
                  <a:pt x="104403" y="226110"/>
                  <a:pt x="105221" y="225281"/>
                  <a:pt x="106041" y="225281"/>
                </a:cubicBezTo>
                <a:close/>
                <a:moveTo>
                  <a:pt x="652402" y="224031"/>
                </a:moveTo>
                <a:cubicBezTo>
                  <a:pt x="653220" y="224031"/>
                  <a:pt x="653571" y="224463"/>
                  <a:pt x="653571" y="225281"/>
                </a:cubicBezTo>
                <a:cubicBezTo>
                  <a:pt x="653571" y="225702"/>
                  <a:pt x="653220" y="226520"/>
                  <a:pt x="652402" y="226520"/>
                </a:cubicBezTo>
                <a:cubicBezTo>
                  <a:pt x="651933" y="226520"/>
                  <a:pt x="651115" y="225691"/>
                  <a:pt x="651115" y="225281"/>
                </a:cubicBezTo>
                <a:cubicBezTo>
                  <a:pt x="651115" y="224452"/>
                  <a:pt x="651933" y="224031"/>
                  <a:pt x="652402" y="224031"/>
                </a:cubicBezTo>
                <a:close/>
                <a:moveTo>
                  <a:pt x="11940771" y="222780"/>
                </a:moveTo>
                <a:cubicBezTo>
                  <a:pt x="11940886" y="222780"/>
                  <a:pt x="11940886" y="222780"/>
                  <a:pt x="11941004" y="222780"/>
                </a:cubicBezTo>
                <a:cubicBezTo>
                  <a:pt x="11946733" y="222838"/>
                  <a:pt x="11951178" y="227490"/>
                  <a:pt x="11951178" y="233172"/>
                </a:cubicBezTo>
                <a:cubicBezTo>
                  <a:pt x="11951178" y="239005"/>
                  <a:pt x="11946618" y="243997"/>
                  <a:pt x="11940771" y="243997"/>
                </a:cubicBezTo>
                <a:cubicBezTo>
                  <a:pt x="11934924" y="243997"/>
                  <a:pt x="11930012" y="239005"/>
                  <a:pt x="11930012" y="233184"/>
                </a:cubicBezTo>
                <a:cubicBezTo>
                  <a:pt x="11930012" y="227351"/>
                  <a:pt x="11934924" y="222780"/>
                  <a:pt x="11940771" y="222780"/>
                </a:cubicBezTo>
                <a:close/>
                <a:moveTo>
                  <a:pt x="12046838" y="204919"/>
                </a:moveTo>
                <a:cubicBezTo>
                  <a:pt x="12051750" y="204919"/>
                  <a:pt x="12055959" y="209068"/>
                  <a:pt x="12055959" y="214468"/>
                </a:cubicBezTo>
                <a:cubicBezTo>
                  <a:pt x="12055959" y="219472"/>
                  <a:pt x="12051750" y="224031"/>
                  <a:pt x="12046838" y="224031"/>
                </a:cubicBezTo>
                <a:cubicBezTo>
                  <a:pt x="12041458" y="224031"/>
                  <a:pt x="12037249" y="219460"/>
                  <a:pt x="12037249" y="214468"/>
                </a:cubicBezTo>
                <a:cubicBezTo>
                  <a:pt x="12037249" y="214364"/>
                  <a:pt x="12037249" y="214258"/>
                  <a:pt x="12037249" y="214153"/>
                </a:cubicBezTo>
                <a:cubicBezTo>
                  <a:pt x="12037364" y="208963"/>
                  <a:pt x="12041576" y="204824"/>
                  <a:pt x="12046838" y="204919"/>
                </a:cubicBezTo>
                <a:close/>
                <a:moveTo>
                  <a:pt x="11946436" y="203742"/>
                </a:moveTo>
                <a:lnTo>
                  <a:pt x="11947077" y="204013"/>
                </a:lnTo>
                <a:lnTo>
                  <a:pt x="11957844" y="214889"/>
                </a:lnTo>
                <a:cubicBezTo>
                  <a:pt x="11957844" y="220710"/>
                  <a:pt x="11952816" y="225691"/>
                  <a:pt x="11946619" y="225691"/>
                </a:cubicBezTo>
                <a:cubicBezTo>
                  <a:pt x="11940420" y="225691"/>
                  <a:pt x="11935392" y="220710"/>
                  <a:pt x="11935392" y="214889"/>
                </a:cubicBezTo>
                <a:cubicBezTo>
                  <a:pt x="11935392" y="214866"/>
                  <a:pt x="11935392" y="214842"/>
                  <a:pt x="11935392" y="214819"/>
                </a:cubicBezTo>
                <a:cubicBezTo>
                  <a:pt x="11935392" y="211727"/>
                  <a:pt x="11936649" y="208933"/>
                  <a:pt x="11938681" y="206915"/>
                </a:cubicBezTo>
                <a:close/>
                <a:moveTo>
                  <a:pt x="12157816" y="198676"/>
                </a:moveTo>
                <a:cubicBezTo>
                  <a:pt x="12162378" y="198676"/>
                  <a:pt x="12166119" y="202416"/>
                  <a:pt x="12166119" y="207419"/>
                </a:cubicBezTo>
                <a:cubicBezTo>
                  <a:pt x="12166119" y="211978"/>
                  <a:pt x="12162378" y="215719"/>
                  <a:pt x="12157816" y="215719"/>
                </a:cubicBezTo>
                <a:cubicBezTo>
                  <a:pt x="12153255" y="215719"/>
                  <a:pt x="12149513" y="211978"/>
                  <a:pt x="12149513" y="207408"/>
                </a:cubicBezTo>
                <a:cubicBezTo>
                  <a:pt x="12149513" y="202416"/>
                  <a:pt x="12153255" y="198676"/>
                  <a:pt x="12157816" y="198676"/>
                </a:cubicBezTo>
                <a:close/>
                <a:moveTo>
                  <a:pt x="540136" y="194935"/>
                </a:moveTo>
                <a:cubicBezTo>
                  <a:pt x="540487" y="194935"/>
                  <a:pt x="540954" y="195356"/>
                  <a:pt x="540954" y="195777"/>
                </a:cubicBezTo>
                <a:cubicBezTo>
                  <a:pt x="540954" y="196607"/>
                  <a:pt x="540487" y="197016"/>
                  <a:pt x="540136" y="197016"/>
                </a:cubicBezTo>
                <a:cubicBezTo>
                  <a:pt x="539318" y="197016"/>
                  <a:pt x="538850" y="196595"/>
                  <a:pt x="538850" y="195777"/>
                </a:cubicBezTo>
                <a:cubicBezTo>
                  <a:pt x="538850" y="195356"/>
                  <a:pt x="539318" y="194935"/>
                  <a:pt x="540136" y="194935"/>
                </a:cubicBezTo>
                <a:close/>
                <a:moveTo>
                  <a:pt x="11954101" y="183303"/>
                </a:moveTo>
                <a:cubicBezTo>
                  <a:pt x="11960300" y="183303"/>
                  <a:pt x="11965678" y="188704"/>
                  <a:pt x="11965678" y="194934"/>
                </a:cubicBezTo>
                <a:cubicBezTo>
                  <a:pt x="11965678" y="201586"/>
                  <a:pt x="11960300" y="206986"/>
                  <a:pt x="11954101" y="206986"/>
                </a:cubicBezTo>
                <a:lnTo>
                  <a:pt x="11947077" y="204013"/>
                </a:lnTo>
                <a:lnTo>
                  <a:pt x="11946734" y="203667"/>
                </a:lnTo>
                <a:cubicBezTo>
                  <a:pt x="11946619" y="203667"/>
                  <a:pt x="11946619" y="203667"/>
                  <a:pt x="11946619" y="203667"/>
                </a:cubicBezTo>
                <a:lnTo>
                  <a:pt x="11946436" y="203742"/>
                </a:lnTo>
                <a:lnTo>
                  <a:pt x="11945755" y="203454"/>
                </a:lnTo>
                <a:cubicBezTo>
                  <a:pt x="11943665" y="201273"/>
                  <a:pt x="11942408" y="198260"/>
                  <a:pt x="11942408" y="194934"/>
                </a:cubicBezTo>
                <a:cubicBezTo>
                  <a:pt x="11942408" y="194923"/>
                  <a:pt x="11942408" y="194911"/>
                  <a:pt x="11942408" y="194900"/>
                </a:cubicBezTo>
                <a:cubicBezTo>
                  <a:pt x="11942408" y="188482"/>
                  <a:pt x="11947670" y="183292"/>
                  <a:pt x="11954101" y="183303"/>
                </a:cubicBezTo>
                <a:close/>
                <a:moveTo>
                  <a:pt x="12049294" y="182053"/>
                </a:moveTo>
                <a:cubicBezTo>
                  <a:pt x="12049410" y="182053"/>
                  <a:pt x="12049528" y="182053"/>
                  <a:pt x="12049528" y="182053"/>
                </a:cubicBezTo>
                <a:cubicBezTo>
                  <a:pt x="12055024" y="182135"/>
                  <a:pt x="12059351" y="186600"/>
                  <a:pt x="12059233" y="192036"/>
                </a:cubicBezTo>
                <a:cubicBezTo>
                  <a:pt x="12059233" y="192117"/>
                  <a:pt x="12059233" y="192210"/>
                  <a:pt x="12059233" y="192293"/>
                </a:cubicBezTo>
                <a:cubicBezTo>
                  <a:pt x="12059233" y="197729"/>
                  <a:pt x="12054674" y="202078"/>
                  <a:pt x="12049294" y="202008"/>
                </a:cubicBezTo>
                <a:cubicBezTo>
                  <a:pt x="12043914" y="202008"/>
                  <a:pt x="12039353" y="197437"/>
                  <a:pt x="12039353" y="192036"/>
                </a:cubicBezTo>
                <a:cubicBezTo>
                  <a:pt x="12039353" y="186554"/>
                  <a:pt x="12043798" y="182135"/>
                  <a:pt x="12049294" y="182053"/>
                </a:cubicBezTo>
                <a:close/>
                <a:moveTo>
                  <a:pt x="11886276" y="179984"/>
                </a:moveTo>
                <a:cubicBezTo>
                  <a:pt x="11894578" y="179984"/>
                  <a:pt x="11900893" y="186215"/>
                  <a:pt x="11900893" y="194106"/>
                </a:cubicBezTo>
                <a:cubicBezTo>
                  <a:pt x="11900893" y="202008"/>
                  <a:pt x="11894578" y="208670"/>
                  <a:pt x="11886276" y="208670"/>
                </a:cubicBezTo>
                <a:lnTo>
                  <a:pt x="11886276" y="208659"/>
                </a:lnTo>
                <a:lnTo>
                  <a:pt x="11884523" y="207905"/>
                </a:lnTo>
                <a:lnTo>
                  <a:pt x="11887093" y="214058"/>
                </a:lnTo>
                <a:cubicBezTo>
                  <a:pt x="11887093" y="221120"/>
                  <a:pt x="11880895" y="227349"/>
                  <a:pt x="11873412" y="227349"/>
                </a:cubicBezTo>
                <a:lnTo>
                  <a:pt x="11867657" y="224875"/>
                </a:lnTo>
                <a:lnTo>
                  <a:pt x="11874698" y="231933"/>
                </a:lnTo>
                <a:cubicBezTo>
                  <a:pt x="11874698" y="239005"/>
                  <a:pt x="11868851" y="244826"/>
                  <a:pt x="11861835" y="244826"/>
                </a:cubicBezTo>
                <a:lnTo>
                  <a:pt x="11861429" y="244661"/>
                </a:lnTo>
                <a:lnTo>
                  <a:pt x="11859480" y="239825"/>
                </a:lnTo>
                <a:cubicBezTo>
                  <a:pt x="11857302" y="237537"/>
                  <a:pt x="11854290" y="236082"/>
                  <a:pt x="11850958" y="236082"/>
                </a:cubicBezTo>
                <a:lnTo>
                  <a:pt x="11850594" y="236233"/>
                </a:lnTo>
                <a:lnTo>
                  <a:pt x="11848853" y="231933"/>
                </a:lnTo>
                <a:cubicBezTo>
                  <a:pt x="11848853" y="224860"/>
                  <a:pt x="11854350" y="219039"/>
                  <a:pt x="11861835" y="219039"/>
                </a:cubicBezTo>
                <a:lnTo>
                  <a:pt x="11862556" y="219763"/>
                </a:lnTo>
                <a:lnTo>
                  <a:pt x="11860080" y="214058"/>
                </a:lnTo>
                <a:cubicBezTo>
                  <a:pt x="11860080" y="206577"/>
                  <a:pt x="11866393" y="200347"/>
                  <a:pt x="11873412" y="200347"/>
                </a:cubicBezTo>
                <a:lnTo>
                  <a:pt x="11874898" y="200971"/>
                </a:lnTo>
                <a:lnTo>
                  <a:pt x="11872124" y="194106"/>
                </a:lnTo>
                <a:cubicBezTo>
                  <a:pt x="11872124" y="186215"/>
                  <a:pt x="11878439" y="179984"/>
                  <a:pt x="11886276" y="179984"/>
                </a:cubicBezTo>
                <a:close/>
                <a:moveTo>
                  <a:pt x="12157816" y="171673"/>
                </a:moveTo>
                <a:cubicBezTo>
                  <a:pt x="12162845" y="171673"/>
                  <a:pt x="12166587" y="175823"/>
                  <a:pt x="12166587" y="180815"/>
                </a:cubicBezTo>
                <a:cubicBezTo>
                  <a:pt x="12166470" y="185619"/>
                  <a:pt x="12162611" y="189512"/>
                  <a:pt x="12157816" y="189535"/>
                </a:cubicBezTo>
                <a:cubicBezTo>
                  <a:pt x="12152787" y="189535"/>
                  <a:pt x="12149045" y="185374"/>
                  <a:pt x="12149045" y="180815"/>
                </a:cubicBezTo>
                <a:cubicBezTo>
                  <a:pt x="12149045" y="175823"/>
                  <a:pt x="12152787" y="171673"/>
                  <a:pt x="12157816" y="171673"/>
                </a:cubicBezTo>
                <a:close/>
                <a:moveTo>
                  <a:pt x="427403" y="166249"/>
                </a:moveTo>
                <a:cubicBezTo>
                  <a:pt x="427872" y="166249"/>
                  <a:pt x="428223" y="166681"/>
                  <a:pt x="428223" y="167501"/>
                </a:cubicBezTo>
                <a:cubicBezTo>
                  <a:pt x="428223" y="167932"/>
                  <a:pt x="427872" y="168751"/>
                  <a:pt x="427403" y="168751"/>
                </a:cubicBezTo>
                <a:cubicBezTo>
                  <a:pt x="426585" y="168751"/>
                  <a:pt x="426234" y="167920"/>
                  <a:pt x="426234" y="167501"/>
                </a:cubicBezTo>
                <a:cubicBezTo>
                  <a:pt x="426234" y="166670"/>
                  <a:pt x="426585" y="166249"/>
                  <a:pt x="427403" y="166249"/>
                </a:cubicBezTo>
                <a:close/>
                <a:moveTo>
                  <a:pt x="11962405" y="162099"/>
                </a:moveTo>
                <a:cubicBezTo>
                  <a:pt x="11969070" y="162099"/>
                  <a:pt x="11974917" y="167920"/>
                  <a:pt x="11974917" y="174572"/>
                </a:cubicBezTo>
                <a:cubicBezTo>
                  <a:pt x="11974917" y="181223"/>
                  <a:pt x="11969070" y="186624"/>
                  <a:pt x="11962405" y="186624"/>
                </a:cubicBezTo>
                <a:lnTo>
                  <a:pt x="11962405" y="186613"/>
                </a:lnTo>
                <a:cubicBezTo>
                  <a:pt x="11955739" y="186613"/>
                  <a:pt x="11950360" y="181223"/>
                  <a:pt x="11950360" y="174572"/>
                </a:cubicBezTo>
                <a:cubicBezTo>
                  <a:pt x="11950360" y="167920"/>
                  <a:pt x="11955739" y="162099"/>
                  <a:pt x="11962405" y="162099"/>
                </a:cubicBezTo>
                <a:close/>
                <a:moveTo>
                  <a:pt x="12053503" y="158767"/>
                </a:moveTo>
                <a:cubicBezTo>
                  <a:pt x="12053503" y="158767"/>
                  <a:pt x="12053619" y="158767"/>
                  <a:pt x="12053619" y="158767"/>
                </a:cubicBezTo>
                <a:cubicBezTo>
                  <a:pt x="12059350" y="158826"/>
                  <a:pt x="12063911" y="163478"/>
                  <a:pt x="12063794" y="169159"/>
                </a:cubicBezTo>
                <a:cubicBezTo>
                  <a:pt x="12063794" y="169229"/>
                  <a:pt x="12063794" y="169299"/>
                  <a:pt x="12063794" y="169369"/>
                </a:cubicBezTo>
                <a:cubicBezTo>
                  <a:pt x="12063794" y="175050"/>
                  <a:pt x="12059118" y="179609"/>
                  <a:pt x="12053503" y="179562"/>
                </a:cubicBezTo>
                <a:cubicBezTo>
                  <a:pt x="12053386" y="179562"/>
                  <a:pt x="12053270" y="179562"/>
                  <a:pt x="12053270" y="179562"/>
                </a:cubicBezTo>
                <a:cubicBezTo>
                  <a:pt x="12047538" y="179505"/>
                  <a:pt x="12042979" y="174851"/>
                  <a:pt x="12043096" y="169170"/>
                </a:cubicBezTo>
                <a:cubicBezTo>
                  <a:pt x="12043096" y="169100"/>
                  <a:pt x="12043096" y="169018"/>
                  <a:pt x="12043096" y="168948"/>
                </a:cubicBezTo>
                <a:cubicBezTo>
                  <a:pt x="12043096" y="163267"/>
                  <a:pt x="12047772" y="158708"/>
                  <a:pt x="12053503" y="158767"/>
                </a:cubicBezTo>
                <a:close/>
                <a:moveTo>
                  <a:pt x="12159103" y="144647"/>
                </a:moveTo>
                <a:cubicBezTo>
                  <a:pt x="12164481" y="144647"/>
                  <a:pt x="12168576" y="148796"/>
                  <a:pt x="12168576" y="153788"/>
                </a:cubicBezTo>
                <a:cubicBezTo>
                  <a:pt x="12168576" y="153893"/>
                  <a:pt x="12168576" y="153999"/>
                  <a:pt x="12168576" y="154103"/>
                </a:cubicBezTo>
                <a:cubicBezTo>
                  <a:pt x="12168576" y="159293"/>
                  <a:pt x="12164250" y="163431"/>
                  <a:pt x="12159103" y="163349"/>
                </a:cubicBezTo>
                <a:cubicBezTo>
                  <a:pt x="12154075" y="163349"/>
                  <a:pt x="12149864" y="159188"/>
                  <a:pt x="12149864" y="153788"/>
                </a:cubicBezTo>
                <a:cubicBezTo>
                  <a:pt x="12149981" y="148761"/>
                  <a:pt x="12154075" y="144693"/>
                  <a:pt x="12159103" y="144647"/>
                </a:cubicBezTo>
                <a:close/>
                <a:moveTo>
                  <a:pt x="11972345" y="139655"/>
                </a:moveTo>
                <a:cubicBezTo>
                  <a:pt x="11979010" y="139655"/>
                  <a:pt x="11984857" y="145476"/>
                  <a:pt x="11984857" y="152536"/>
                </a:cubicBezTo>
                <a:cubicBezTo>
                  <a:pt x="11984857" y="159188"/>
                  <a:pt x="11979010" y="165009"/>
                  <a:pt x="11972345" y="165009"/>
                </a:cubicBezTo>
                <a:cubicBezTo>
                  <a:pt x="11965329" y="165009"/>
                  <a:pt x="11959482" y="159199"/>
                  <a:pt x="11959482" y="152536"/>
                </a:cubicBezTo>
                <a:cubicBezTo>
                  <a:pt x="11959482" y="145476"/>
                  <a:pt x="11965329" y="139655"/>
                  <a:pt x="11972345" y="139655"/>
                </a:cubicBezTo>
                <a:close/>
                <a:moveTo>
                  <a:pt x="314319" y="138826"/>
                </a:moveTo>
                <a:cubicBezTo>
                  <a:pt x="314788" y="138826"/>
                  <a:pt x="315606" y="139246"/>
                  <a:pt x="315606" y="140088"/>
                </a:cubicBezTo>
                <a:cubicBezTo>
                  <a:pt x="315606" y="140486"/>
                  <a:pt x="314788" y="140906"/>
                  <a:pt x="314319" y="140906"/>
                </a:cubicBezTo>
                <a:cubicBezTo>
                  <a:pt x="313968" y="140906"/>
                  <a:pt x="313501" y="140486"/>
                  <a:pt x="313501" y="140076"/>
                </a:cubicBezTo>
                <a:cubicBezTo>
                  <a:pt x="313501" y="139246"/>
                  <a:pt x="313968" y="138826"/>
                  <a:pt x="314319" y="138826"/>
                </a:cubicBezTo>
                <a:close/>
                <a:moveTo>
                  <a:pt x="12058883" y="134255"/>
                </a:moveTo>
                <a:cubicBezTo>
                  <a:pt x="12065080" y="134278"/>
                  <a:pt x="12070109" y="139293"/>
                  <a:pt x="12070109" y="145477"/>
                </a:cubicBezTo>
                <a:cubicBezTo>
                  <a:pt x="12070109" y="151298"/>
                  <a:pt x="12065080" y="156278"/>
                  <a:pt x="12058883" y="156278"/>
                </a:cubicBezTo>
                <a:cubicBezTo>
                  <a:pt x="12053035" y="156278"/>
                  <a:pt x="12048007" y="151298"/>
                  <a:pt x="12048007" y="145477"/>
                </a:cubicBezTo>
                <a:cubicBezTo>
                  <a:pt x="12048007" y="139246"/>
                  <a:pt x="12053035" y="134255"/>
                  <a:pt x="12058883" y="134255"/>
                </a:cubicBezTo>
                <a:close/>
                <a:moveTo>
                  <a:pt x="12161909" y="116801"/>
                </a:moveTo>
                <a:cubicBezTo>
                  <a:pt x="12167405" y="116801"/>
                  <a:pt x="12171499" y="121372"/>
                  <a:pt x="12171499" y="126773"/>
                </a:cubicBezTo>
                <a:cubicBezTo>
                  <a:pt x="12171499" y="126878"/>
                  <a:pt x="12171499" y="126971"/>
                  <a:pt x="12171499" y="127077"/>
                </a:cubicBezTo>
                <a:cubicBezTo>
                  <a:pt x="12171382" y="132278"/>
                  <a:pt x="12167172" y="136416"/>
                  <a:pt x="12161909" y="136334"/>
                </a:cubicBezTo>
                <a:cubicBezTo>
                  <a:pt x="12156531" y="136334"/>
                  <a:pt x="12151969" y="132173"/>
                  <a:pt x="12151969" y="126773"/>
                </a:cubicBezTo>
                <a:cubicBezTo>
                  <a:pt x="12152086" y="121302"/>
                  <a:pt x="12156531" y="116871"/>
                  <a:pt x="12161909" y="116801"/>
                </a:cubicBezTo>
                <a:close/>
                <a:moveTo>
                  <a:pt x="11982753" y="115551"/>
                </a:moveTo>
                <a:cubicBezTo>
                  <a:pt x="11990237" y="115551"/>
                  <a:pt x="11996435" y="121782"/>
                  <a:pt x="11996435" y="129263"/>
                </a:cubicBezTo>
                <a:cubicBezTo>
                  <a:pt x="11996435" y="136745"/>
                  <a:pt x="11990237" y="142566"/>
                  <a:pt x="11982753" y="142566"/>
                </a:cubicBezTo>
                <a:cubicBezTo>
                  <a:pt x="11975268" y="142566"/>
                  <a:pt x="11969421" y="136745"/>
                  <a:pt x="11969421" y="129263"/>
                </a:cubicBezTo>
                <a:cubicBezTo>
                  <a:pt x="11969421" y="121782"/>
                  <a:pt x="11975268" y="115551"/>
                  <a:pt x="11982753" y="115551"/>
                </a:cubicBezTo>
                <a:close/>
                <a:moveTo>
                  <a:pt x="201237" y="112231"/>
                </a:moveTo>
                <a:cubicBezTo>
                  <a:pt x="201704" y="112231"/>
                  <a:pt x="202055" y="113062"/>
                  <a:pt x="202055" y="113470"/>
                </a:cubicBezTo>
                <a:cubicBezTo>
                  <a:pt x="202055" y="113891"/>
                  <a:pt x="201704" y="114301"/>
                  <a:pt x="201237" y="114301"/>
                </a:cubicBezTo>
                <a:lnTo>
                  <a:pt x="201237" y="114289"/>
                </a:lnTo>
                <a:cubicBezTo>
                  <a:pt x="200886" y="114289"/>
                  <a:pt x="200066" y="113891"/>
                  <a:pt x="200066" y="113470"/>
                </a:cubicBezTo>
                <a:cubicBezTo>
                  <a:pt x="200066" y="113050"/>
                  <a:pt x="200886" y="112231"/>
                  <a:pt x="201237" y="112231"/>
                </a:cubicBezTo>
                <a:close/>
                <a:moveTo>
                  <a:pt x="12065549" y="109320"/>
                </a:moveTo>
                <a:cubicBezTo>
                  <a:pt x="12071746" y="109320"/>
                  <a:pt x="12077126" y="114300"/>
                  <a:pt x="12077126" y="120543"/>
                </a:cubicBezTo>
                <a:cubicBezTo>
                  <a:pt x="12077126" y="126773"/>
                  <a:pt x="12071746" y="132174"/>
                  <a:pt x="12065549" y="132174"/>
                </a:cubicBezTo>
                <a:cubicBezTo>
                  <a:pt x="12059233" y="132174"/>
                  <a:pt x="12054322" y="126773"/>
                  <a:pt x="12054322" y="120543"/>
                </a:cubicBezTo>
                <a:cubicBezTo>
                  <a:pt x="12054322" y="120507"/>
                  <a:pt x="12054322" y="120461"/>
                  <a:pt x="12054322" y="120425"/>
                </a:cubicBezTo>
                <a:cubicBezTo>
                  <a:pt x="12054322" y="114265"/>
                  <a:pt x="12059350" y="109285"/>
                  <a:pt x="12065549" y="109320"/>
                </a:cubicBezTo>
                <a:close/>
                <a:moveTo>
                  <a:pt x="12165652" y="88946"/>
                </a:moveTo>
                <a:cubicBezTo>
                  <a:pt x="12171148" y="89016"/>
                  <a:pt x="12175591" y="93435"/>
                  <a:pt x="12175709" y="98917"/>
                </a:cubicBezTo>
                <a:cubicBezTo>
                  <a:pt x="12175709" y="104751"/>
                  <a:pt x="12171148" y="109309"/>
                  <a:pt x="12165652" y="109309"/>
                </a:cubicBezTo>
                <a:lnTo>
                  <a:pt x="12165652" y="109322"/>
                </a:lnTo>
                <a:cubicBezTo>
                  <a:pt x="12159922" y="109322"/>
                  <a:pt x="12155360" y="104751"/>
                  <a:pt x="12155360" y="98917"/>
                </a:cubicBezTo>
                <a:cubicBezTo>
                  <a:pt x="12155360" y="93517"/>
                  <a:pt x="12159922" y="88946"/>
                  <a:pt x="12165652" y="88946"/>
                </a:cubicBezTo>
                <a:close/>
                <a:moveTo>
                  <a:pt x="87802" y="86877"/>
                </a:moveTo>
                <a:cubicBezTo>
                  <a:pt x="88153" y="86877"/>
                  <a:pt x="88620" y="87286"/>
                  <a:pt x="88620" y="87695"/>
                </a:cubicBezTo>
                <a:cubicBezTo>
                  <a:pt x="88620" y="88525"/>
                  <a:pt x="88153" y="88946"/>
                  <a:pt x="87802" y="88946"/>
                </a:cubicBezTo>
                <a:cubicBezTo>
                  <a:pt x="87333" y="88946"/>
                  <a:pt x="86982" y="88525"/>
                  <a:pt x="86982" y="87695"/>
                </a:cubicBezTo>
                <a:cubicBezTo>
                  <a:pt x="86982" y="87286"/>
                  <a:pt x="87333" y="86877"/>
                  <a:pt x="87802" y="86877"/>
                </a:cubicBezTo>
                <a:close/>
                <a:moveTo>
                  <a:pt x="12073384" y="83125"/>
                </a:moveTo>
                <a:cubicBezTo>
                  <a:pt x="12079698" y="83125"/>
                  <a:pt x="12085078" y="88525"/>
                  <a:pt x="12085078" y="94767"/>
                </a:cubicBezTo>
                <a:cubicBezTo>
                  <a:pt x="12085078" y="101419"/>
                  <a:pt x="12079698" y="106831"/>
                  <a:pt x="12073384" y="106831"/>
                </a:cubicBezTo>
                <a:cubicBezTo>
                  <a:pt x="12066718" y="106831"/>
                  <a:pt x="12061338" y="101419"/>
                  <a:pt x="12061338" y="94767"/>
                </a:cubicBezTo>
                <a:cubicBezTo>
                  <a:pt x="12061338" y="88525"/>
                  <a:pt x="12066718" y="83125"/>
                  <a:pt x="12073384" y="83125"/>
                </a:cubicBezTo>
                <a:close/>
                <a:moveTo>
                  <a:pt x="12170679" y="60259"/>
                </a:moveTo>
                <a:cubicBezTo>
                  <a:pt x="12170797" y="60259"/>
                  <a:pt x="12170797" y="60259"/>
                  <a:pt x="12170914" y="60259"/>
                </a:cubicBezTo>
                <a:cubicBezTo>
                  <a:pt x="12176644" y="60330"/>
                  <a:pt x="12181205" y="64982"/>
                  <a:pt x="12181087" y="70663"/>
                </a:cubicBezTo>
                <a:cubicBezTo>
                  <a:pt x="12181087" y="76473"/>
                  <a:pt x="12176526" y="81464"/>
                  <a:pt x="12170679" y="81464"/>
                </a:cubicBezTo>
                <a:cubicBezTo>
                  <a:pt x="12164481" y="81464"/>
                  <a:pt x="12159922" y="76473"/>
                  <a:pt x="12159922" y="70663"/>
                </a:cubicBezTo>
                <a:cubicBezTo>
                  <a:pt x="12159922" y="64842"/>
                  <a:pt x="12164481" y="60259"/>
                  <a:pt x="12170679" y="60259"/>
                </a:cubicBezTo>
                <a:close/>
                <a:moveTo>
                  <a:pt x="12081687" y="55701"/>
                </a:moveTo>
                <a:cubicBezTo>
                  <a:pt x="12088819" y="55701"/>
                  <a:pt x="12094550" y="61101"/>
                  <a:pt x="12094550" y="68162"/>
                </a:cubicBezTo>
                <a:cubicBezTo>
                  <a:pt x="12094550" y="75234"/>
                  <a:pt x="12088819" y="81044"/>
                  <a:pt x="12081687" y="81044"/>
                </a:cubicBezTo>
                <a:cubicBezTo>
                  <a:pt x="12074670" y="81044"/>
                  <a:pt x="12069292" y="75234"/>
                  <a:pt x="12069292" y="68162"/>
                </a:cubicBezTo>
                <a:cubicBezTo>
                  <a:pt x="12069292" y="61101"/>
                  <a:pt x="12074670" y="55701"/>
                  <a:pt x="12081687" y="55701"/>
                </a:cubicBezTo>
                <a:close/>
                <a:moveTo>
                  <a:pt x="12176527" y="30756"/>
                </a:moveTo>
                <a:cubicBezTo>
                  <a:pt x="12182725" y="30756"/>
                  <a:pt x="12187755" y="35746"/>
                  <a:pt x="12187755" y="41569"/>
                </a:cubicBezTo>
                <a:cubicBezTo>
                  <a:pt x="12187755" y="47798"/>
                  <a:pt x="12182725" y="52790"/>
                  <a:pt x="12176527" y="52790"/>
                </a:cubicBezTo>
                <a:cubicBezTo>
                  <a:pt x="12170328" y="52790"/>
                  <a:pt x="12165301" y="47798"/>
                  <a:pt x="12165301" y="41569"/>
                </a:cubicBezTo>
                <a:cubicBezTo>
                  <a:pt x="12165301" y="35746"/>
                  <a:pt x="12170328" y="30756"/>
                  <a:pt x="12176527" y="30756"/>
                </a:cubicBezTo>
                <a:close/>
                <a:moveTo>
                  <a:pt x="12183543" y="0"/>
                </a:moveTo>
                <a:cubicBezTo>
                  <a:pt x="12190210" y="0"/>
                  <a:pt x="12195237" y="5401"/>
                  <a:pt x="12195237" y="12052"/>
                </a:cubicBezTo>
                <a:cubicBezTo>
                  <a:pt x="12195237" y="12064"/>
                  <a:pt x="12195237" y="12075"/>
                  <a:pt x="12195237" y="12086"/>
                </a:cubicBezTo>
                <a:cubicBezTo>
                  <a:pt x="12195237" y="18505"/>
                  <a:pt x="12189975" y="23694"/>
                  <a:pt x="12183543" y="23683"/>
                </a:cubicBezTo>
                <a:cubicBezTo>
                  <a:pt x="12176878" y="23683"/>
                  <a:pt x="12171499" y="18283"/>
                  <a:pt x="12171499" y="12052"/>
                </a:cubicBezTo>
                <a:cubicBezTo>
                  <a:pt x="12171499" y="5401"/>
                  <a:pt x="12176878" y="0"/>
                  <a:pt x="12183543" y="0"/>
                </a:cubicBezTo>
                <a:close/>
              </a:path>
            </a:pathLst>
          </a:custGeom>
          <a:solidFill>
            <a:srgbClr val="00D6BA"/>
          </a:solidFill>
          <a:ln w="9532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2F317-8E83-EF47-CBDE-6CD6DF37E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531" y="1924276"/>
            <a:ext cx="4131468" cy="1131079"/>
          </a:xfrm>
        </p:spPr>
        <p:txBody>
          <a:bodyPr anchor="b"/>
          <a:lstStyle>
            <a:lvl1pPr algn="l">
              <a:defRPr sz="37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D31214-D6E1-3DB9-453C-70771B36B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531" y="3124411"/>
            <a:ext cx="4131468" cy="66079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35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24C27-3850-920E-4F6F-1BCC441F1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D5FF04-6021-CC4B-81B9-48FB2F496DA1}" type="datetime1">
              <a:rPr lang="en-US" smtClean="0"/>
              <a:t>11/19/2025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E5D04-07A5-6021-C4A0-E5C4F3AD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44287-ECFE-EC85-899E-40D50B94F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A0DAB7-5254-1A4B-9753-5FCB78786333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C874FF6-5274-B674-6274-4E36E8B75679}"/>
              </a:ext>
            </a:extLst>
          </p:cNvPr>
          <p:cNvSpPr/>
          <p:nvPr/>
        </p:nvSpPr>
        <p:spPr>
          <a:xfrm rot="10800000">
            <a:off x="3421547" y="-2"/>
            <a:ext cx="5722451" cy="4187954"/>
          </a:xfrm>
          <a:custGeom>
            <a:avLst/>
            <a:gdLst>
              <a:gd name="connsiteX0" fmla="*/ 7085448 w 7085448"/>
              <a:gd name="connsiteY0" fmla="*/ 5185459 h 5185459"/>
              <a:gd name="connsiteX1" fmla="*/ 0 w 7085448"/>
              <a:gd name="connsiteY1" fmla="*/ 5185459 h 5185459"/>
              <a:gd name="connsiteX2" fmla="*/ 0 w 7085448"/>
              <a:gd name="connsiteY2" fmla="*/ 3023641 h 5185459"/>
              <a:gd name="connsiteX3" fmla="*/ 1407382 w 7085448"/>
              <a:gd name="connsiteY3" fmla="*/ 776293 h 5185459"/>
              <a:gd name="connsiteX4" fmla="*/ 4324246 w 7085448"/>
              <a:gd name="connsiteY4" fmla="*/ 776293 h 518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85448" h="5185459">
                <a:moveTo>
                  <a:pt x="7085448" y="5185459"/>
                </a:moveTo>
                <a:lnTo>
                  <a:pt x="0" y="5185459"/>
                </a:lnTo>
                <a:lnTo>
                  <a:pt x="0" y="3023641"/>
                </a:lnTo>
                <a:lnTo>
                  <a:pt x="1407382" y="776293"/>
                </a:lnTo>
                <a:cubicBezTo>
                  <a:pt x="2055570" y="-258764"/>
                  <a:pt x="3676058" y="-258764"/>
                  <a:pt x="4324246" y="77629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  <a:gs pos="70000">
                <a:schemeClr val="accent2"/>
              </a:gs>
            </a:gsLst>
            <a:lin ang="0" scaled="1"/>
          </a:gradFill>
          <a:ln w="949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C0B6F44-2CBC-CBCC-3A1E-1C860923DF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8203" y="0"/>
            <a:ext cx="5455796" cy="4000285"/>
          </a:xfrm>
          <a:custGeom>
            <a:avLst/>
            <a:gdLst>
              <a:gd name="connsiteX0" fmla="*/ 0 w 6755281"/>
              <a:gd name="connsiteY0" fmla="*/ 0 h 4953090"/>
              <a:gd name="connsiteX1" fmla="*/ 6755281 w 6755281"/>
              <a:gd name="connsiteY1" fmla="*/ 0 h 4953090"/>
              <a:gd name="connsiteX2" fmla="*/ 6755281 w 6755281"/>
              <a:gd name="connsiteY2" fmla="*/ 1699756 h 4953090"/>
              <a:gd name="connsiteX3" fmla="*/ 5078646 w 6755281"/>
              <a:gd name="connsiteY3" fmla="*/ 4342622 h 4953090"/>
              <a:gd name="connsiteX4" fmla="*/ 2754965 w 6755281"/>
              <a:gd name="connsiteY4" fmla="*/ 4342622 h 495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5281" h="4953090">
                <a:moveTo>
                  <a:pt x="0" y="0"/>
                </a:moveTo>
                <a:lnTo>
                  <a:pt x="6755281" y="0"/>
                </a:lnTo>
                <a:lnTo>
                  <a:pt x="6755281" y="1699756"/>
                </a:lnTo>
                <a:lnTo>
                  <a:pt x="5078646" y="4342622"/>
                </a:lnTo>
                <a:cubicBezTo>
                  <a:pt x="4562276" y="5156580"/>
                  <a:pt x="3271334" y="5156580"/>
                  <a:pt x="2754965" y="4342622"/>
                </a:cubicBezTo>
                <a:close/>
              </a:path>
            </a:pathLst>
          </a:custGeom>
          <a:pattFill prst="pct20">
            <a:fgClr>
              <a:schemeClr val="accent2"/>
            </a:fgClr>
            <a:bgClr>
              <a:schemeClr val="bg1"/>
            </a:bgClr>
          </a:patt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BE"/>
            </a:lvl1pPr>
          </a:lstStyle>
          <a:p>
            <a:pPr lvl="0"/>
            <a:r>
              <a:rPr lang="en-US"/>
              <a:t>Click icon to add picture</a:t>
            </a:r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CAD06-0A5A-471F-ADC6-0BAF6DD2B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32" y="454409"/>
            <a:ext cx="1550501" cy="42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56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gradFill flip="none" rotWithShape="1">
          <a:gsLst>
            <a:gs pos="0">
              <a:schemeClr val="accent1"/>
            </a:gs>
            <a:gs pos="70000">
              <a:schemeClr val="accent2"/>
            </a:gs>
            <a:gs pos="99000">
              <a:schemeClr val="accent3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40283A-0618-40D7-A745-462B56DA3364}"/>
              </a:ext>
            </a:extLst>
          </p:cNvPr>
          <p:cNvSpPr/>
          <p:nvPr/>
        </p:nvSpPr>
        <p:spPr>
          <a:xfrm>
            <a:off x="1" y="4569032"/>
            <a:ext cx="9144000" cy="574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9B5268-5C32-19F0-E677-B7CA3AF9D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lstStyle>
            <a:lvl1pPr>
              <a:defRPr lang="en-BE" smtClean="0"/>
            </a:lvl1pPr>
          </a:lstStyle>
          <a:p>
            <a:fld id="{604E8B15-1B85-E045-B8DC-4A525A6D191D}" type="datetime1">
              <a:rPr lang="en-US" smtClean="0"/>
              <a:t>11/19/2025</a:t>
            </a:fld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FF7A3-9D7A-B398-CF67-D04858E7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BE" smtClean="0"/>
            </a:lvl1pPr>
          </a:lstStyle>
          <a:p>
            <a:fld id="{EBA0DAB7-5254-1A4B-9753-5FCB78786333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1F429F-C141-2481-E799-3337B5B92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225" y="-120806"/>
            <a:ext cx="4355823" cy="840230"/>
          </a:xfrm>
        </p:spPr>
        <p:txBody>
          <a:bodyPr anchor="b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875C09-30BB-4242-5634-993F3B794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27224" y="917653"/>
            <a:ext cx="4355823" cy="1336263"/>
          </a:xfrm>
        </p:spPr>
        <p:txBody>
          <a:bodyPr wrap="square" numCol="1" spcCol="360000">
            <a:spAutoFit/>
          </a:bodyPr>
          <a:lstStyle>
            <a:lvl1pPr marL="257175" indent="-257175">
              <a:lnSpc>
                <a:spcPct val="200000"/>
              </a:lnSpc>
              <a:buClr>
                <a:schemeClr val="accent5"/>
              </a:buClr>
              <a:buFont typeface="+mj-lt"/>
              <a:buAutoNum type="arabicPeriod"/>
              <a:defRPr sz="1350">
                <a:solidFill>
                  <a:schemeClr val="bg1"/>
                </a:solidFill>
              </a:defRPr>
            </a:lvl1pPr>
            <a:lvl2pPr marL="600075" indent="-257175">
              <a:lnSpc>
                <a:spcPct val="100000"/>
              </a:lnSpc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accent5"/>
              </a:buClr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accent5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accent5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71243C-B7B4-7CBC-91C0-62DC5A671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32" y="4725535"/>
            <a:ext cx="1037120" cy="283480"/>
          </a:xfrm>
          <a:prstGeom prst="rect">
            <a:avLst/>
          </a:prstGeom>
        </p:spPr>
      </p:pic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AF29606-FE88-43E6-5B28-21542BB0EA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466272" cy="4569032"/>
          </a:xfrm>
          <a:pattFill prst="pct20">
            <a:fgClr>
              <a:schemeClr val="accent2"/>
            </a:fgClr>
            <a:bgClr>
              <a:schemeClr val="bg1"/>
            </a:bgClr>
          </a:pattFill>
        </p:spPr>
        <p:txBody>
          <a:bodyPr vert="horz" lIns="91440" tIns="45720" rIns="91440" bIns="45720" rtlCol="0">
            <a:normAutofit/>
          </a:bodyPr>
          <a:lstStyle>
            <a:lvl1pPr>
              <a:defRPr lang="en-BE"/>
            </a:lvl1pPr>
          </a:lstStyle>
          <a:p>
            <a:pPr lvl="0"/>
            <a:r>
              <a:rPr lang="en-US"/>
              <a:t>Click icon to add picture</a:t>
            </a:r>
            <a:endParaRPr lang="en-BE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0333AE-834E-6518-A5F0-50A5EF0C0391}"/>
              </a:ext>
            </a:extLst>
          </p:cNvPr>
          <p:cNvCxnSpPr>
            <a:cxnSpLocks/>
          </p:cNvCxnSpPr>
          <p:nvPr/>
        </p:nvCxnSpPr>
        <p:spPr>
          <a:xfrm>
            <a:off x="4302337" y="826454"/>
            <a:ext cx="908864" cy="0"/>
          </a:xfrm>
          <a:prstGeom prst="line">
            <a:avLst/>
          </a:prstGeom>
          <a:ln w="28575">
            <a:gradFill flip="none" rotWithShape="1">
              <a:gsLst>
                <a:gs pos="100000">
                  <a:schemeClr val="accent6"/>
                </a:gs>
                <a:gs pos="0">
                  <a:schemeClr val="accent4"/>
                </a:gs>
              </a:gsLst>
              <a:lin ang="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DB0D8C64-9425-3225-5C97-6B2D5A99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763" y="4767263"/>
            <a:ext cx="4578212" cy="273844"/>
          </a:xfrm>
        </p:spPr>
        <p:txBody>
          <a:bodyPr vert="horz" lIns="91440" tIns="45720" rIns="91440" bIns="45720" rtlCol="0" anchor="ctr"/>
          <a:lstStyle>
            <a:lvl1pPr algn="l">
              <a:defRPr lang="en-BE"/>
            </a:lvl1pPr>
          </a:lstStyle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102029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Long">
    <p:bg>
      <p:bgPr>
        <a:gradFill flip="none" rotWithShape="1">
          <a:gsLst>
            <a:gs pos="0">
              <a:schemeClr val="accent1"/>
            </a:gs>
            <a:gs pos="70000">
              <a:schemeClr val="accent2"/>
            </a:gs>
            <a:gs pos="99000">
              <a:schemeClr val="accent3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40283A-0618-40D7-A745-462B56DA3364}"/>
              </a:ext>
            </a:extLst>
          </p:cNvPr>
          <p:cNvSpPr/>
          <p:nvPr/>
        </p:nvSpPr>
        <p:spPr>
          <a:xfrm>
            <a:off x="1" y="4569032"/>
            <a:ext cx="9144000" cy="574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9B5268-5C32-19F0-E677-B7CA3AF9D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lstStyle>
            <a:lvl1pPr>
              <a:defRPr lang="en-BE" smtClean="0"/>
            </a:lvl1pPr>
          </a:lstStyle>
          <a:p>
            <a:fld id="{7C31D006-BC25-444D-AEA5-936E7FE979DD}" type="datetime1">
              <a:rPr lang="en-US" smtClean="0"/>
              <a:t>11/19/2025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F9D65C-2DE3-4C6A-58EB-36281C08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9763" y="4767263"/>
            <a:ext cx="4578212" cy="273844"/>
          </a:xfrm>
        </p:spPr>
        <p:txBody>
          <a:bodyPr vert="horz" lIns="91440" tIns="45720" rIns="91440" bIns="45720" rtlCol="0" anchor="ctr"/>
          <a:lstStyle>
            <a:lvl1pPr algn="l">
              <a:defRPr lang="en-BE"/>
            </a:lvl1pPr>
          </a:lstStyle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FF7A3-9D7A-B398-CF67-D04858E7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BE" smtClean="0"/>
            </a:lvl1pPr>
          </a:lstStyle>
          <a:p>
            <a:fld id="{EBA0DAB7-5254-1A4B-9753-5FCB78786333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1F429F-C141-2481-E799-3337B5B92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04" y="253143"/>
            <a:ext cx="7487393" cy="466281"/>
          </a:xfrm>
        </p:spPr>
        <p:txBody>
          <a:bodyPr anchor="b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875C09-30BB-4242-5634-993F3B794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41571" y="1059656"/>
            <a:ext cx="5660858" cy="900247"/>
          </a:xfrm>
        </p:spPr>
        <p:txBody>
          <a:bodyPr numCol="2" spcCol="360000">
            <a:spAutoFit/>
          </a:bodyPr>
          <a:lstStyle>
            <a:lvl1pPr marL="257175" indent="-257175">
              <a:lnSpc>
                <a:spcPct val="200000"/>
              </a:lnSpc>
              <a:buClr>
                <a:schemeClr val="accent5"/>
              </a:buClr>
              <a:buFont typeface="+mj-lt"/>
              <a:buAutoNum type="arabicPeriod"/>
              <a:defRPr sz="1350">
                <a:solidFill>
                  <a:schemeClr val="bg1"/>
                </a:solidFill>
              </a:defRPr>
            </a:lvl1pPr>
            <a:lvl2pPr marL="600075" indent="-257175">
              <a:lnSpc>
                <a:spcPct val="100000"/>
              </a:lnSpc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accent5"/>
              </a:buClr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accent5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accent5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71243C-B7B4-7CBC-91C0-62DC5A671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32" y="4725535"/>
            <a:ext cx="1037120" cy="2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634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>
          <a:gsLst>
            <a:gs pos="0">
              <a:schemeClr val="accent1"/>
            </a:gs>
            <a:gs pos="70000">
              <a:schemeClr val="accent2"/>
            </a:gs>
            <a:gs pos="100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22C14C5-4CA8-7F85-7B4C-62E52573E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675" y="0"/>
            <a:ext cx="3362325" cy="3343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E8C7E9-7598-219A-646B-BC30D0BB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35" y="1646755"/>
            <a:ext cx="4193381" cy="1775101"/>
          </a:xfrm>
        </p:spPr>
        <p:txBody>
          <a:bodyPr anchor="b"/>
          <a:lstStyle>
            <a:lvl1pPr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48B53-ABD2-6864-9F57-7B31B731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035" y="3442098"/>
            <a:ext cx="4193381" cy="112514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15BE1-06B6-D90A-D8EB-3CF6F59B4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6FA2D1-2C02-A94B-A1AC-E9C46CD4EAF7}" type="datetime1">
              <a:rPr lang="en-US" smtClean="0"/>
              <a:t>11/19/2025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20D83-4AD2-FE3E-D574-1983C6D72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4E65D-60ED-553F-BF91-70DCF639D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A0DAB7-5254-1A4B-9753-5FCB78786333}" type="slidenum">
              <a:rPr lang="en-BE" smtClean="0"/>
              <a:pPr/>
              <a:t>‹#›</a:t>
            </a:fld>
            <a:endParaRPr lang="en-B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6F26F5-4F79-7260-E408-FDB78BDACEDF}"/>
              </a:ext>
            </a:extLst>
          </p:cNvPr>
          <p:cNvCxnSpPr>
            <a:cxnSpLocks/>
          </p:cNvCxnSpPr>
          <p:nvPr/>
        </p:nvCxnSpPr>
        <p:spPr>
          <a:xfrm>
            <a:off x="6229396" y="3581163"/>
            <a:ext cx="1731992" cy="0"/>
          </a:xfrm>
          <a:prstGeom prst="line">
            <a:avLst/>
          </a:prstGeom>
          <a:ln w="254000" cap="rnd">
            <a:gradFill flip="none" rotWithShape="1">
              <a:gsLst>
                <a:gs pos="0">
                  <a:schemeClr val="accent4"/>
                </a:gs>
                <a:gs pos="100000">
                  <a:schemeClr val="accent6">
                    <a:alpha val="0"/>
                  </a:schemeClr>
                </a:gs>
                <a:gs pos="65000">
                  <a:schemeClr val="accent6"/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C0273A0-8F58-F985-D95B-8FBF69C809A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306990" y="1995056"/>
            <a:ext cx="3327855" cy="1503527"/>
          </a:xfrm>
        </p:spPr>
        <p:txBody>
          <a:bodyPr anchor="b" anchorCtr="0">
            <a:noAutofit/>
          </a:bodyPr>
          <a:lstStyle>
            <a:lvl1pPr marL="0" indent="0" algn="ctr">
              <a:buNone/>
              <a:defRPr sz="124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BE"/>
              <a:t>##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907E76-7C8F-7EEC-9E90-845D807E2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32" y="454409"/>
            <a:ext cx="1550501" cy="42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7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75DE-6801-16FF-2CBC-DCC19709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0999F-884E-5B8F-3EEE-CF3CCBE54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31" y="1041889"/>
            <a:ext cx="8262938" cy="35908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F1F39-ABEF-1333-350C-73A74303B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FA9D-ABB1-AD4A-80DD-F50220798AF8}" type="datetime1">
              <a:rPr lang="en-US" smtClean="0"/>
              <a:t>11/19/2025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F3018-1AE7-4C79-2F7A-4DB0C22DD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64FAA-32FB-629F-75C7-91880BE9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DAB7-5254-1A4B-9753-5FCB78786333}" type="slidenum">
              <a:rPr lang="en-BE" smtClean="0"/>
              <a:t>‹#›</a:t>
            </a:fld>
            <a:endParaRPr lang="en-B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E02FA7-D32E-1158-1058-A77F0FEAB46A}"/>
              </a:ext>
            </a:extLst>
          </p:cNvPr>
          <p:cNvCxnSpPr>
            <a:cxnSpLocks/>
          </p:cNvCxnSpPr>
          <p:nvPr/>
        </p:nvCxnSpPr>
        <p:spPr>
          <a:xfrm>
            <a:off x="575163" y="826454"/>
            <a:ext cx="908864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4693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CB58E-DCF7-5292-9E97-78DE97305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84A33-BEC9-750B-7B1C-94C158580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9EDA-2B55-5C49-A67F-FC79296A8E59}" type="datetime1">
              <a:rPr lang="en-US" smtClean="0"/>
              <a:t>11/19/2025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EEE37-F429-D644-DF62-06874F147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5B38-EA0D-1335-123B-EA63801F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DAB7-5254-1A4B-9753-5FCB78786333}" type="slidenum">
              <a:rPr lang="en-BE" smtClean="0"/>
              <a:t>‹#›</a:t>
            </a:fld>
            <a:endParaRPr lang="en-B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F2A058-4461-F881-4A0B-877FAB9C0D7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0532" y="1041889"/>
            <a:ext cx="4074319" cy="35908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E36A33A-9606-0D33-DFA3-348586AAE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2" y="1041889"/>
            <a:ext cx="4074319" cy="35908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456C7B-0837-4429-50F1-7547264403BB}"/>
              </a:ext>
            </a:extLst>
          </p:cNvPr>
          <p:cNvCxnSpPr>
            <a:cxnSpLocks/>
          </p:cNvCxnSpPr>
          <p:nvPr/>
        </p:nvCxnSpPr>
        <p:spPr>
          <a:xfrm>
            <a:off x="575163" y="826454"/>
            <a:ext cx="908864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0388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75DE-6801-16FF-2CBC-DCC197099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169760"/>
            <a:ext cx="8262938" cy="443198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F1F39-ABEF-1333-350C-73A74303B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1F9EE-CE46-3D4D-B5D9-30A7576D20FE}" type="datetime1">
              <a:rPr lang="en-US" smtClean="0"/>
              <a:t>11/19/2025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F3018-1AE7-4C79-2F7A-4DB0C22DD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64FAA-32FB-629F-75C7-91880BE9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DAB7-5254-1A4B-9753-5FCB78786333}" type="slidenum">
              <a:rPr lang="en-BE" smtClean="0"/>
              <a:t>‹#›</a:t>
            </a:fld>
            <a:endParaRPr lang="en-B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2E7AD61-FEA7-0568-5684-3B03639C7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31" y="1330778"/>
            <a:ext cx="8262938" cy="33019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0E167B8-A6DD-15C5-6CAC-AB3FF183F1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0531" y="650173"/>
            <a:ext cx="8262938" cy="258532"/>
          </a:xfrm>
        </p:spPr>
        <p:txBody>
          <a:bodyPr>
            <a:sp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033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84A33-BEC9-750B-7B1C-94C158580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5FDB4-574D-F146-BE9A-BB7589179876}" type="datetime1">
              <a:rPr lang="en-US" smtClean="0"/>
              <a:t>11/19/2025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EEE37-F429-D644-DF62-06874F147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5B38-EA0D-1335-123B-EA63801F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DAB7-5254-1A4B-9753-5FCB78786333}" type="slidenum">
              <a:rPr lang="en-BE" smtClean="0"/>
              <a:t>‹#›</a:t>
            </a:fld>
            <a:endParaRPr lang="en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6C216E4-46E8-601C-4BF8-41F0BE46C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158219"/>
            <a:ext cx="8262938" cy="4662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7711017-1C60-BE55-C7E7-4C789FC230D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0532" y="1330778"/>
            <a:ext cx="4074319" cy="33019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1DAE3E7-D0AB-888E-310D-755323696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2" y="1330778"/>
            <a:ext cx="4074319" cy="33019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75840E6-DE4B-1126-BAC5-F1D106A91B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0531" y="650173"/>
            <a:ext cx="8262938" cy="2585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BE" dirty="0" smtClean="0"/>
            </a:lvl1pPr>
          </a:lstStyle>
          <a:p>
            <a:pPr marL="171450" lvl="0" indent="-17145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5499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Colo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CD6BA16-0588-F768-6AFB-3E4B256BC739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75000">
                <a:schemeClr val="accent2"/>
              </a:gs>
              <a:gs pos="99000">
                <a:schemeClr val="accent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CB58E-DCF7-5292-9E97-78DE97305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750380"/>
            <a:ext cx="3649775" cy="923330"/>
          </a:xfrm>
        </p:spPr>
        <p:txBody>
          <a:bodyPr anchor="b" anchorCtr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846F5-6367-1720-2D6B-F78A2E217E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0532" y="1896883"/>
            <a:ext cx="3649775" cy="2539092"/>
          </a:xfrm>
        </p:spPr>
        <p:txBody>
          <a:bodyPr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392099-C763-45D7-05D7-9F92B7D61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7991" y="931799"/>
            <a:ext cx="3960018" cy="35730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84A33-BEC9-750B-7B1C-94C158580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1100F-F497-C844-98D6-B1D831421295}" type="datetime1">
              <a:rPr lang="en-US" smtClean="0"/>
              <a:t>11/19/2025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EEE37-F429-D644-DF62-06874F147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992" y="4767263"/>
            <a:ext cx="4053737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5B38-EA0D-1335-123B-EA63801F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DAB7-5254-1A4B-9753-5FCB7878633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34097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CB58E-DCF7-5292-9E97-78DE97305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84A33-BEC9-750B-7B1C-94C158580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37E53-26DB-1C42-B23C-327FE98410DF}" type="datetime1">
              <a:rPr lang="en-US" smtClean="0"/>
              <a:t>11/19/2025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EEE37-F429-D644-DF62-06874F147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5B38-EA0D-1335-123B-EA63801F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DAB7-5254-1A4B-9753-5FCB78786333}" type="slidenum">
              <a:rPr lang="en-BE" smtClean="0"/>
              <a:t>‹#›</a:t>
            </a:fld>
            <a:endParaRPr lang="en-B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F084D6-16AD-12B6-98FF-D22099C9B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0532" y="1059657"/>
            <a:ext cx="2662788" cy="35730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BE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5986BAD-D868-E724-3965-33F647E71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0607" y="1059657"/>
            <a:ext cx="2662788" cy="35730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B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7FC4119-9CCC-462E-A205-C4927FBB68D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40681" y="1059657"/>
            <a:ext cx="2662788" cy="35730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GB"/>
            </a:lvl1pPr>
            <a:lvl2pPr>
              <a:defRPr lang="en-GB"/>
            </a:lvl2pPr>
            <a:lvl3pPr>
              <a:defRPr lang="en-GB"/>
            </a:lvl3pPr>
            <a:lvl4pPr>
              <a:defRPr lang="en-GB"/>
            </a:lvl4pPr>
            <a:lvl5pPr>
              <a:defRPr lang="en-BE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C1FE65-1F59-A597-21D0-250495BF27BC}"/>
              </a:ext>
            </a:extLst>
          </p:cNvPr>
          <p:cNvCxnSpPr>
            <a:cxnSpLocks/>
          </p:cNvCxnSpPr>
          <p:nvPr/>
        </p:nvCxnSpPr>
        <p:spPr>
          <a:xfrm>
            <a:off x="575163" y="826454"/>
            <a:ext cx="908864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5038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73D7-5853-4CF6-D9A8-7D6A29801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A09B8E-D4B3-F0BB-AC8D-4742488B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656E-A166-C04F-9FB0-DAFFFFA6541F}" type="datetime1">
              <a:rPr lang="en-US" smtClean="0"/>
              <a:t>11/19/2025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2DA26-8CA1-03AB-01DD-F7097C55F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21C6C-289C-400A-C38F-8C80D847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DAB7-5254-1A4B-9753-5FCB7878633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819769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9B5268-5C32-19F0-E677-B7CA3AF9D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406C6-A713-0D4F-8B8D-D524607B6837}" type="datetime1">
              <a:rPr lang="en-US" smtClean="0"/>
              <a:t>11/19/2025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F9D65C-2DE3-4C6A-58EB-36281C08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FF7A3-9D7A-B398-CF67-D04858E7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DAB7-5254-1A4B-9753-5FCB7878633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459647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5478-8839-D029-BE71-FF816C1A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90F03D-C038-C7DC-5C68-B6225DB16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73799-2770-0445-B6D2-318CB85EB662}" type="datetime1">
              <a:rPr lang="en-US" smtClean="0"/>
              <a:t>11/19/2025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A058A-2688-1BB3-9FBA-BF9FFE1D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2BE3C-EED7-151C-979C-082B04CCC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DAB7-5254-1A4B-9753-5FCB78786333}" type="slidenum">
              <a:rPr lang="en-BE" smtClean="0"/>
              <a:t>‹#›</a:t>
            </a:fld>
            <a:endParaRPr lang="en-BE"/>
          </a:p>
        </p:txBody>
      </p:sp>
      <p:sp>
        <p:nvSpPr>
          <p:cNvPr id="6" name="Picture Placeholder 20">
            <a:extLst>
              <a:ext uri="{FF2B5EF4-FFF2-40B4-BE49-F238E27FC236}">
                <a16:creationId xmlns:a16="http://schemas.microsoft.com/office/drawing/2014/main" id="{6018DD18-5C18-6D13-1BE7-5675CAC6CCAE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75164" y="1302544"/>
            <a:ext cx="2468681" cy="2328269"/>
          </a:xfrm>
          <a:prstGeom prst="roundRect">
            <a:avLst>
              <a:gd name="adj" fmla="val 3835"/>
            </a:avLst>
          </a:prstGeom>
          <a:noFill/>
          <a:ln w="12700">
            <a:gradFill flip="none" rotWithShape="1">
              <a:gsLst>
                <a:gs pos="0">
                  <a:schemeClr val="accent1"/>
                </a:gs>
                <a:gs pos="44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BE"/>
            </a:lvl1pPr>
          </a:lstStyle>
          <a:p>
            <a:pPr lvl="0"/>
            <a:r>
              <a:rPr lang="en-US"/>
              <a:t>Click icon to add picture</a:t>
            </a:r>
            <a:endParaRPr lang="en-BE"/>
          </a:p>
        </p:txBody>
      </p:sp>
      <p:sp>
        <p:nvSpPr>
          <p:cNvPr id="7" name="Picture Placeholder 20">
            <a:extLst>
              <a:ext uri="{FF2B5EF4-FFF2-40B4-BE49-F238E27FC236}">
                <a16:creationId xmlns:a16="http://schemas.microsoft.com/office/drawing/2014/main" id="{AC95CAAC-80D3-009A-6E9E-351B930C479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3334829" y="1302544"/>
            <a:ext cx="2468681" cy="2328269"/>
          </a:xfrm>
          <a:prstGeom prst="roundRect">
            <a:avLst>
              <a:gd name="adj" fmla="val 3835"/>
            </a:avLst>
          </a:prstGeom>
          <a:noFill/>
          <a:ln w="12700">
            <a:gradFill flip="none" rotWithShape="1">
              <a:gsLst>
                <a:gs pos="0">
                  <a:schemeClr val="accent1"/>
                </a:gs>
                <a:gs pos="44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BE"/>
            </a:lvl1pPr>
          </a:lstStyle>
          <a:p>
            <a:pPr lvl="0"/>
            <a:r>
              <a:rPr lang="en-US"/>
              <a:t>Click icon to add picture</a:t>
            </a:r>
            <a:endParaRPr lang="en-BE"/>
          </a:p>
        </p:txBody>
      </p:sp>
      <p:sp>
        <p:nvSpPr>
          <p:cNvPr id="8" name="Picture Placeholder 20">
            <a:extLst>
              <a:ext uri="{FF2B5EF4-FFF2-40B4-BE49-F238E27FC236}">
                <a16:creationId xmlns:a16="http://schemas.microsoft.com/office/drawing/2014/main" id="{9A49897D-647F-89A5-ED44-EBAA2C3AC7B0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6110413" y="1302544"/>
            <a:ext cx="2468681" cy="2328269"/>
          </a:xfrm>
          <a:prstGeom prst="roundRect">
            <a:avLst>
              <a:gd name="adj" fmla="val 3835"/>
            </a:avLst>
          </a:prstGeom>
          <a:noFill/>
          <a:ln w="12700">
            <a:gradFill flip="none" rotWithShape="1">
              <a:gsLst>
                <a:gs pos="0">
                  <a:schemeClr val="accent1"/>
                </a:gs>
                <a:gs pos="44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BE"/>
            </a:lvl1pPr>
          </a:lstStyle>
          <a:p>
            <a:pPr lvl="0"/>
            <a:r>
              <a:rPr lang="en-US"/>
              <a:t>Click icon to add picture</a:t>
            </a:r>
            <a:endParaRPr lang="en-BE"/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8F657040-25D8-0105-7CE6-3C1D0CCF03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75163" y="3736773"/>
            <a:ext cx="2468680" cy="259639"/>
          </a:xfr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10" name="Subtitle 1">
            <a:extLst>
              <a:ext uri="{FF2B5EF4-FFF2-40B4-BE49-F238E27FC236}">
                <a16:creationId xmlns:a16="http://schemas.microsoft.com/office/drawing/2014/main" id="{2DA5FB8B-065B-08E0-2A94-716E4AB90C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42788" y="3736773"/>
            <a:ext cx="2468680" cy="259639"/>
          </a:xfr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11" name="Subtitle 1">
            <a:extLst>
              <a:ext uri="{FF2B5EF4-FFF2-40B4-BE49-F238E27FC236}">
                <a16:creationId xmlns:a16="http://schemas.microsoft.com/office/drawing/2014/main" id="{C2513526-DB29-F567-CDAE-2822437DF47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10412" y="3736773"/>
            <a:ext cx="2468680" cy="259639"/>
          </a:xfr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679F0A9-25AF-0CFB-93CB-26E343FFA2E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75163" y="4057407"/>
            <a:ext cx="2468680" cy="25963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C0647583-30B8-E6FE-D552-8031C1BFDC1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42788" y="4057407"/>
            <a:ext cx="2468680" cy="25963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436A226F-2C9A-58FA-08A0-0340420C8E4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10412" y="4057407"/>
            <a:ext cx="2468680" cy="25963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993C23-4621-E78D-D429-1F3D1AE22BA4}"/>
              </a:ext>
            </a:extLst>
          </p:cNvPr>
          <p:cNvCxnSpPr>
            <a:cxnSpLocks/>
          </p:cNvCxnSpPr>
          <p:nvPr/>
        </p:nvCxnSpPr>
        <p:spPr>
          <a:xfrm>
            <a:off x="575163" y="826454"/>
            <a:ext cx="908864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058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0DD2-8A59-71BA-25FA-56D13025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90A898-D5FF-69AA-0073-DE2D9AF94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F990-7D93-6041-BD57-B80AB40AFE2F}" type="datetime1">
              <a:rPr lang="en-US" smtClean="0"/>
              <a:t>11/19/2025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858D4-5B62-D8C9-1945-8DCBE8E94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4A24F-7E9C-629E-19D5-91A68073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DAB7-5254-1A4B-9753-5FCB78786333}" type="slidenum">
              <a:rPr lang="en-BE" smtClean="0"/>
              <a:t>‹#›</a:t>
            </a:fld>
            <a:endParaRPr lang="en-B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DAAFFE-45EF-D489-243E-8AB6DF506973}"/>
              </a:ext>
            </a:extLst>
          </p:cNvPr>
          <p:cNvCxnSpPr>
            <a:cxnSpLocks/>
          </p:cNvCxnSpPr>
          <p:nvPr/>
        </p:nvCxnSpPr>
        <p:spPr>
          <a:xfrm>
            <a:off x="575163" y="826454"/>
            <a:ext cx="908864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20">
            <a:extLst>
              <a:ext uri="{FF2B5EF4-FFF2-40B4-BE49-F238E27FC236}">
                <a16:creationId xmlns:a16="http://schemas.microsoft.com/office/drawing/2014/main" id="{AC93A09B-6F5E-8B50-4B06-C804792B5283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75164" y="1302544"/>
            <a:ext cx="1851161" cy="2282061"/>
          </a:xfrm>
          <a:prstGeom prst="roundRect">
            <a:avLst>
              <a:gd name="adj" fmla="val 3835"/>
            </a:avLst>
          </a:prstGeom>
          <a:noFill/>
          <a:ln w="12700">
            <a:gradFill flip="none" rotWithShape="1">
              <a:gsLst>
                <a:gs pos="0">
                  <a:schemeClr val="accent1"/>
                </a:gs>
                <a:gs pos="44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BE"/>
            </a:lvl1pPr>
          </a:lstStyle>
          <a:p>
            <a:pPr lvl="0"/>
            <a:r>
              <a:rPr lang="en-US"/>
              <a:t>Click icon to add picture</a:t>
            </a:r>
            <a:endParaRPr lang="en-BE"/>
          </a:p>
        </p:txBody>
      </p:sp>
      <p:sp>
        <p:nvSpPr>
          <p:cNvPr id="8" name="Picture Placeholder 20">
            <a:extLst>
              <a:ext uri="{FF2B5EF4-FFF2-40B4-BE49-F238E27FC236}">
                <a16:creationId xmlns:a16="http://schemas.microsoft.com/office/drawing/2014/main" id="{BFCFD086-EBFD-5BAD-D058-2BF7B9826EC1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2622665" y="1302544"/>
            <a:ext cx="1851161" cy="2282061"/>
          </a:xfrm>
          <a:prstGeom prst="roundRect">
            <a:avLst>
              <a:gd name="adj" fmla="val 3835"/>
            </a:avLst>
          </a:prstGeom>
          <a:noFill/>
          <a:ln w="12700">
            <a:gradFill flip="none" rotWithShape="1">
              <a:gsLst>
                <a:gs pos="0">
                  <a:schemeClr val="accent1"/>
                </a:gs>
                <a:gs pos="44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BE"/>
            </a:lvl1pPr>
          </a:lstStyle>
          <a:p>
            <a:pPr lvl="0"/>
            <a:r>
              <a:rPr lang="en-US"/>
              <a:t>Click icon to add picture</a:t>
            </a:r>
            <a:endParaRPr lang="en-BE"/>
          </a:p>
        </p:txBody>
      </p:sp>
      <p:sp>
        <p:nvSpPr>
          <p:cNvPr id="9" name="Picture Placeholder 20">
            <a:extLst>
              <a:ext uri="{FF2B5EF4-FFF2-40B4-BE49-F238E27FC236}">
                <a16:creationId xmlns:a16="http://schemas.microsoft.com/office/drawing/2014/main" id="{AB2BAD26-EA72-D960-20E9-B189B3B63A96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4670165" y="1302544"/>
            <a:ext cx="1851161" cy="2282061"/>
          </a:xfrm>
          <a:prstGeom prst="roundRect">
            <a:avLst>
              <a:gd name="adj" fmla="val 3835"/>
            </a:avLst>
          </a:prstGeom>
          <a:noFill/>
          <a:ln w="12700">
            <a:gradFill flip="none" rotWithShape="1">
              <a:gsLst>
                <a:gs pos="0">
                  <a:schemeClr val="accent1"/>
                </a:gs>
                <a:gs pos="44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BE"/>
            </a:lvl1pPr>
          </a:lstStyle>
          <a:p>
            <a:pPr lvl="0"/>
            <a:r>
              <a:rPr lang="en-US"/>
              <a:t>Click icon to add picture</a:t>
            </a:r>
            <a:endParaRPr lang="en-BE"/>
          </a:p>
        </p:txBody>
      </p:sp>
      <p:sp>
        <p:nvSpPr>
          <p:cNvPr id="10" name="Picture Placeholder 20">
            <a:extLst>
              <a:ext uri="{FF2B5EF4-FFF2-40B4-BE49-F238E27FC236}">
                <a16:creationId xmlns:a16="http://schemas.microsoft.com/office/drawing/2014/main" id="{64C93D2E-7D5B-D8A6-D65C-0F4976947142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727931" y="1302544"/>
            <a:ext cx="1851161" cy="2282061"/>
          </a:xfrm>
          <a:prstGeom prst="roundRect">
            <a:avLst>
              <a:gd name="adj" fmla="val 3835"/>
            </a:avLst>
          </a:prstGeom>
          <a:noFill/>
          <a:ln w="12700">
            <a:gradFill flip="none" rotWithShape="1">
              <a:gsLst>
                <a:gs pos="0">
                  <a:schemeClr val="accent1"/>
                </a:gs>
                <a:gs pos="44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BE"/>
            </a:lvl1pPr>
          </a:lstStyle>
          <a:p>
            <a:pPr lvl="0"/>
            <a:r>
              <a:rPr lang="en-US"/>
              <a:t>Click icon to add picture</a:t>
            </a:r>
            <a:endParaRPr lang="en-BE"/>
          </a:p>
        </p:txBody>
      </p:sp>
      <p:sp>
        <p:nvSpPr>
          <p:cNvPr id="11" name="Subtitle 1">
            <a:extLst>
              <a:ext uri="{FF2B5EF4-FFF2-40B4-BE49-F238E27FC236}">
                <a16:creationId xmlns:a16="http://schemas.microsoft.com/office/drawing/2014/main" id="{80197941-9F3F-E301-D609-A85E3D7776C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75164" y="3690565"/>
            <a:ext cx="1851161" cy="259639"/>
          </a:xfr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12" name="Subtitle 1">
            <a:extLst>
              <a:ext uri="{FF2B5EF4-FFF2-40B4-BE49-F238E27FC236}">
                <a16:creationId xmlns:a16="http://schemas.microsoft.com/office/drawing/2014/main" id="{41D858A8-30F5-C634-D1BE-173FDEEDE9F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622665" y="3690565"/>
            <a:ext cx="1851161" cy="259639"/>
          </a:xfr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13" name="Subtitle 1">
            <a:extLst>
              <a:ext uri="{FF2B5EF4-FFF2-40B4-BE49-F238E27FC236}">
                <a16:creationId xmlns:a16="http://schemas.microsoft.com/office/drawing/2014/main" id="{58BC2121-007D-2357-B888-838D049CBAD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70165" y="3690565"/>
            <a:ext cx="1851161" cy="259639"/>
          </a:xfr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15" name="Subtitle 1">
            <a:extLst>
              <a:ext uri="{FF2B5EF4-FFF2-40B4-BE49-F238E27FC236}">
                <a16:creationId xmlns:a16="http://schemas.microsoft.com/office/drawing/2014/main" id="{A50BA584-AB08-7644-DF93-77F588108FC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717665" y="3690565"/>
            <a:ext cx="1851161" cy="259639"/>
          </a:xfrm>
        </p:spPr>
        <p:txBody>
          <a:bodyPr wrap="square">
            <a:spAutoFit/>
          </a:bodyPr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78BDD634-D11D-6621-D54D-03C523D48F2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75164" y="4011199"/>
            <a:ext cx="1851161" cy="25963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82961822-0748-E46B-BB11-D9710D9E0A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622665" y="4011199"/>
            <a:ext cx="1851161" cy="25963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EAE39D67-A079-B8FB-E1B7-235AC40934E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0165" y="4011199"/>
            <a:ext cx="1851161" cy="25963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03FFC842-BB6E-2E91-8FBC-88AC4146126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717665" y="4011199"/>
            <a:ext cx="1851161" cy="25963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326961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0DD2-8A59-71BA-25FA-56D13025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90A898-D5FF-69AA-0073-DE2D9AF94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BC876-0220-2642-A9A3-A955060C6CD3}" type="datetime1">
              <a:rPr lang="en-US" smtClean="0"/>
              <a:t>11/19/2025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858D4-5B62-D8C9-1945-8DCBE8E94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4A24F-7E9C-629E-19D5-91A68073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DAB7-5254-1A4B-9753-5FCB78786333}" type="slidenum">
              <a:rPr lang="en-BE" smtClean="0"/>
              <a:t>‹#›</a:t>
            </a:fld>
            <a:endParaRPr lang="en-B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DAAFFE-45EF-D489-243E-8AB6DF506973}"/>
              </a:ext>
            </a:extLst>
          </p:cNvPr>
          <p:cNvCxnSpPr>
            <a:cxnSpLocks/>
          </p:cNvCxnSpPr>
          <p:nvPr/>
        </p:nvCxnSpPr>
        <p:spPr>
          <a:xfrm>
            <a:off x="575163" y="826454"/>
            <a:ext cx="908864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0C929BA8-0AFA-EF3C-F2CE-A39A9BEB51FB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75164" y="1059658"/>
            <a:ext cx="1457584" cy="1199708"/>
          </a:xfrm>
          <a:prstGeom prst="roundRect">
            <a:avLst>
              <a:gd name="adj" fmla="val 3835"/>
            </a:avLst>
          </a:prstGeom>
          <a:noFill/>
          <a:ln w="12700">
            <a:gradFill flip="none" rotWithShape="1">
              <a:gsLst>
                <a:gs pos="0">
                  <a:schemeClr val="accent1"/>
                </a:gs>
                <a:gs pos="44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BE"/>
            </a:lvl1pPr>
          </a:lstStyle>
          <a:p>
            <a:pPr lvl="0"/>
            <a:r>
              <a:rPr lang="en-US"/>
              <a:t>Click icon to add picture</a:t>
            </a:r>
            <a:endParaRPr lang="en-BE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4A2AE45-9A24-16E9-5420-EAA37FD43CF9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2212627" y="1059658"/>
            <a:ext cx="1457584" cy="1199708"/>
          </a:xfrm>
          <a:prstGeom prst="roundRect">
            <a:avLst>
              <a:gd name="adj" fmla="val 3835"/>
            </a:avLst>
          </a:prstGeom>
          <a:noFill/>
          <a:ln w="12700">
            <a:gradFill flip="none" rotWithShape="1">
              <a:gsLst>
                <a:gs pos="0">
                  <a:schemeClr val="accent1"/>
                </a:gs>
                <a:gs pos="44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BE"/>
            </a:lvl1pPr>
          </a:lstStyle>
          <a:p>
            <a:pPr lvl="0"/>
            <a:r>
              <a:rPr lang="en-US"/>
              <a:t>Click icon to add picture</a:t>
            </a:r>
            <a:endParaRPr lang="en-BE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46745651-8B7C-36E8-5B8F-F037B4CC1D3C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842196" y="1059658"/>
            <a:ext cx="1457584" cy="1199708"/>
          </a:xfrm>
          <a:prstGeom prst="roundRect">
            <a:avLst>
              <a:gd name="adj" fmla="val 3835"/>
            </a:avLst>
          </a:prstGeom>
          <a:noFill/>
          <a:ln w="12700">
            <a:gradFill flip="none" rotWithShape="1">
              <a:gsLst>
                <a:gs pos="0">
                  <a:schemeClr val="accent1"/>
                </a:gs>
                <a:gs pos="44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BE"/>
            </a:lvl1pPr>
          </a:lstStyle>
          <a:p>
            <a:pPr lvl="0"/>
            <a:r>
              <a:rPr lang="en-US"/>
              <a:t>Click icon to add picture</a:t>
            </a:r>
            <a:endParaRPr lang="en-BE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7EB4C408-C316-3B8A-94B6-50ECD338142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5471766" y="1059658"/>
            <a:ext cx="1457584" cy="1199708"/>
          </a:xfrm>
          <a:prstGeom prst="roundRect">
            <a:avLst>
              <a:gd name="adj" fmla="val 3835"/>
            </a:avLst>
          </a:prstGeom>
          <a:noFill/>
          <a:ln w="12700">
            <a:gradFill flip="none" rotWithShape="1">
              <a:gsLst>
                <a:gs pos="0">
                  <a:schemeClr val="accent1"/>
                </a:gs>
                <a:gs pos="44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BE"/>
            </a:lvl1pPr>
          </a:lstStyle>
          <a:p>
            <a:pPr lvl="0"/>
            <a:r>
              <a:rPr lang="en-US"/>
              <a:t>Click icon to add picture</a:t>
            </a:r>
            <a:endParaRPr lang="en-BE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AE93DE8F-F37B-2E8E-827A-AF4AF023C579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7097787" y="1059658"/>
            <a:ext cx="1457584" cy="1199708"/>
          </a:xfrm>
          <a:prstGeom prst="roundRect">
            <a:avLst>
              <a:gd name="adj" fmla="val 3835"/>
            </a:avLst>
          </a:prstGeom>
          <a:noFill/>
          <a:ln w="12700">
            <a:gradFill flip="none" rotWithShape="1">
              <a:gsLst>
                <a:gs pos="0">
                  <a:schemeClr val="accent1"/>
                </a:gs>
                <a:gs pos="44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BE"/>
            </a:lvl1pPr>
          </a:lstStyle>
          <a:p>
            <a:pPr lvl="0"/>
            <a:r>
              <a:rPr lang="en-US"/>
              <a:t>Click icon to add picture</a:t>
            </a:r>
            <a:endParaRPr lang="en-BE"/>
          </a:p>
        </p:txBody>
      </p:sp>
      <p:sp>
        <p:nvSpPr>
          <p:cNvPr id="25" name="Subtitle 1">
            <a:extLst>
              <a:ext uri="{FF2B5EF4-FFF2-40B4-BE49-F238E27FC236}">
                <a16:creationId xmlns:a16="http://schemas.microsoft.com/office/drawing/2014/main" id="{EBE75A5D-B103-9AEF-E8F6-B99AC16C081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75164" y="2301544"/>
            <a:ext cx="1457584" cy="201008"/>
          </a:xfrm>
        </p:spPr>
        <p:txBody>
          <a:bodyPr wrap="square">
            <a:noAutofit/>
          </a:bodyPr>
          <a:lstStyle>
            <a:lvl1pPr marL="0" indent="0">
              <a:buNone/>
              <a:defRPr sz="105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26" name="Subtitle 1">
            <a:extLst>
              <a:ext uri="{FF2B5EF4-FFF2-40B4-BE49-F238E27FC236}">
                <a16:creationId xmlns:a16="http://schemas.microsoft.com/office/drawing/2014/main" id="{9E65442C-2CE1-B8CB-E719-81066CCDD6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03680" y="2301544"/>
            <a:ext cx="1457584" cy="201008"/>
          </a:xfrm>
        </p:spPr>
        <p:txBody>
          <a:bodyPr wrap="square">
            <a:noAutofit/>
          </a:bodyPr>
          <a:lstStyle>
            <a:lvl1pPr marL="0" indent="0">
              <a:buNone/>
              <a:defRPr sz="105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27" name="Subtitle 1">
            <a:extLst>
              <a:ext uri="{FF2B5EF4-FFF2-40B4-BE49-F238E27FC236}">
                <a16:creationId xmlns:a16="http://schemas.microsoft.com/office/drawing/2014/main" id="{87FFCE93-6052-132B-16B9-601B584606A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832197" y="2301544"/>
            <a:ext cx="1457584" cy="201008"/>
          </a:xfrm>
        </p:spPr>
        <p:txBody>
          <a:bodyPr wrap="square">
            <a:noAutofit/>
          </a:bodyPr>
          <a:lstStyle>
            <a:lvl1pPr marL="0" indent="0">
              <a:buNone/>
              <a:defRPr sz="105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28" name="Subtitle 1">
            <a:extLst>
              <a:ext uri="{FF2B5EF4-FFF2-40B4-BE49-F238E27FC236}">
                <a16:creationId xmlns:a16="http://schemas.microsoft.com/office/drawing/2014/main" id="{74447848-661A-0DE7-44DD-C3A86C69A3C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471766" y="2301544"/>
            <a:ext cx="1457584" cy="201008"/>
          </a:xfrm>
        </p:spPr>
        <p:txBody>
          <a:bodyPr wrap="square">
            <a:noAutofit/>
          </a:bodyPr>
          <a:lstStyle>
            <a:lvl1pPr marL="0" indent="0">
              <a:buNone/>
              <a:defRPr sz="105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29" name="Subtitle 1">
            <a:extLst>
              <a:ext uri="{FF2B5EF4-FFF2-40B4-BE49-F238E27FC236}">
                <a16:creationId xmlns:a16="http://schemas.microsoft.com/office/drawing/2014/main" id="{EF04A865-0A40-D586-6CFE-30A422AE05B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095393" y="2301544"/>
            <a:ext cx="1457584" cy="201008"/>
          </a:xfrm>
        </p:spPr>
        <p:txBody>
          <a:bodyPr wrap="square">
            <a:noAutofit/>
          </a:bodyPr>
          <a:lstStyle>
            <a:lvl1pPr marL="0" indent="0">
              <a:buNone/>
              <a:defRPr sz="105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1518BB27-9DAB-D356-681F-EB4D35CD43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75164" y="2523516"/>
            <a:ext cx="1457584" cy="235786"/>
          </a:xfrm>
        </p:spPr>
        <p:txBody>
          <a:bodyPr wrap="square">
            <a:sp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A4CC7C25-1480-ED43-21CB-7E4C49CC98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03680" y="2523516"/>
            <a:ext cx="1457584" cy="235786"/>
          </a:xfrm>
        </p:spPr>
        <p:txBody>
          <a:bodyPr wrap="square">
            <a:sp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808F9BE4-E0D9-4AAB-FD9D-E670B069028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32197" y="2523516"/>
            <a:ext cx="1457584" cy="235786"/>
          </a:xfrm>
        </p:spPr>
        <p:txBody>
          <a:bodyPr wrap="square">
            <a:sp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29ED8F81-8ED0-73BE-C9D3-890F1D286F0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71766" y="2523516"/>
            <a:ext cx="1457584" cy="235786"/>
          </a:xfrm>
        </p:spPr>
        <p:txBody>
          <a:bodyPr wrap="square">
            <a:sp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41A9A1F4-92E0-C3B4-C2B0-161449C59FC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095393" y="2523516"/>
            <a:ext cx="1457584" cy="235786"/>
          </a:xfrm>
        </p:spPr>
        <p:txBody>
          <a:bodyPr wrap="square">
            <a:sp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D117A986-4F51-52BE-EABA-BFF8DB00AD65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575164" y="3008077"/>
            <a:ext cx="1457584" cy="1199708"/>
          </a:xfrm>
          <a:prstGeom prst="roundRect">
            <a:avLst>
              <a:gd name="adj" fmla="val 3835"/>
            </a:avLst>
          </a:prstGeom>
          <a:noFill/>
          <a:ln w="12700">
            <a:gradFill flip="none" rotWithShape="1">
              <a:gsLst>
                <a:gs pos="0">
                  <a:schemeClr val="accent1"/>
                </a:gs>
                <a:gs pos="44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BE"/>
            </a:lvl1pPr>
          </a:lstStyle>
          <a:p>
            <a:pPr lvl="0"/>
            <a:r>
              <a:rPr lang="en-US"/>
              <a:t>Click icon to add picture</a:t>
            </a:r>
            <a:endParaRPr lang="en-BE"/>
          </a:p>
        </p:txBody>
      </p:sp>
      <p:sp>
        <p:nvSpPr>
          <p:cNvPr id="38" name="Picture Placeholder 20">
            <a:extLst>
              <a:ext uri="{FF2B5EF4-FFF2-40B4-BE49-F238E27FC236}">
                <a16:creationId xmlns:a16="http://schemas.microsoft.com/office/drawing/2014/main" id="{E367C79D-4F81-559B-4F9B-DEC994B748AA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2212627" y="3008077"/>
            <a:ext cx="1457584" cy="1199708"/>
          </a:xfrm>
          <a:prstGeom prst="roundRect">
            <a:avLst>
              <a:gd name="adj" fmla="val 3835"/>
            </a:avLst>
          </a:prstGeom>
          <a:noFill/>
          <a:ln w="12700">
            <a:gradFill flip="none" rotWithShape="1">
              <a:gsLst>
                <a:gs pos="0">
                  <a:schemeClr val="accent1"/>
                </a:gs>
                <a:gs pos="44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BE"/>
            </a:lvl1pPr>
          </a:lstStyle>
          <a:p>
            <a:pPr lvl="0"/>
            <a:r>
              <a:rPr lang="en-US"/>
              <a:t>Click icon to add picture</a:t>
            </a:r>
            <a:endParaRPr lang="en-BE"/>
          </a:p>
        </p:txBody>
      </p:sp>
      <p:sp>
        <p:nvSpPr>
          <p:cNvPr id="39" name="Picture Placeholder 20">
            <a:extLst>
              <a:ext uri="{FF2B5EF4-FFF2-40B4-BE49-F238E27FC236}">
                <a16:creationId xmlns:a16="http://schemas.microsoft.com/office/drawing/2014/main" id="{66E65514-19ED-8BDF-2584-8D511DADC675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842196" y="3008077"/>
            <a:ext cx="1457584" cy="1199708"/>
          </a:xfrm>
          <a:prstGeom prst="roundRect">
            <a:avLst>
              <a:gd name="adj" fmla="val 3835"/>
            </a:avLst>
          </a:prstGeom>
          <a:noFill/>
          <a:ln w="12700">
            <a:gradFill flip="none" rotWithShape="1">
              <a:gsLst>
                <a:gs pos="0">
                  <a:schemeClr val="accent1"/>
                </a:gs>
                <a:gs pos="44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BE"/>
            </a:lvl1pPr>
          </a:lstStyle>
          <a:p>
            <a:pPr lvl="0"/>
            <a:r>
              <a:rPr lang="en-US"/>
              <a:t>Click icon to add picture</a:t>
            </a:r>
            <a:endParaRPr lang="en-BE"/>
          </a:p>
        </p:txBody>
      </p:sp>
      <p:sp>
        <p:nvSpPr>
          <p:cNvPr id="40" name="Picture Placeholder 20">
            <a:extLst>
              <a:ext uri="{FF2B5EF4-FFF2-40B4-BE49-F238E27FC236}">
                <a16:creationId xmlns:a16="http://schemas.microsoft.com/office/drawing/2014/main" id="{EBFCCE20-6BC3-64D6-280B-97B8F087B424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471766" y="3008077"/>
            <a:ext cx="1457584" cy="1199708"/>
          </a:xfrm>
          <a:prstGeom prst="roundRect">
            <a:avLst>
              <a:gd name="adj" fmla="val 3835"/>
            </a:avLst>
          </a:prstGeom>
          <a:noFill/>
          <a:ln w="12700">
            <a:gradFill flip="none" rotWithShape="1">
              <a:gsLst>
                <a:gs pos="0">
                  <a:schemeClr val="accent1"/>
                </a:gs>
                <a:gs pos="44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BE"/>
            </a:lvl1pPr>
          </a:lstStyle>
          <a:p>
            <a:pPr lvl="0"/>
            <a:r>
              <a:rPr lang="en-US"/>
              <a:t>Click icon to add picture</a:t>
            </a:r>
            <a:endParaRPr lang="en-BE"/>
          </a:p>
        </p:txBody>
      </p:sp>
      <p:sp>
        <p:nvSpPr>
          <p:cNvPr id="41" name="Picture Placeholder 20">
            <a:extLst>
              <a:ext uri="{FF2B5EF4-FFF2-40B4-BE49-F238E27FC236}">
                <a16:creationId xmlns:a16="http://schemas.microsoft.com/office/drawing/2014/main" id="{EF9ADEAA-EE33-7212-43BE-145412D917A1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097787" y="3008077"/>
            <a:ext cx="1457584" cy="1199708"/>
          </a:xfrm>
          <a:prstGeom prst="roundRect">
            <a:avLst>
              <a:gd name="adj" fmla="val 3835"/>
            </a:avLst>
          </a:prstGeom>
          <a:noFill/>
          <a:ln w="12700">
            <a:gradFill flip="none" rotWithShape="1">
              <a:gsLst>
                <a:gs pos="0">
                  <a:schemeClr val="accent1"/>
                </a:gs>
                <a:gs pos="44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BE"/>
            </a:lvl1pPr>
          </a:lstStyle>
          <a:p>
            <a:pPr lvl="0"/>
            <a:r>
              <a:rPr lang="en-US"/>
              <a:t>Click icon to add picture</a:t>
            </a:r>
            <a:endParaRPr lang="en-BE"/>
          </a:p>
        </p:txBody>
      </p:sp>
      <p:sp>
        <p:nvSpPr>
          <p:cNvPr id="42" name="Subtitle 1">
            <a:extLst>
              <a:ext uri="{FF2B5EF4-FFF2-40B4-BE49-F238E27FC236}">
                <a16:creationId xmlns:a16="http://schemas.microsoft.com/office/drawing/2014/main" id="{B800C55F-E1F8-A22C-6BA5-A5D3BECFF53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75164" y="4249963"/>
            <a:ext cx="1457584" cy="201008"/>
          </a:xfrm>
        </p:spPr>
        <p:txBody>
          <a:bodyPr wrap="square">
            <a:noAutofit/>
          </a:bodyPr>
          <a:lstStyle>
            <a:lvl1pPr marL="0" indent="0">
              <a:buNone/>
              <a:defRPr sz="105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43" name="Subtitle 1">
            <a:extLst>
              <a:ext uri="{FF2B5EF4-FFF2-40B4-BE49-F238E27FC236}">
                <a16:creationId xmlns:a16="http://schemas.microsoft.com/office/drawing/2014/main" id="{23F20E55-CAEA-A83E-2127-EDC468EA4A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203680" y="4249963"/>
            <a:ext cx="1457584" cy="201008"/>
          </a:xfrm>
        </p:spPr>
        <p:txBody>
          <a:bodyPr wrap="square">
            <a:noAutofit/>
          </a:bodyPr>
          <a:lstStyle>
            <a:lvl1pPr marL="0" indent="0">
              <a:buNone/>
              <a:defRPr sz="105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44" name="Subtitle 1">
            <a:extLst>
              <a:ext uri="{FF2B5EF4-FFF2-40B4-BE49-F238E27FC236}">
                <a16:creationId xmlns:a16="http://schemas.microsoft.com/office/drawing/2014/main" id="{6B7A0E6B-A12E-372F-EF03-8C475419C93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832197" y="4249963"/>
            <a:ext cx="1457584" cy="201008"/>
          </a:xfrm>
        </p:spPr>
        <p:txBody>
          <a:bodyPr wrap="square">
            <a:noAutofit/>
          </a:bodyPr>
          <a:lstStyle>
            <a:lvl1pPr marL="0" indent="0">
              <a:buNone/>
              <a:defRPr sz="105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45" name="Subtitle 1">
            <a:extLst>
              <a:ext uri="{FF2B5EF4-FFF2-40B4-BE49-F238E27FC236}">
                <a16:creationId xmlns:a16="http://schemas.microsoft.com/office/drawing/2014/main" id="{FC0CE2CD-B4DE-5C5C-863D-2E6BD9E66EE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471766" y="4249963"/>
            <a:ext cx="1457584" cy="201008"/>
          </a:xfrm>
        </p:spPr>
        <p:txBody>
          <a:bodyPr wrap="square">
            <a:noAutofit/>
          </a:bodyPr>
          <a:lstStyle>
            <a:lvl1pPr marL="0" indent="0">
              <a:buNone/>
              <a:defRPr sz="105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46" name="Subtitle 1">
            <a:extLst>
              <a:ext uri="{FF2B5EF4-FFF2-40B4-BE49-F238E27FC236}">
                <a16:creationId xmlns:a16="http://schemas.microsoft.com/office/drawing/2014/main" id="{F898334D-32BA-1FC7-4DDA-B5CDED2454C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7095393" y="4249963"/>
            <a:ext cx="1457584" cy="201008"/>
          </a:xfrm>
        </p:spPr>
        <p:txBody>
          <a:bodyPr wrap="square">
            <a:noAutofit/>
          </a:bodyPr>
          <a:lstStyle>
            <a:lvl1pPr marL="0" indent="0">
              <a:buNone/>
              <a:defRPr sz="105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47" name="Text Placeholder 1">
            <a:extLst>
              <a:ext uri="{FF2B5EF4-FFF2-40B4-BE49-F238E27FC236}">
                <a16:creationId xmlns:a16="http://schemas.microsoft.com/office/drawing/2014/main" id="{8B96D1BA-191D-1419-FA6F-E85A509F7C1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75164" y="4471935"/>
            <a:ext cx="1457584" cy="235786"/>
          </a:xfrm>
        </p:spPr>
        <p:txBody>
          <a:bodyPr wrap="square">
            <a:sp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48" name="Text Placeholder 1">
            <a:extLst>
              <a:ext uri="{FF2B5EF4-FFF2-40B4-BE49-F238E27FC236}">
                <a16:creationId xmlns:a16="http://schemas.microsoft.com/office/drawing/2014/main" id="{28EAA0E3-2779-F54B-AE39-E1272D44D5A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203680" y="4471935"/>
            <a:ext cx="1457584" cy="235786"/>
          </a:xfrm>
        </p:spPr>
        <p:txBody>
          <a:bodyPr wrap="square">
            <a:sp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49" name="Text Placeholder 1">
            <a:extLst>
              <a:ext uri="{FF2B5EF4-FFF2-40B4-BE49-F238E27FC236}">
                <a16:creationId xmlns:a16="http://schemas.microsoft.com/office/drawing/2014/main" id="{4F0F5225-365B-C2D6-863F-7CCF5B8FB65A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832197" y="4471935"/>
            <a:ext cx="1457584" cy="235786"/>
          </a:xfrm>
        </p:spPr>
        <p:txBody>
          <a:bodyPr wrap="square">
            <a:sp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C55CB0B-3A5F-E825-600C-5C57BCC9BC4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471766" y="4471935"/>
            <a:ext cx="1457584" cy="235786"/>
          </a:xfrm>
        </p:spPr>
        <p:txBody>
          <a:bodyPr wrap="square">
            <a:sp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51" name="Text Placeholder 1">
            <a:extLst>
              <a:ext uri="{FF2B5EF4-FFF2-40B4-BE49-F238E27FC236}">
                <a16:creationId xmlns:a16="http://schemas.microsoft.com/office/drawing/2014/main" id="{C24EA41D-0480-C551-F549-2D4210C47155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7095393" y="4471935"/>
            <a:ext cx="1457584" cy="235786"/>
          </a:xfrm>
        </p:spPr>
        <p:txBody>
          <a:bodyPr wrap="square">
            <a:sp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81784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6201DA-B358-212E-0148-A7ACDE55E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1"/>
            <a:ext cx="5256609" cy="5143499"/>
          </a:xfrm>
          <a:pattFill prst="pct20">
            <a:fgClr>
              <a:schemeClr val="accent2"/>
            </a:fgClr>
            <a:bgClr>
              <a:schemeClr val="bg1"/>
            </a:bgClr>
          </a:pattFill>
        </p:spPr>
        <p:txBody>
          <a:bodyPr vert="horz" lIns="91440" tIns="45720" rIns="91440" bIns="45720" rtlCol="0">
            <a:normAutofit/>
          </a:bodyPr>
          <a:lstStyle>
            <a:lvl1pPr>
              <a:defRPr lang="en-BE"/>
            </a:lvl1pPr>
          </a:lstStyle>
          <a:p>
            <a:pPr lvl="0"/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CDA18-41B7-09A6-A0A9-C6812A2E8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927" y="1232922"/>
            <a:ext cx="3011019" cy="1338828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3C4CF-6FAD-48CE-5CF6-F8D9A5577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9927" y="2861897"/>
            <a:ext cx="3011019" cy="120015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D6AE6-9141-1E17-33A7-5A2744E11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3402F6-A91A-4A4B-9E01-3E9F35410FA9}" type="datetime1">
              <a:rPr lang="en-US" smtClean="0"/>
              <a:t>11/19/2025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E7EBB-02F3-34F0-5F49-E53005682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991" y="4767263"/>
            <a:ext cx="3339185" cy="273844"/>
          </a:xfr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FACE0-D795-85B1-E380-F9EDD2E5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A0DAB7-5254-1A4B-9753-5FCB78786333}" type="slidenum">
              <a:rPr lang="en-BE" smtClean="0"/>
              <a:pPr/>
              <a:t>‹#›</a:t>
            </a:fld>
            <a:endParaRPr lang="en-B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01E287-5DAC-5034-1F66-54C262340371}"/>
              </a:ext>
            </a:extLst>
          </p:cNvPr>
          <p:cNvCxnSpPr>
            <a:cxnSpLocks/>
          </p:cNvCxnSpPr>
          <p:nvPr/>
        </p:nvCxnSpPr>
        <p:spPr>
          <a:xfrm>
            <a:off x="543510" y="2704491"/>
            <a:ext cx="908864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2631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F93BF-FC59-6AD3-C843-AEEE6F650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6BC1A-4013-3F46-9F88-D561EC0C3126}" type="datetime1">
              <a:rPr lang="en-US" smtClean="0"/>
              <a:t>11/19/2025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D2AB5-8A90-E031-96DC-3C7DDD48C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44294" y="4767263"/>
            <a:ext cx="3113681" cy="273844"/>
          </a:xfr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3065C-8A69-E9E8-25D1-DF65980E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DAB7-5254-1A4B-9753-5FCB78786333}" type="slidenum">
              <a:rPr lang="en-BE" smtClean="0"/>
              <a:t>‹#›</a:t>
            </a:fld>
            <a:endParaRPr lang="en-BE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46A1691-249F-5D4C-5C00-202015F3E3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665796" cy="5143500"/>
          </a:xfrm>
          <a:pattFill prst="pct20">
            <a:fgClr>
              <a:schemeClr val="accent2"/>
            </a:fgClr>
            <a:bgClr>
              <a:schemeClr val="bg1"/>
            </a:bgClr>
          </a:pattFill>
        </p:spPr>
        <p:txBody>
          <a:bodyPr vert="horz" lIns="91440" tIns="45720" rIns="91440" bIns="45720" rtlCol="0">
            <a:normAutofit/>
          </a:bodyPr>
          <a:lstStyle>
            <a:lvl1pPr>
              <a:defRPr lang="en-BE"/>
            </a:lvl1pPr>
          </a:lstStyle>
          <a:p>
            <a:pPr lvl="0"/>
            <a:r>
              <a:rPr lang="en-US"/>
              <a:t>Click icon to add picture</a:t>
            </a:r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E7BD6A-902D-0858-3EDC-CF4101B1185E}"/>
              </a:ext>
            </a:extLst>
          </p:cNvPr>
          <p:cNvSpPr/>
          <p:nvPr/>
        </p:nvSpPr>
        <p:spPr>
          <a:xfrm>
            <a:off x="2665796" y="0"/>
            <a:ext cx="716573" cy="51435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70000">
                <a:schemeClr val="accent2"/>
              </a:gs>
              <a:gs pos="100000">
                <a:schemeClr val="accent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465EEA2-F98E-9768-C133-4E3B9D821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026" y="595917"/>
            <a:ext cx="4606963" cy="840230"/>
          </a:xfrm>
        </p:spPr>
        <p:txBody>
          <a:bodyPr vert="horz" lIns="91440" tIns="45720" rIns="91440" bIns="45720" rtlCol="0" anchor="b" anchorCtr="0">
            <a:spAutoFit/>
          </a:bodyPr>
          <a:lstStyle>
            <a:lvl1pPr>
              <a:defRPr lang="en-BE" b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8B903D6-2F9A-BEC2-6F26-228D331C3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05026" y="1708085"/>
            <a:ext cx="4606962" cy="27455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7564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11/19/2025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73D7-5853-4CF6-D9A8-7D6A29801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A09B8E-D4B3-F0BB-AC8D-4742488B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6D8B-F1BF-E04D-979D-8589A9DEC313}" type="datetime1">
              <a:rPr lang="en-US" smtClean="0"/>
              <a:t>11/19/2025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2DA26-8CA1-03AB-01DD-F7097C55F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21C6C-289C-400A-C38F-8C80D847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DAB7-5254-1A4B-9753-5FCB78786333}" type="slidenum">
              <a:rPr lang="en-BE" smtClean="0"/>
              <a:t>‹#›</a:t>
            </a:fld>
            <a:endParaRPr lang="en-B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F3214A-D54A-3DB2-0ADC-34F720DB884F}"/>
              </a:ext>
            </a:extLst>
          </p:cNvPr>
          <p:cNvCxnSpPr>
            <a:cxnSpLocks/>
          </p:cNvCxnSpPr>
          <p:nvPr/>
        </p:nvCxnSpPr>
        <p:spPr>
          <a:xfrm>
            <a:off x="0" y="2786242"/>
            <a:ext cx="9144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5E165A0-DB80-5450-6DCC-9C9717D91C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3517" y="1108604"/>
            <a:ext cx="872066" cy="469916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48000">
                <a:schemeClr val="accent2"/>
              </a:gs>
              <a:gs pos="100000">
                <a:schemeClr val="accent3"/>
              </a:gs>
            </a:gsLst>
            <a:lin ang="18900000" scaled="1"/>
            <a:tileRect/>
          </a:gradFill>
        </p:spPr>
        <p:txBody>
          <a:bodyPr wrap="square" anchor="b" anchorCtr="0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date</a:t>
            </a:r>
            <a:endParaRPr lang="en-BE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01ACFC8-81D5-0BE7-A4D1-EEC0876E9F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9845" y="1620125"/>
            <a:ext cx="1997528" cy="237757"/>
          </a:xfrm>
        </p:spPr>
        <p:txBody>
          <a:bodyPr wrap="square">
            <a:spAutoFit/>
          </a:bodyPr>
          <a:lstStyle>
            <a:lvl1pPr marL="0" indent="0">
              <a:buNone/>
              <a:defRPr sz="1050" b="1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/>
              <a:t>Add subtitle</a:t>
            </a:r>
            <a:endParaRPr lang="en-BE"/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FD32D5D5-8BE0-0C87-B437-C10586AFA3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69845" y="1825628"/>
            <a:ext cx="1997528" cy="216982"/>
          </a:xfrm>
        </p:spPr>
        <p:txBody>
          <a:bodyPr wrap="square">
            <a:spAutoFit/>
          </a:bodyPr>
          <a:lstStyle>
            <a:lvl1pPr marL="0" indent="0">
              <a:buNone/>
              <a:defRPr sz="900" b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/>
              <a:t>Add body text in this box here</a:t>
            </a:r>
            <a:endParaRPr lang="en-BE"/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5A37A127-A914-42EB-55CC-B17CEAE0BE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8609" y="3226683"/>
            <a:ext cx="872066" cy="469916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48000">
                <a:schemeClr val="accent2"/>
              </a:gs>
              <a:gs pos="100000">
                <a:schemeClr val="accent3"/>
              </a:gs>
            </a:gsLst>
            <a:lin ang="18900000" scaled="1"/>
            <a:tileRect/>
          </a:gradFill>
        </p:spPr>
        <p:txBody>
          <a:bodyPr wrap="square" anchor="b" anchorCtr="0">
            <a:spAutoFit/>
          </a:bodyPr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date</a:t>
            </a:r>
            <a:endParaRPr lang="en-BE"/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F8A8D3F9-C456-2F51-B2B2-5949F97B9A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8609" y="3738204"/>
            <a:ext cx="1997528" cy="237757"/>
          </a:xfrm>
        </p:spPr>
        <p:txBody>
          <a:bodyPr wrap="square">
            <a:spAutoFit/>
          </a:bodyPr>
          <a:lstStyle>
            <a:lvl1pPr marL="0" indent="0" algn="l">
              <a:buNone/>
              <a:defRPr sz="1050" b="1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/>
              <a:t>Add subtitle</a:t>
            </a:r>
            <a:endParaRPr lang="en-BE"/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8EBF56D-1EE7-93E9-657A-C362C1E54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68609" y="3943708"/>
            <a:ext cx="1997528" cy="216982"/>
          </a:xfrm>
        </p:spPr>
        <p:txBody>
          <a:bodyPr wrap="square">
            <a:spAutoFit/>
          </a:bodyPr>
          <a:lstStyle>
            <a:lvl1pPr marL="0" indent="0" algn="l">
              <a:buNone/>
              <a:defRPr sz="900" b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/>
              <a:t>Add body text in this box here</a:t>
            </a:r>
            <a:endParaRPr lang="en-BE"/>
          </a:p>
        </p:txBody>
      </p:sp>
      <p:sp>
        <p:nvSpPr>
          <p:cNvPr id="45" name="Text Placeholder 37">
            <a:extLst>
              <a:ext uri="{FF2B5EF4-FFF2-40B4-BE49-F238E27FC236}">
                <a16:creationId xmlns:a16="http://schemas.microsoft.com/office/drawing/2014/main" id="{1474AC2A-DF57-CE88-FC42-14E8BAF18A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0596" y="1108604"/>
            <a:ext cx="872066" cy="469916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48000">
                <a:schemeClr val="accent2"/>
              </a:gs>
              <a:gs pos="100000">
                <a:schemeClr val="accent3"/>
              </a:gs>
            </a:gsLst>
            <a:lin ang="18900000" scaled="1"/>
            <a:tileRect/>
          </a:gradFill>
        </p:spPr>
        <p:txBody>
          <a:bodyPr wrap="square" anchor="b" anchorCtr="0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date</a:t>
            </a:r>
            <a:endParaRPr lang="en-BE"/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414C753C-4C64-E00D-0581-46D4AF5A11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46923" y="1620125"/>
            <a:ext cx="1997528" cy="237757"/>
          </a:xfrm>
        </p:spPr>
        <p:txBody>
          <a:bodyPr wrap="square">
            <a:spAutoFit/>
          </a:bodyPr>
          <a:lstStyle>
            <a:lvl1pPr marL="0" indent="0">
              <a:buNone/>
              <a:defRPr sz="1050" b="1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/>
              <a:t>Add subtitle</a:t>
            </a:r>
            <a:endParaRPr lang="en-BE"/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87347E0A-B369-D38B-9ABF-B965644F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46923" y="1825628"/>
            <a:ext cx="1997528" cy="216982"/>
          </a:xfrm>
        </p:spPr>
        <p:txBody>
          <a:bodyPr wrap="square">
            <a:spAutoFit/>
          </a:bodyPr>
          <a:lstStyle>
            <a:lvl1pPr marL="0" indent="0">
              <a:buNone/>
              <a:defRPr sz="900" b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/>
              <a:t>Add body text in this box here</a:t>
            </a:r>
            <a:endParaRPr lang="en-BE"/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FEE51422-6DFB-4E3B-CB02-57D81D3F57C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8723" y="3222963"/>
            <a:ext cx="872066" cy="469916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48000">
                <a:schemeClr val="accent2"/>
              </a:gs>
              <a:gs pos="100000">
                <a:schemeClr val="accent3"/>
              </a:gs>
            </a:gsLst>
            <a:lin ang="18900000" scaled="1"/>
            <a:tileRect/>
          </a:gradFill>
        </p:spPr>
        <p:txBody>
          <a:bodyPr wrap="square" anchor="b" anchorCtr="0">
            <a:spAutoFit/>
          </a:bodyPr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date</a:t>
            </a:r>
            <a:endParaRPr lang="en-BE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EB9E51D4-9521-647C-B524-241D517D3F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8722" y="3734484"/>
            <a:ext cx="1997528" cy="237757"/>
          </a:xfrm>
        </p:spPr>
        <p:txBody>
          <a:bodyPr wrap="square">
            <a:spAutoFit/>
          </a:bodyPr>
          <a:lstStyle>
            <a:lvl1pPr marL="0" indent="0" algn="l">
              <a:buNone/>
              <a:defRPr sz="1050" b="1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/>
              <a:t>Add subtitle</a:t>
            </a:r>
            <a:endParaRPr lang="en-BE"/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171E7148-6B83-3EEB-1241-FC46ACC41C2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8722" y="3939988"/>
            <a:ext cx="1997528" cy="216982"/>
          </a:xfrm>
        </p:spPr>
        <p:txBody>
          <a:bodyPr wrap="square">
            <a:spAutoFit/>
          </a:bodyPr>
          <a:lstStyle>
            <a:lvl1pPr marL="0" indent="0" algn="l">
              <a:buNone/>
              <a:defRPr sz="900" b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/>
              <a:t>Add body text in this box here</a:t>
            </a:r>
            <a:endParaRPr lang="en-B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F316DC-84D7-0528-8139-D400D332E549}"/>
              </a:ext>
            </a:extLst>
          </p:cNvPr>
          <p:cNvCxnSpPr>
            <a:cxnSpLocks/>
          </p:cNvCxnSpPr>
          <p:nvPr/>
        </p:nvCxnSpPr>
        <p:spPr>
          <a:xfrm>
            <a:off x="575163" y="826454"/>
            <a:ext cx="908864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8568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Exte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73D7-5853-4CF6-D9A8-7D6A29801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A09B8E-D4B3-F0BB-AC8D-4742488B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E941-FA24-9544-B906-7DDFAC922EC8}" type="datetime1">
              <a:rPr lang="en-US" smtClean="0"/>
              <a:t>11/19/2025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2DA26-8CA1-03AB-01DD-F7097C55F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21C6C-289C-400A-C38F-8C80D847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DAB7-5254-1A4B-9753-5FCB78786333}" type="slidenum">
              <a:rPr lang="en-BE" smtClean="0"/>
              <a:t>‹#›</a:t>
            </a:fld>
            <a:endParaRPr lang="en-B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F3214A-D54A-3DB2-0ADC-34F720DB884F}"/>
              </a:ext>
            </a:extLst>
          </p:cNvPr>
          <p:cNvCxnSpPr>
            <a:cxnSpLocks/>
          </p:cNvCxnSpPr>
          <p:nvPr/>
        </p:nvCxnSpPr>
        <p:spPr>
          <a:xfrm>
            <a:off x="0" y="2786242"/>
            <a:ext cx="9144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5E165A0-DB80-5450-6DCC-9C9717D91C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0251" y="1108604"/>
            <a:ext cx="872066" cy="469916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48000">
                <a:schemeClr val="accent2"/>
              </a:gs>
              <a:gs pos="100000">
                <a:schemeClr val="accent3"/>
              </a:gs>
            </a:gsLst>
            <a:lin ang="18900000" scaled="1"/>
            <a:tileRect/>
          </a:gradFill>
        </p:spPr>
        <p:txBody>
          <a:bodyPr wrap="square" anchor="b" anchorCtr="0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date</a:t>
            </a:r>
            <a:endParaRPr lang="en-BE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01ACFC8-81D5-0BE7-A4D1-EEC0876E9F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579" y="1614823"/>
            <a:ext cx="1423988" cy="237757"/>
          </a:xfrm>
        </p:spPr>
        <p:txBody>
          <a:bodyPr>
            <a:spAutoFit/>
          </a:bodyPr>
          <a:lstStyle>
            <a:lvl1pPr marL="0" indent="0">
              <a:buNone/>
              <a:defRPr sz="1050" b="1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/>
              <a:t>Add subtitle</a:t>
            </a:r>
            <a:endParaRPr lang="en-BE"/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FD32D5D5-8BE0-0C87-B437-C10586AFA3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579" y="1825628"/>
            <a:ext cx="1423988" cy="341632"/>
          </a:xfrm>
        </p:spPr>
        <p:txBody>
          <a:bodyPr>
            <a:spAutoFit/>
          </a:bodyPr>
          <a:lstStyle>
            <a:lvl1pPr marL="0" indent="0">
              <a:buNone/>
              <a:defRPr sz="900" b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/>
              <a:t>Add body text in this box here</a:t>
            </a:r>
            <a:endParaRPr lang="en-BE"/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5A37A127-A914-42EB-55CC-B17CEAE0BE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9394" y="3173978"/>
            <a:ext cx="872066" cy="469916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48000">
                <a:schemeClr val="accent2"/>
              </a:gs>
              <a:gs pos="100000">
                <a:schemeClr val="accent3"/>
              </a:gs>
            </a:gsLst>
            <a:lin ang="18900000" scaled="1"/>
            <a:tileRect/>
          </a:gradFill>
        </p:spPr>
        <p:txBody>
          <a:bodyPr wrap="square" anchor="b" anchorCtr="0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date</a:t>
            </a:r>
            <a:endParaRPr lang="en-BE"/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F8A8D3F9-C456-2F51-B2B2-5949F97B9A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5721" y="3680198"/>
            <a:ext cx="1423988" cy="237757"/>
          </a:xfrm>
        </p:spPr>
        <p:txBody>
          <a:bodyPr>
            <a:spAutoFit/>
          </a:bodyPr>
          <a:lstStyle>
            <a:lvl1pPr marL="0" indent="0">
              <a:buNone/>
              <a:defRPr sz="1050" b="1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/>
              <a:t>Add subtitle</a:t>
            </a:r>
            <a:endParaRPr lang="en-BE"/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8EBF56D-1EE7-93E9-657A-C362C1E54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95721" y="3891002"/>
            <a:ext cx="1423988" cy="341632"/>
          </a:xfrm>
        </p:spPr>
        <p:txBody>
          <a:bodyPr>
            <a:spAutoFit/>
          </a:bodyPr>
          <a:lstStyle>
            <a:lvl1pPr marL="0" indent="0">
              <a:buNone/>
              <a:defRPr sz="900" b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/>
              <a:t>Add body text in this box here</a:t>
            </a:r>
            <a:endParaRPr lang="en-BE"/>
          </a:p>
        </p:txBody>
      </p:sp>
      <p:sp>
        <p:nvSpPr>
          <p:cNvPr id="45" name="Text Placeholder 37">
            <a:extLst>
              <a:ext uri="{FF2B5EF4-FFF2-40B4-BE49-F238E27FC236}">
                <a16:creationId xmlns:a16="http://schemas.microsoft.com/office/drawing/2014/main" id="{1474AC2A-DF57-CE88-FC42-14E8BAF18A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43580" y="1108604"/>
            <a:ext cx="872066" cy="469916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48000">
                <a:schemeClr val="accent2"/>
              </a:gs>
              <a:gs pos="100000">
                <a:schemeClr val="accent3"/>
              </a:gs>
            </a:gsLst>
            <a:lin ang="18900000" scaled="1"/>
            <a:tileRect/>
          </a:gradFill>
        </p:spPr>
        <p:txBody>
          <a:bodyPr wrap="square" anchor="b" anchorCtr="0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date</a:t>
            </a:r>
            <a:endParaRPr lang="en-BE"/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414C753C-4C64-E00D-0581-46D4AF5A11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89908" y="1614823"/>
            <a:ext cx="1423988" cy="237757"/>
          </a:xfrm>
        </p:spPr>
        <p:txBody>
          <a:bodyPr>
            <a:spAutoFit/>
          </a:bodyPr>
          <a:lstStyle>
            <a:lvl1pPr marL="0" indent="0">
              <a:buNone/>
              <a:defRPr sz="1050" b="1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/>
              <a:t>Add subtitle</a:t>
            </a:r>
            <a:endParaRPr lang="en-BE"/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87347E0A-B369-D38B-9ABF-B965644F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89908" y="1825628"/>
            <a:ext cx="1423988" cy="341632"/>
          </a:xfrm>
        </p:spPr>
        <p:txBody>
          <a:bodyPr>
            <a:spAutoFit/>
          </a:bodyPr>
          <a:lstStyle>
            <a:lvl1pPr marL="0" indent="0">
              <a:buNone/>
              <a:defRPr sz="900" b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/>
              <a:t>Add body text in this box here</a:t>
            </a:r>
            <a:endParaRPr lang="en-BE"/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FEE51422-6DFB-4E3B-CB02-57D81D3F57C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93104" y="3173978"/>
            <a:ext cx="872066" cy="469916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48000">
                <a:schemeClr val="accent2"/>
              </a:gs>
              <a:gs pos="100000">
                <a:schemeClr val="accent3"/>
              </a:gs>
            </a:gsLst>
            <a:lin ang="18900000" scaled="1"/>
            <a:tileRect/>
          </a:gradFill>
        </p:spPr>
        <p:txBody>
          <a:bodyPr wrap="square" anchor="b" anchorCtr="0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date</a:t>
            </a:r>
            <a:endParaRPr lang="en-BE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EB9E51D4-9521-647C-B524-241D517D3F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39431" y="3680198"/>
            <a:ext cx="1423988" cy="237757"/>
          </a:xfrm>
        </p:spPr>
        <p:txBody>
          <a:bodyPr>
            <a:spAutoFit/>
          </a:bodyPr>
          <a:lstStyle>
            <a:lvl1pPr marL="0" indent="0">
              <a:buNone/>
              <a:defRPr sz="1050" b="1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/>
              <a:t>Add subtitle</a:t>
            </a:r>
            <a:endParaRPr lang="en-BE"/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171E7148-6B83-3EEB-1241-FC46ACC41C2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39431" y="3891002"/>
            <a:ext cx="1423988" cy="341632"/>
          </a:xfrm>
        </p:spPr>
        <p:txBody>
          <a:bodyPr>
            <a:spAutoFit/>
          </a:bodyPr>
          <a:lstStyle>
            <a:lvl1pPr marL="0" indent="0">
              <a:buNone/>
              <a:defRPr sz="900" b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/>
              <a:t>Add body text in this box here</a:t>
            </a:r>
            <a:endParaRPr lang="en-BE"/>
          </a:p>
        </p:txBody>
      </p:sp>
      <p:sp>
        <p:nvSpPr>
          <p:cNvPr id="51" name="Text Placeholder 37">
            <a:extLst>
              <a:ext uri="{FF2B5EF4-FFF2-40B4-BE49-F238E27FC236}">
                <a16:creationId xmlns:a16="http://schemas.microsoft.com/office/drawing/2014/main" id="{474B25BA-BBC4-FEC6-B9AE-CEBD02A8BD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20254" y="1108604"/>
            <a:ext cx="872066" cy="469916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48000">
                <a:schemeClr val="accent2"/>
              </a:gs>
              <a:gs pos="100000">
                <a:schemeClr val="accent3"/>
              </a:gs>
            </a:gsLst>
            <a:lin ang="18900000" scaled="1"/>
            <a:tileRect/>
          </a:gradFill>
        </p:spPr>
        <p:txBody>
          <a:bodyPr wrap="square" anchor="b" anchorCtr="0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date</a:t>
            </a:r>
            <a:endParaRPr lang="en-BE"/>
          </a:p>
        </p:txBody>
      </p:sp>
      <p:sp>
        <p:nvSpPr>
          <p:cNvPr id="52" name="Text Placeholder 39">
            <a:extLst>
              <a:ext uri="{FF2B5EF4-FFF2-40B4-BE49-F238E27FC236}">
                <a16:creationId xmlns:a16="http://schemas.microsoft.com/office/drawing/2014/main" id="{5E6126C6-F5D9-585D-929E-C29D209F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66582" y="1614823"/>
            <a:ext cx="1423988" cy="237757"/>
          </a:xfrm>
        </p:spPr>
        <p:txBody>
          <a:bodyPr>
            <a:spAutoFit/>
          </a:bodyPr>
          <a:lstStyle>
            <a:lvl1pPr marL="0" indent="0">
              <a:buNone/>
              <a:defRPr sz="1050" b="1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/>
              <a:t>Add subtitle</a:t>
            </a:r>
            <a:endParaRPr lang="en-BE"/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96452CA5-1A53-2E26-2663-A6588B71C9C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66582" y="1825628"/>
            <a:ext cx="1423988" cy="341632"/>
          </a:xfrm>
        </p:spPr>
        <p:txBody>
          <a:bodyPr>
            <a:spAutoFit/>
          </a:bodyPr>
          <a:lstStyle>
            <a:lvl1pPr marL="0" indent="0">
              <a:buNone/>
              <a:defRPr sz="900" b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/>
              <a:t>Add body text in this box here</a:t>
            </a:r>
            <a:endParaRPr lang="en-BE"/>
          </a:p>
        </p:txBody>
      </p:sp>
      <p:sp>
        <p:nvSpPr>
          <p:cNvPr id="54" name="Text Placeholder 37">
            <a:extLst>
              <a:ext uri="{FF2B5EF4-FFF2-40B4-BE49-F238E27FC236}">
                <a16:creationId xmlns:a16="http://schemas.microsoft.com/office/drawing/2014/main" id="{1C8755E6-10E7-2C44-0EE7-F7BE70EFD5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89396" y="3173978"/>
            <a:ext cx="872066" cy="469916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48000">
                <a:schemeClr val="accent2"/>
              </a:gs>
              <a:gs pos="100000">
                <a:schemeClr val="accent3"/>
              </a:gs>
            </a:gsLst>
            <a:lin ang="18900000" scaled="1"/>
            <a:tileRect/>
          </a:gradFill>
        </p:spPr>
        <p:txBody>
          <a:bodyPr wrap="square" anchor="b" anchorCtr="0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date</a:t>
            </a:r>
            <a:endParaRPr lang="en-BE"/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C8FB10D4-36E4-EC87-C83C-04B8B8B445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35724" y="3680198"/>
            <a:ext cx="1423988" cy="237757"/>
          </a:xfrm>
        </p:spPr>
        <p:txBody>
          <a:bodyPr>
            <a:spAutoFit/>
          </a:bodyPr>
          <a:lstStyle>
            <a:lvl1pPr marL="0" indent="0">
              <a:buNone/>
              <a:defRPr sz="1050" b="1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/>
              <a:t>Add subtitle</a:t>
            </a:r>
            <a:endParaRPr lang="en-BE"/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E6EDCFF6-3EEB-76DB-00C8-8B3A5642D61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835724" y="3891002"/>
            <a:ext cx="1423988" cy="341632"/>
          </a:xfrm>
        </p:spPr>
        <p:txBody>
          <a:bodyPr>
            <a:spAutoFit/>
          </a:bodyPr>
          <a:lstStyle>
            <a:lvl1pPr marL="0" indent="0">
              <a:buNone/>
              <a:defRPr sz="900" b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/>
              <a:t>Add body text in this box here</a:t>
            </a:r>
            <a:endParaRPr lang="en-BE"/>
          </a:p>
        </p:txBody>
      </p:sp>
      <p:sp>
        <p:nvSpPr>
          <p:cNvPr id="57" name="Text Placeholder 37">
            <a:extLst>
              <a:ext uri="{FF2B5EF4-FFF2-40B4-BE49-F238E27FC236}">
                <a16:creationId xmlns:a16="http://schemas.microsoft.com/office/drawing/2014/main" id="{470ED748-872D-F13B-3042-0109A7708A4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83582" y="1108604"/>
            <a:ext cx="872066" cy="469916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48000">
                <a:schemeClr val="accent2"/>
              </a:gs>
              <a:gs pos="100000">
                <a:schemeClr val="accent3"/>
              </a:gs>
            </a:gsLst>
            <a:lin ang="18900000" scaled="1"/>
            <a:tileRect/>
          </a:gradFill>
        </p:spPr>
        <p:txBody>
          <a:bodyPr wrap="square" anchor="b" anchorCtr="0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date</a:t>
            </a:r>
            <a:endParaRPr lang="en-BE"/>
          </a:p>
        </p:txBody>
      </p:sp>
      <p:sp>
        <p:nvSpPr>
          <p:cNvPr id="58" name="Text Placeholder 39">
            <a:extLst>
              <a:ext uri="{FF2B5EF4-FFF2-40B4-BE49-F238E27FC236}">
                <a16:creationId xmlns:a16="http://schemas.microsoft.com/office/drawing/2014/main" id="{9B846E21-AC7E-4518-875C-FE093982C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29910" y="1614823"/>
            <a:ext cx="1423988" cy="237757"/>
          </a:xfrm>
        </p:spPr>
        <p:txBody>
          <a:bodyPr>
            <a:spAutoFit/>
          </a:bodyPr>
          <a:lstStyle>
            <a:lvl1pPr marL="0" indent="0">
              <a:buNone/>
              <a:defRPr sz="1050" b="1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/>
              <a:t>Add subtitle</a:t>
            </a:r>
            <a:endParaRPr lang="en-BE"/>
          </a:p>
        </p:txBody>
      </p:sp>
      <p:sp>
        <p:nvSpPr>
          <p:cNvPr id="59" name="Text Placeholder 39">
            <a:extLst>
              <a:ext uri="{FF2B5EF4-FFF2-40B4-BE49-F238E27FC236}">
                <a16:creationId xmlns:a16="http://schemas.microsoft.com/office/drawing/2014/main" id="{0C224641-D627-5BA3-6F35-3D5A1C11F6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29910" y="1825628"/>
            <a:ext cx="1423988" cy="341632"/>
          </a:xfrm>
        </p:spPr>
        <p:txBody>
          <a:bodyPr>
            <a:spAutoFit/>
          </a:bodyPr>
          <a:lstStyle>
            <a:lvl1pPr marL="0" indent="0">
              <a:buNone/>
              <a:defRPr sz="900" b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/>
              <a:t>Add body text in this box here</a:t>
            </a:r>
            <a:endParaRPr lang="en-BE"/>
          </a:p>
        </p:txBody>
      </p:sp>
      <p:sp>
        <p:nvSpPr>
          <p:cNvPr id="60" name="Text Placeholder 37">
            <a:extLst>
              <a:ext uri="{FF2B5EF4-FFF2-40B4-BE49-F238E27FC236}">
                <a16:creationId xmlns:a16="http://schemas.microsoft.com/office/drawing/2014/main" id="{0E8E84C5-B400-16B7-AE18-9508FE97A6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747436" y="3173978"/>
            <a:ext cx="872066" cy="469916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48000">
                <a:schemeClr val="accent2"/>
              </a:gs>
              <a:gs pos="100000">
                <a:schemeClr val="accent3"/>
              </a:gs>
            </a:gsLst>
            <a:lin ang="18900000" scaled="1"/>
            <a:tileRect/>
          </a:gradFill>
        </p:spPr>
        <p:txBody>
          <a:bodyPr wrap="square" anchor="b" anchorCtr="0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date</a:t>
            </a:r>
            <a:endParaRPr lang="en-BE"/>
          </a:p>
        </p:txBody>
      </p:sp>
      <p:sp>
        <p:nvSpPr>
          <p:cNvPr id="61" name="Text Placeholder 39">
            <a:extLst>
              <a:ext uri="{FF2B5EF4-FFF2-40B4-BE49-F238E27FC236}">
                <a16:creationId xmlns:a16="http://schemas.microsoft.com/office/drawing/2014/main" id="{A5EA43EA-A651-BFC6-F0B9-9B6419B9962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93763" y="3680198"/>
            <a:ext cx="1423988" cy="237757"/>
          </a:xfrm>
        </p:spPr>
        <p:txBody>
          <a:bodyPr>
            <a:spAutoFit/>
          </a:bodyPr>
          <a:lstStyle>
            <a:lvl1pPr marL="0" indent="0">
              <a:buNone/>
              <a:defRPr sz="1050" b="1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/>
              <a:t>Add subtitle</a:t>
            </a:r>
            <a:endParaRPr lang="en-BE"/>
          </a:p>
        </p:txBody>
      </p:sp>
      <p:sp>
        <p:nvSpPr>
          <p:cNvPr id="62" name="Text Placeholder 39">
            <a:extLst>
              <a:ext uri="{FF2B5EF4-FFF2-40B4-BE49-F238E27FC236}">
                <a16:creationId xmlns:a16="http://schemas.microsoft.com/office/drawing/2014/main" id="{34697DBE-6F1D-CD2A-565C-2AEA5FBA107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93763" y="3891002"/>
            <a:ext cx="1423988" cy="341632"/>
          </a:xfrm>
        </p:spPr>
        <p:txBody>
          <a:bodyPr>
            <a:spAutoFit/>
          </a:bodyPr>
          <a:lstStyle>
            <a:lvl1pPr marL="0" indent="0">
              <a:buNone/>
              <a:defRPr sz="900" b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GB"/>
              <a:t>Add body text in this box here</a:t>
            </a:r>
            <a:endParaRPr lang="en-B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5A97E8-C32E-FE91-E7D8-5772F31E2AE3}"/>
              </a:ext>
            </a:extLst>
          </p:cNvPr>
          <p:cNvCxnSpPr>
            <a:cxnSpLocks/>
          </p:cNvCxnSpPr>
          <p:nvPr/>
        </p:nvCxnSpPr>
        <p:spPr>
          <a:xfrm>
            <a:off x="575163" y="826454"/>
            <a:ext cx="908864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4493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edent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245A71-0A86-79C5-DB59-D53E69682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0D88-5F5B-2F49-8556-44E79B779176}" type="datetime1">
              <a:rPr lang="en-US" smtClean="0"/>
              <a:t>11/19/2025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9A847-A3E4-2749-12B0-2C3A529D1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27678" y="4767263"/>
            <a:ext cx="1730297" cy="273844"/>
          </a:xfrm>
        </p:spPr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0CA93-8C99-0B66-5A81-EFE7231A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DAB7-5254-1A4B-9753-5FCB78786333}" type="slidenum">
              <a:rPr lang="en-BE" smtClean="0"/>
              <a:t>‹#›</a:t>
            </a:fld>
            <a:endParaRPr lang="en-BE"/>
          </a:p>
        </p:txBody>
      </p:sp>
      <p:sp>
        <p:nvSpPr>
          <p:cNvPr id="6" name="Round Single Corner of Rectangle 5">
            <a:extLst>
              <a:ext uri="{FF2B5EF4-FFF2-40B4-BE49-F238E27FC236}">
                <a16:creationId xmlns:a16="http://schemas.microsoft.com/office/drawing/2014/main" id="{4F169AB1-1D21-A9A1-7723-2E37125D0762}"/>
              </a:ext>
            </a:extLst>
          </p:cNvPr>
          <p:cNvSpPr/>
          <p:nvPr/>
        </p:nvSpPr>
        <p:spPr>
          <a:xfrm>
            <a:off x="0" y="-1"/>
            <a:ext cx="4765754" cy="5143500"/>
          </a:xfrm>
          <a:prstGeom prst="round1Rect">
            <a:avLst>
              <a:gd name="adj" fmla="val 6730"/>
            </a:avLst>
          </a:prstGeom>
          <a:gradFill flip="none" rotWithShape="1">
            <a:gsLst>
              <a:gs pos="0">
                <a:schemeClr val="accent1"/>
              </a:gs>
              <a:gs pos="70000">
                <a:schemeClr val="accent2"/>
              </a:gs>
              <a:gs pos="100000">
                <a:schemeClr val="accent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8B181-BF22-AC83-484E-7B97F3EB0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1036574"/>
            <a:ext cx="3824288" cy="84023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4611091-7287-D681-E63D-53DBA0693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531" y="2008741"/>
            <a:ext cx="3824288" cy="1125140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6535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Story Mini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DDE9B-591C-3925-B29E-EE1531DAA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263294"/>
            <a:ext cx="8262938" cy="443198"/>
          </a:xfrm>
        </p:spPr>
        <p:txBody>
          <a:bodyPr>
            <a:norm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3605D-1111-3396-A3C2-24F61717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CE7-133F-7043-96A5-7CCD2D9B4B8C}" type="datetime1">
              <a:rPr lang="en-US" smtClean="0"/>
              <a:t>11/19/2025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1562F-0DD2-951E-2462-7546F792A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65E17-EAA2-A795-8E3A-C9772A5E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DAB7-5254-1A4B-9753-5FCB78786333}" type="slidenum">
              <a:rPr lang="en-BE" smtClean="0"/>
              <a:t>‹#›</a:t>
            </a:fld>
            <a:endParaRPr lang="en-BE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76A687BA-5414-171F-767E-577E587E4D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77059" y="659364"/>
            <a:ext cx="6989883" cy="253916"/>
          </a:xfrm>
        </p:spPr>
        <p:txBody>
          <a:bodyPr wrap="square" lIns="216000">
            <a:spAutoFit/>
          </a:bodyPr>
          <a:lstStyle>
            <a:lvl1pPr marL="0" indent="0" algn="ctr">
              <a:lnSpc>
                <a:spcPct val="100000"/>
              </a:lnSpc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8EAD2CC-9006-8554-B9DF-0B20195872C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40530" y="1162843"/>
            <a:ext cx="2607242" cy="2884040"/>
          </a:xfrm>
          <a:prstGeom prst="roundRect">
            <a:avLst>
              <a:gd name="adj" fmla="val 5838"/>
            </a:avLst>
          </a:pr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8100000" scaled="1"/>
          </a:gradFill>
        </p:spPr>
        <p:txBody>
          <a:bodyPr anchor="ctr"/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EA74E10-6734-E71F-022B-63DACF91A88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3281457" y="1162843"/>
            <a:ext cx="2607242" cy="2884040"/>
          </a:xfrm>
          <a:prstGeom prst="roundRect">
            <a:avLst>
              <a:gd name="adj" fmla="val 5838"/>
            </a:avLst>
          </a:prstGeom>
          <a:gradFill>
            <a:gsLst>
              <a:gs pos="0">
                <a:schemeClr val="accent3"/>
              </a:gs>
              <a:gs pos="99000">
                <a:schemeClr val="accent2"/>
              </a:gs>
            </a:gsLst>
            <a:lin ang="8100000" scaled="1"/>
          </a:gradFill>
        </p:spPr>
        <p:txBody>
          <a:bodyPr anchor="ctr"/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58F7E079-0493-551B-0D36-B9064452461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096226" y="1162843"/>
            <a:ext cx="2607242" cy="2884040"/>
          </a:xfrm>
          <a:prstGeom prst="roundRect">
            <a:avLst>
              <a:gd name="adj" fmla="val 5838"/>
            </a:avLst>
          </a:prstGeom>
          <a:gradFill>
            <a:gsLst>
              <a:gs pos="0">
                <a:schemeClr val="accent5"/>
              </a:gs>
              <a:gs pos="99000">
                <a:schemeClr val="accent4"/>
              </a:gs>
            </a:gsLst>
            <a:lin ang="8100000" scaled="1"/>
          </a:gradFill>
        </p:spPr>
        <p:txBody>
          <a:bodyPr anchor="ctr"/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69648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Story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6ED9-A1B2-7DE3-F4D7-F004B91A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034" y="270006"/>
            <a:ext cx="5540435" cy="466281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8872EC-AEAD-4D83-DE5F-8FB3C8717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C01FA-E068-1648-8AAA-B8639FC93492}" type="datetime1">
              <a:rPr lang="en-US" smtClean="0"/>
              <a:t>11/19/2025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46E8D-5C0F-3E64-7461-8D91186B0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27720" y="4767263"/>
            <a:ext cx="3830255" cy="273844"/>
          </a:xfrm>
        </p:spPr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E2152-17EB-7890-2211-8B8193ED5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DAB7-5254-1A4B-9753-5FCB78786333}" type="slidenum">
              <a:rPr lang="en-BE" smtClean="0"/>
              <a:t>‹#›</a:t>
            </a:fld>
            <a:endParaRPr lang="en-BE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4B63CA95-8F7E-3D5A-A480-EBCD5BDCCB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665796" cy="5143500"/>
          </a:xfrm>
          <a:pattFill prst="pct20">
            <a:fgClr>
              <a:schemeClr val="accent2"/>
            </a:fgClr>
            <a:bgClr>
              <a:schemeClr val="bg1"/>
            </a:bgClr>
          </a:pattFill>
        </p:spPr>
        <p:txBody>
          <a:bodyPr vert="horz" lIns="91440" tIns="45720" rIns="91440" bIns="45720" rtlCol="0">
            <a:normAutofit/>
          </a:bodyPr>
          <a:lstStyle>
            <a:lvl1pPr>
              <a:defRPr lang="en-BE"/>
            </a:lvl1pPr>
          </a:lstStyle>
          <a:p>
            <a:pPr lvl="0"/>
            <a:r>
              <a:rPr lang="en-US"/>
              <a:t>Click icon to add picture</a:t>
            </a:r>
            <a:endParaRPr lang="en-BE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CB866C0-14CB-1144-C839-FA737D9E476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163033" y="862048"/>
            <a:ext cx="5540435" cy="276999"/>
          </a:xfrm>
        </p:spPr>
        <p:txBody>
          <a:bodyPr wrap="square" lIns="90000">
            <a:sp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4913B10-E993-9CB1-0677-BF7E4606527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162609" y="1391919"/>
            <a:ext cx="1746681" cy="2994985"/>
          </a:xfrm>
          <a:prstGeom prst="roundRect">
            <a:avLst>
              <a:gd name="adj" fmla="val 5838"/>
            </a:avLst>
          </a:pr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8100000" scaled="1"/>
          </a:gradFill>
        </p:spPr>
        <p:txBody>
          <a:bodyPr anchor="ctr"/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4AE6890-56D3-D125-6570-3E56D02965F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059696" y="1391919"/>
            <a:ext cx="1746681" cy="2994985"/>
          </a:xfrm>
          <a:prstGeom prst="roundRect">
            <a:avLst>
              <a:gd name="adj" fmla="val 5838"/>
            </a:avLst>
          </a:prstGeom>
          <a:gradFill>
            <a:gsLst>
              <a:gs pos="0">
                <a:schemeClr val="accent3"/>
              </a:gs>
              <a:gs pos="99000">
                <a:schemeClr val="accent2"/>
              </a:gs>
            </a:gsLst>
            <a:lin ang="8100000" scaled="1"/>
          </a:gradFill>
        </p:spPr>
        <p:txBody>
          <a:bodyPr anchor="ctr"/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B19E8F2-A70D-0A19-4DCF-09CF57BAE3E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956787" y="1391919"/>
            <a:ext cx="1746681" cy="2994985"/>
          </a:xfrm>
          <a:prstGeom prst="roundRect">
            <a:avLst>
              <a:gd name="adj" fmla="val 5838"/>
            </a:avLst>
          </a:prstGeom>
          <a:gradFill>
            <a:gsLst>
              <a:gs pos="0">
                <a:schemeClr val="accent5"/>
              </a:gs>
              <a:gs pos="99000">
                <a:schemeClr val="accent4"/>
              </a:gs>
            </a:gsLst>
            <a:lin ang="8100000" scaled="1"/>
          </a:gradFill>
        </p:spPr>
        <p:txBody>
          <a:bodyPr anchor="ctr"/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36959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siness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0D9F8-FC07-4EF2-DAEB-5F4D1721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DBD41-6228-0640-BDDE-51EE19F320F6}" type="datetime1">
              <a:rPr lang="en-US" smtClean="0"/>
              <a:t>11/19/2025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B1B3B-A095-EFF3-15F7-9E8CB18D3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49857-7C24-4B95-88DA-3C9C79ED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DAB7-5254-1A4B-9753-5FCB78786333}" type="slidenum">
              <a:rPr lang="en-BE" smtClean="0"/>
              <a:t>‹#›</a:t>
            </a:fld>
            <a:endParaRPr lang="en-BE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65A71931-F515-A647-E61D-F28025676D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40531" y="1734725"/>
            <a:ext cx="1965145" cy="2094389"/>
          </a:xfrm>
          <a:prstGeom prst="roundRect">
            <a:avLst>
              <a:gd name="adj" fmla="val 5838"/>
            </a:avLst>
          </a:prstGeom>
          <a:gradFill>
            <a:gsLst>
              <a:gs pos="0">
                <a:schemeClr val="accent2"/>
              </a:gs>
              <a:gs pos="99000">
                <a:schemeClr val="accent1"/>
              </a:gs>
            </a:gsLst>
            <a:lin ang="8100000" scaled="1"/>
          </a:gra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AEC7C1F-A74A-2BE9-A728-BD13168415F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540112" y="1734725"/>
            <a:ext cx="1965145" cy="2094389"/>
          </a:xfrm>
          <a:prstGeom prst="roundRect">
            <a:avLst>
              <a:gd name="adj" fmla="val 5838"/>
            </a:avLst>
          </a:prstGeom>
          <a:gradFill>
            <a:gsLst>
              <a:gs pos="0">
                <a:schemeClr val="accent3"/>
              </a:gs>
              <a:gs pos="99000">
                <a:schemeClr val="accent2"/>
              </a:gs>
            </a:gsLst>
            <a:lin ang="8100000" scaled="1"/>
          </a:gra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4908740-6D22-A7AD-9641-E71B0C96BD1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38745" y="1734725"/>
            <a:ext cx="1965145" cy="2094389"/>
          </a:xfrm>
          <a:prstGeom prst="roundRect">
            <a:avLst>
              <a:gd name="adj" fmla="val 5838"/>
            </a:avLst>
          </a:prstGeom>
          <a:gradFill>
            <a:gsLst>
              <a:gs pos="0">
                <a:schemeClr val="accent5"/>
              </a:gs>
              <a:gs pos="99000">
                <a:schemeClr val="accent4"/>
              </a:gs>
            </a:gsLst>
            <a:lin ang="8100000" scaled="1"/>
          </a:gra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23FA65B-4B0A-4BE4-9CF7-EA0AC65C7694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738327" y="1734725"/>
            <a:ext cx="1965145" cy="2094389"/>
          </a:xfrm>
          <a:prstGeom prst="roundRect">
            <a:avLst>
              <a:gd name="adj" fmla="val 5838"/>
            </a:avLst>
          </a:prstGeom>
          <a:gradFill>
            <a:gsLst>
              <a:gs pos="0">
                <a:schemeClr val="accent6"/>
              </a:gs>
              <a:gs pos="99000">
                <a:schemeClr val="accent5"/>
              </a:gs>
            </a:gsLst>
            <a:lin ang="8100000" scaled="1"/>
          </a:gra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272A231-312C-8EAE-855D-30A4DC42A55E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40530" y="1146574"/>
            <a:ext cx="8262938" cy="443198"/>
          </a:xfrm>
          <a:prstGeom prst="roundRect">
            <a:avLst>
              <a:gd name="adj" fmla="val 17051"/>
            </a:avLst>
          </a:prstGeom>
          <a:gradFill>
            <a:gsLst>
              <a:gs pos="0">
                <a:schemeClr val="bg1"/>
              </a:gs>
              <a:gs pos="99000">
                <a:schemeClr val="bg2">
                  <a:lumMod val="75000"/>
                </a:schemeClr>
              </a:gs>
            </a:gsLst>
            <a:lin ang="8100000" scaled="1"/>
          </a:gra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213A1BF-5295-EFFC-27AC-CCF0C879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263294"/>
            <a:ext cx="8262938" cy="443198"/>
          </a:xfrm>
        </p:spPr>
        <p:txBody>
          <a:bodyPr>
            <a:norm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68A9E3D1-832E-FA77-FEBF-836FA6C4856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77059" y="659363"/>
            <a:ext cx="6989883" cy="276999"/>
          </a:xfrm>
        </p:spPr>
        <p:txBody>
          <a:bodyPr wrap="square" lIns="216000"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0B1FC64B-98A1-2BA3-F1F4-C761A4DCBEE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530" y="3974068"/>
            <a:ext cx="8262938" cy="443198"/>
          </a:xfrm>
          <a:prstGeom prst="roundRect">
            <a:avLst>
              <a:gd name="adj" fmla="val 17051"/>
            </a:avLst>
          </a:prstGeom>
          <a:gradFill>
            <a:gsLst>
              <a:gs pos="0">
                <a:schemeClr val="bg1"/>
              </a:gs>
              <a:gs pos="99000">
                <a:schemeClr val="bg2">
                  <a:lumMod val="75000"/>
                </a:schemeClr>
              </a:gs>
            </a:gsLst>
            <a:lin ang="8100000" scaled="1"/>
          </a:gra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19289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6BF17-3B8A-873C-A978-83607CA7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FA4E3A-3A98-01B3-293F-CA6251630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80B7-C66A-2E4B-B9F3-0D922762576A}" type="datetime1">
              <a:rPr lang="en-US" smtClean="0"/>
              <a:t>11/19/2025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8259EE-9649-9A5C-8E83-92683B5B4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573D1-F188-2163-C7E9-908DA592B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DAB7-5254-1A4B-9753-5FCB78786333}" type="slidenum">
              <a:rPr lang="en-BE" smtClean="0"/>
              <a:t>‹#›</a:t>
            </a:fld>
            <a:endParaRPr lang="en-BE"/>
          </a:p>
        </p:txBody>
      </p:sp>
      <p:sp>
        <p:nvSpPr>
          <p:cNvPr id="6" name="Round Same-side Corner of Rectangle 5">
            <a:extLst>
              <a:ext uri="{FF2B5EF4-FFF2-40B4-BE49-F238E27FC236}">
                <a16:creationId xmlns:a16="http://schemas.microsoft.com/office/drawing/2014/main" id="{B605C91F-9046-7F90-D991-BCD56145FF0C}"/>
              </a:ext>
            </a:extLst>
          </p:cNvPr>
          <p:cNvSpPr/>
          <p:nvPr/>
        </p:nvSpPr>
        <p:spPr>
          <a:xfrm>
            <a:off x="440532" y="1255692"/>
            <a:ext cx="2505511" cy="840346"/>
          </a:xfrm>
          <a:prstGeom prst="round2SameRect">
            <a:avLst>
              <a:gd name="adj1" fmla="val 11859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ound Same-side Corner of Rectangle 6">
            <a:extLst>
              <a:ext uri="{FF2B5EF4-FFF2-40B4-BE49-F238E27FC236}">
                <a16:creationId xmlns:a16="http://schemas.microsoft.com/office/drawing/2014/main" id="{39F7F65F-1E02-334B-9989-33ED81B1E4F3}"/>
              </a:ext>
            </a:extLst>
          </p:cNvPr>
          <p:cNvSpPr/>
          <p:nvPr/>
        </p:nvSpPr>
        <p:spPr>
          <a:xfrm>
            <a:off x="3319245" y="1255692"/>
            <a:ext cx="2505511" cy="840346"/>
          </a:xfrm>
          <a:prstGeom prst="round2SameRect">
            <a:avLst>
              <a:gd name="adj1" fmla="val 11859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ound Same-side Corner of Rectangle 7">
            <a:extLst>
              <a:ext uri="{FF2B5EF4-FFF2-40B4-BE49-F238E27FC236}">
                <a16:creationId xmlns:a16="http://schemas.microsoft.com/office/drawing/2014/main" id="{C7F68A33-7D0B-A8EB-03FF-80C6E1B1B8A8}"/>
              </a:ext>
            </a:extLst>
          </p:cNvPr>
          <p:cNvSpPr/>
          <p:nvPr/>
        </p:nvSpPr>
        <p:spPr>
          <a:xfrm>
            <a:off x="6197958" y="1255692"/>
            <a:ext cx="2505511" cy="840346"/>
          </a:xfrm>
          <a:prstGeom prst="round2SameRect">
            <a:avLst>
              <a:gd name="adj1" fmla="val 11859"/>
              <a:gd name="adj2" fmla="val 0"/>
            </a:avLst>
          </a:prstGeom>
          <a:gradFill flip="none" rotWithShape="1">
            <a:gsLst>
              <a:gs pos="0">
                <a:schemeClr val="accent4"/>
              </a:gs>
              <a:gs pos="97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11E666F-84FC-5830-0AA8-49E693FF38AE}"/>
              </a:ext>
            </a:extLst>
          </p:cNvPr>
          <p:cNvSpPr/>
          <p:nvPr/>
        </p:nvSpPr>
        <p:spPr>
          <a:xfrm>
            <a:off x="440532" y="1255692"/>
            <a:ext cx="2505511" cy="3380699"/>
          </a:xfrm>
          <a:prstGeom prst="roundRect">
            <a:avLst>
              <a:gd name="adj" fmla="val 4330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94F16D8-B105-BCA7-A84D-E8A32C7DE2B7}"/>
              </a:ext>
            </a:extLst>
          </p:cNvPr>
          <p:cNvSpPr/>
          <p:nvPr/>
        </p:nvSpPr>
        <p:spPr>
          <a:xfrm>
            <a:off x="3319244" y="1255692"/>
            <a:ext cx="2505511" cy="3380699"/>
          </a:xfrm>
          <a:prstGeom prst="roundRect">
            <a:avLst>
              <a:gd name="adj" fmla="val 4330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8F8A885-7633-1BF3-BC9D-0C0618698FB2}"/>
              </a:ext>
            </a:extLst>
          </p:cNvPr>
          <p:cNvSpPr/>
          <p:nvPr/>
        </p:nvSpPr>
        <p:spPr>
          <a:xfrm>
            <a:off x="6197958" y="1255692"/>
            <a:ext cx="2505511" cy="3380699"/>
          </a:xfrm>
          <a:prstGeom prst="roundRect">
            <a:avLst>
              <a:gd name="adj" fmla="val 4330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936E731-54A5-3678-5363-0461AA2954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764" y="2226909"/>
            <a:ext cx="2147044" cy="383182"/>
          </a:xfrm>
        </p:spPr>
        <p:txBody>
          <a:bodyPr wrap="square">
            <a:spAutoFit/>
          </a:bodyPr>
          <a:lstStyle>
            <a:lvl1pPr marL="214313" indent="-214313">
              <a:buFont typeface="Arial" panose="020B0604020202020204" pitchFamily="34" charset="0"/>
              <a:buChar char="•"/>
              <a:defRPr sz="1050"/>
            </a:lvl1pPr>
          </a:lstStyle>
          <a:p>
            <a:pPr lvl="0"/>
            <a:r>
              <a:rPr lang="en-BE"/>
              <a:t>Add body text in this box here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63AA6A0B-AB17-FA8B-A105-8270163213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8477" y="2226909"/>
            <a:ext cx="2147044" cy="383182"/>
          </a:xfrm>
        </p:spPr>
        <p:txBody>
          <a:bodyPr wrap="square">
            <a:spAutoFit/>
          </a:bodyPr>
          <a:lstStyle>
            <a:lvl1pPr marL="214313" indent="-214313">
              <a:buFont typeface="Arial" panose="020B0604020202020204" pitchFamily="34" charset="0"/>
              <a:buChar char="•"/>
              <a:defRPr sz="1050"/>
            </a:lvl1pPr>
          </a:lstStyle>
          <a:p>
            <a:pPr lvl="0"/>
            <a:r>
              <a:rPr lang="en-BE"/>
              <a:t>Add body text in this box here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95B421B-1BFD-75A1-1302-C452E5B155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7190" y="2226909"/>
            <a:ext cx="2147044" cy="383182"/>
          </a:xfrm>
        </p:spPr>
        <p:txBody>
          <a:bodyPr wrap="square">
            <a:spAutoFit/>
          </a:bodyPr>
          <a:lstStyle>
            <a:lvl1pPr marL="214313" indent="-214313">
              <a:buFont typeface="Arial" panose="020B0604020202020204" pitchFamily="34" charset="0"/>
              <a:buChar char="•"/>
              <a:defRPr sz="1050"/>
            </a:lvl1pPr>
          </a:lstStyle>
          <a:p>
            <a:pPr lvl="0"/>
            <a:r>
              <a:rPr lang="en-BE"/>
              <a:t>Add body text in this box here</a:t>
            </a:r>
          </a:p>
        </p:txBody>
      </p:sp>
      <p:sp>
        <p:nvSpPr>
          <p:cNvPr id="15" name="Subtitle 1">
            <a:extLst>
              <a:ext uri="{FF2B5EF4-FFF2-40B4-BE49-F238E27FC236}">
                <a16:creationId xmlns:a16="http://schemas.microsoft.com/office/drawing/2014/main" id="{385D913F-1DE4-B222-44BD-6AE33FEB8BE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9765" y="1538671"/>
            <a:ext cx="2147042" cy="307199"/>
          </a:xfrm>
        </p:spPr>
        <p:txBody>
          <a:bodyPr wrap="square">
            <a:spAutoFit/>
          </a:bodyPr>
          <a:lstStyle>
            <a:lvl1pPr marL="0" indent="0" algn="ctr">
              <a:buNone/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16" name="Subtitle 1">
            <a:extLst>
              <a:ext uri="{FF2B5EF4-FFF2-40B4-BE49-F238E27FC236}">
                <a16:creationId xmlns:a16="http://schemas.microsoft.com/office/drawing/2014/main" id="{DD7CB1CF-7F07-4D7B-1B1F-5936D3B0CDF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98193" y="1538671"/>
            <a:ext cx="2147042" cy="307199"/>
          </a:xfrm>
        </p:spPr>
        <p:txBody>
          <a:bodyPr wrap="square">
            <a:spAutoFit/>
          </a:bodyPr>
          <a:lstStyle>
            <a:lvl1pPr marL="0" indent="0" algn="ctr">
              <a:buNone/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17" name="Subtitle 1">
            <a:extLst>
              <a:ext uri="{FF2B5EF4-FFF2-40B4-BE49-F238E27FC236}">
                <a16:creationId xmlns:a16="http://schemas.microsoft.com/office/drawing/2014/main" id="{D3F03384-3ADC-674C-BBB3-BE52F78565A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76621" y="1538671"/>
            <a:ext cx="2147042" cy="307199"/>
          </a:xfrm>
        </p:spPr>
        <p:txBody>
          <a:bodyPr wrap="square">
            <a:spAutoFit/>
          </a:bodyPr>
          <a:lstStyle>
            <a:lvl1pPr marL="0" indent="0" algn="ctr">
              <a:buNone/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B71840-A11F-AC8A-9977-C8592BC38D89}"/>
              </a:ext>
            </a:extLst>
          </p:cNvPr>
          <p:cNvCxnSpPr>
            <a:cxnSpLocks/>
          </p:cNvCxnSpPr>
          <p:nvPr/>
        </p:nvCxnSpPr>
        <p:spPr>
          <a:xfrm>
            <a:off x="575163" y="826454"/>
            <a:ext cx="908864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3310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6BF17-3B8A-873C-A978-83607CA7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FA4E3A-3A98-01B3-293F-CA6251630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A1013-646F-164F-BE3D-62B07DB863AD}" type="datetime1">
              <a:rPr lang="en-US" smtClean="0"/>
              <a:t>11/19/2025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8259EE-9649-9A5C-8E83-92683B5B4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573D1-F188-2163-C7E9-908DA592B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DAB7-5254-1A4B-9753-5FCB78786333}" type="slidenum">
              <a:rPr lang="en-BE" smtClean="0"/>
              <a:t>‹#›</a:t>
            </a:fld>
            <a:endParaRPr lang="en-BE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B71840-A11F-AC8A-9977-C8592BC38D89}"/>
              </a:ext>
            </a:extLst>
          </p:cNvPr>
          <p:cNvCxnSpPr>
            <a:cxnSpLocks/>
          </p:cNvCxnSpPr>
          <p:nvPr/>
        </p:nvCxnSpPr>
        <p:spPr>
          <a:xfrm>
            <a:off x="575163" y="826454"/>
            <a:ext cx="908864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 Same-side Corner of Rectangle 18">
            <a:extLst>
              <a:ext uri="{FF2B5EF4-FFF2-40B4-BE49-F238E27FC236}">
                <a16:creationId xmlns:a16="http://schemas.microsoft.com/office/drawing/2014/main" id="{A65C21EB-61C5-F064-53BB-F895865F59A7}"/>
              </a:ext>
            </a:extLst>
          </p:cNvPr>
          <p:cNvSpPr/>
          <p:nvPr/>
        </p:nvSpPr>
        <p:spPr>
          <a:xfrm>
            <a:off x="6734605" y="1255692"/>
            <a:ext cx="1968863" cy="598858"/>
          </a:xfrm>
          <a:prstGeom prst="round2SameRect">
            <a:avLst>
              <a:gd name="adj1" fmla="val 15150"/>
              <a:gd name="adj2" fmla="val 0"/>
            </a:avLst>
          </a:prstGeom>
          <a:gradFill flip="none" rotWithShape="1">
            <a:gsLst>
              <a:gs pos="0">
                <a:schemeClr val="accent5"/>
              </a:gs>
              <a:gs pos="97000">
                <a:schemeClr val="accent6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Round Same-side Corner of Rectangle 19">
            <a:extLst>
              <a:ext uri="{FF2B5EF4-FFF2-40B4-BE49-F238E27FC236}">
                <a16:creationId xmlns:a16="http://schemas.microsoft.com/office/drawing/2014/main" id="{665B0865-638B-574D-7DDB-C3976E1474CE}"/>
              </a:ext>
            </a:extLst>
          </p:cNvPr>
          <p:cNvSpPr/>
          <p:nvPr/>
        </p:nvSpPr>
        <p:spPr>
          <a:xfrm>
            <a:off x="4636581" y="1255692"/>
            <a:ext cx="1968863" cy="598858"/>
          </a:xfrm>
          <a:prstGeom prst="round2SameRect">
            <a:avLst>
              <a:gd name="adj1" fmla="val 15150"/>
              <a:gd name="adj2" fmla="val 0"/>
            </a:avLst>
          </a:prstGeom>
          <a:gradFill flip="none" rotWithShape="1">
            <a:gsLst>
              <a:gs pos="0">
                <a:schemeClr val="accent4"/>
              </a:gs>
              <a:gs pos="97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Round Same-side Corner of Rectangle 20">
            <a:extLst>
              <a:ext uri="{FF2B5EF4-FFF2-40B4-BE49-F238E27FC236}">
                <a16:creationId xmlns:a16="http://schemas.microsoft.com/office/drawing/2014/main" id="{CDCA7667-9FC1-1AA0-5934-5EBD91BEA589}"/>
              </a:ext>
            </a:extLst>
          </p:cNvPr>
          <p:cNvSpPr/>
          <p:nvPr/>
        </p:nvSpPr>
        <p:spPr>
          <a:xfrm>
            <a:off x="2538556" y="1255692"/>
            <a:ext cx="1968863" cy="598858"/>
          </a:xfrm>
          <a:prstGeom prst="round2SameRect">
            <a:avLst>
              <a:gd name="adj1" fmla="val 1515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Round Same-side Corner of Rectangle 21">
            <a:extLst>
              <a:ext uri="{FF2B5EF4-FFF2-40B4-BE49-F238E27FC236}">
                <a16:creationId xmlns:a16="http://schemas.microsoft.com/office/drawing/2014/main" id="{E71B9EF0-B384-1B62-BB7B-75E57F7788F8}"/>
              </a:ext>
            </a:extLst>
          </p:cNvPr>
          <p:cNvSpPr/>
          <p:nvPr/>
        </p:nvSpPr>
        <p:spPr>
          <a:xfrm>
            <a:off x="440532" y="1255692"/>
            <a:ext cx="1968863" cy="598858"/>
          </a:xfrm>
          <a:prstGeom prst="round2SameRect">
            <a:avLst>
              <a:gd name="adj1" fmla="val 14919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7CBE558-8F5F-DAD1-9AF1-72D225AFCA25}"/>
              </a:ext>
            </a:extLst>
          </p:cNvPr>
          <p:cNvSpPr/>
          <p:nvPr/>
        </p:nvSpPr>
        <p:spPr>
          <a:xfrm>
            <a:off x="440532" y="1255692"/>
            <a:ext cx="1968863" cy="3380699"/>
          </a:xfrm>
          <a:prstGeom prst="roundRect">
            <a:avLst>
              <a:gd name="adj" fmla="val 4330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AE17EAB-8ED7-66C8-D083-2A58B7635DCC}"/>
              </a:ext>
            </a:extLst>
          </p:cNvPr>
          <p:cNvSpPr/>
          <p:nvPr/>
        </p:nvSpPr>
        <p:spPr>
          <a:xfrm>
            <a:off x="2538556" y="1255692"/>
            <a:ext cx="1968863" cy="3380699"/>
          </a:xfrm>
          <a:prstGeom prst="roundRect">
            <a:avLst>
              <a:gd name="adj" fmla="val 4330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9557C55-7E98-1D60-411B-40CDF43AC975}"/>
              </a:ext>
            </a:extLst>
          </p:cNvPr>
          <p:cNvSpPr/>
          <p:nvPr/>
        </p:nvSpPr>
        <p:spPr>
          <a:xfrm>
            <a:off x="4636579" y="1255692"/>
            <a:ext cx="1968863" cy="3380699"/>
          </a:xfrm>
          <a:prstGeom prst="roundRect">
            <a:avLst>
              <a:gd name="adj" fmla="val 4330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039B0DF-B613-CB6F-DF1C-77161D19934A}"/>
              </a:ext>
            </a:extLst>
          </p:cNvPr>
          <p:cNvSpPr/>
          <p:nvPr/>
        </p:nvSpPr>
        <p:spPr>
          <a:xfrm>
            <a:off x="6734602" y="1255692"/>
            <a:ext cx="1968863" cy="3380699"/>
          </a:xfrm>
          <a:prstGeom prst="roundRect">
            <a:avLst>
              <a:gd name="adj" fmla="val 4330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FA0E568B-9DA1-EF65-3697-A778F69609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9749" y="2091988"/>
            <a:ext cx="1690431" cy="383182"/>
          </a:xfrm>
        </p:spPr>
        <p:txBody>
          <a:bodyPr wrap="square">
            <a:spAutoFit/>
          </a:bodyPr>
          <a:lstStyle>
            <a:lvl1pPr marL="214313" indent="-214313">
              <a:buFont typeface="Arial" panose="020B0604020202020204" pitchFamily="34" charset="0"/>
              <a:buChar char="•"/>
              <a:defRPr sz="1050"/>
            </a:lvl1pPr>
          </a:lstStyle>
          <a:p>
            <a:pPr lvl="0"/>
            <a:r>
              <a:rPr lang="en-BE"/>
              <a:t>Add body text in this box here</a:t>
            </a:r>
          </a:p>
        </p:txBody>
      </p:sp>
      <p:sp>
        <p:nvSpPr>
          <p:cNvPr id="28" name="Subtitle 1">
            <a:extLst>
              <a:ext uri="{FF2B5EF4-FFF2-40B4-BE49-F238E27FC236}">
                <a16:creationId xmlns:a16="http://schemas.microsoft.com/office/drawing/2014/main" id="{4A64F4A3-386C-9E18-F79C-D864C518F7C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79749" y="1431019"/>
            <a:ext cx="1690428" cy="283395"/>
          </a:xfrm>
        </p:spPr>
        <p:txBody>
          <a:bodyPr wrap="square">
            <a:spAutoFit/>
          </a:bodyPr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1B2A119E-A728-60EC-E32C-B46ACC9652F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665430" y="2091988"/>
            <a:ext cx="1690431" cy="383182"/>
          </a:xfrm>
        </p:spPr>
        <p:txBody>
          <a:bodyPr wrap="square">
            <a:spAutoFit/>
          </a:bodyPr>
          <a:lstStyle>
            <a:lvl1pPr marL="214313" indent="-214313">
              <a:buFont typeface="Arial" panose="020B0604020202020204" pitchFamily="34" charset="0"/>
              <a:buChar char="•"/>
              <a:defRPr sz="1050"/>
            </a:lvl1pPr>
          </a:lstStyle>
          <a:p>
            <a:pPr lvl="0"/>
            <a:r>
              <a:rPr lang="en-BE"/>
              <a:t>Add body text in this box here</a:t>
            </a:r>
          </a:p>
        </p:txBody>
      </p:sp>
      <p:sp>
        <p:nvSpPr>
          <p:cNvPr id="30" name="Subtitle 1">
            <a:extLst>
              <a:ext uri="{FF2B5EF4-FFF2-40B4-BE49-F238E27FC236}">
                <a16:creationId xmlns:a16="http://schemas.microsoft.com/office/drawing/2014/main" id="{59774D78-612E-D51E-8D2B-7C7719016F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665430" y="1431019"/>
            <a:ext cx="1690428" cy="283395"/>
          </a:xfrm>
        </p:spPr>
        <p:txBody>
          <a:bodyPr wrap="square">
            <a:spAutoFit/>
          </a:bodyPr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3FD0669B-4FC8-7F71-5F48-B9835774798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86460" y="2091988"/>
            <a:ext cx="1690431" cy="383182"/>
          </a:xfrm>
        </p:spPr>
        <p:txBody>
          <a:bodyPr wrap="square">
            <a:spAutoFit/>
          </a:bodyPr>
          <a:lstStyle>
            <a:lvl1pPr marL="214313" indent="-214313">
              <a:buFont typeface="Arial" panose="020B0604020202020204" pitchFamily="34" charset="0"/>
              <a:buChar char="•"/>
              <a:defRPr sz="1050"/>
            </a:lvl1pPr>
          </a:lstStyle>
          <a:p>
            <a:pPr lvl="0"/>
            <a:r>
              <a:rPr lang="en-BE"/>
              <a:t>Add body text in this box here</a:t>
            </a:r>
          </a:p>
        </p:txBody>
      </p:sp>
      <p:sp>
        <p:nvSpPr>
          <p:cNvPr id="32" name="Subtitle 1">
            <a:extLst>
              <a:ext uri="{FF2B5EF4-FFF2-40B4-BE49-F238E27FC236}">
                <a16:creationId xmlns:a16="http://schemas.microsoft.com/office/drawing/2014/main" id="{CB9C41B6-F372-4B3C-3221-B20E99FAFD8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86461" y="1431019"/>
            <a:ext cx="1690428" cy="283395"/>
          </a:xfrm>
        </p:spPr>
        <p:txBody>
          <a:bodyPr wrap="square">
            <a:spAutoFit/>
          </a:bodyPr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67C9EAE-2EA8-EF1A-07E0-E43226197E5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873820" y="2091988"/>
            <a:ext cx="1690431" cy="383182"/>
          </a:xfrm>
        </p:spPr>
        <p:txBody>
          <a:bodyPr wrap="square">
            <a:spAutoFit/>
          </a:bodyPr>
          <a:lstStyle>
            <a:lvl1pPr marL="214313" indent="-214313">
              <a:buFont typeface="Arial" panose="020B0604020202020204" pitchFamily="34" charset="0"/>
              <a:buChar char="•"/>
              <a:defRPr sz="1050"/>
            </a:lvl1pPr>
          </a:lstStyle>
          <a:p>
            <a:pPr lvl="0"/>
            <a:r>
              <a:rPr lang="en-BE"/>
              <a:t>Add body text in this box here</a:t>
            </a:r>
          </a:p>
        </p:txBody>
      </p:sp>
      <p:sp>
        <p:nvSpPr>
          <p:cNvPr id="34" name="Subtitle 1">
            <a:extLst>
              <a:ext uri="{FF2B5EF4-FFF2-40B4-BE49-F238E27FC236}">
                <a16:creationId xmlns:a16="http://schemas.microsoft.com/office/drawing/2014/main" id="{E6430605-2F84-B2CE-594D-A42DCDDAEFB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73821" y="1431019"/>
            <a:ext cx="1690428" cy="283395"/>
          </a:xfrm>
        </p:spPr>
        <p:txBody>
          <a:bodyPr wrap="square">
            <a:spAutoFit/>
          </a:bodyPr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013133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6BF17-3B8A-873C-A978-83607CA7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FA4E3A-3A98-01B3-293F-CA6251630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368E5-AEF2-4043-836A-565F527E3245}" type="datetime1">
              <a:rPr lang="en-US" smtClean="0"/>
              <a:t>11/19/2025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8259EE-9649-9A5C-8E83-92683B5B4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573D1-F188-2163-C7E9-908DA592B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DAB7-5254-1A4B-9753-5FCB78786333}" type="slidenum">
              <a:rPr lang="en-BE" smtClean="0"/>
              <a:t>‹#›</a:t>
            </a:fld>
            <a:endParaRPr lang="en-BE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B71840-A11F-AC8A-9977-C8592BC38D89}"/>
              </a:ext>
            </a:extLst>
          </p:cNvPr>
          <p:cNvCxnSpPr>
            <a:cxnSpLocks/>
          </p:cNvCxnSpPr>
          <p:nvPr/>
        </p:nvCxnSpPr>
        <p:spPr>
          <a:xfrm>
            <a:off x="575163" y="826454"/>
            <a:ext cx="908864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 Same-side Corner of Rectangle 5">
            <a:extLst>
              <a:ext uri="{FF2B5EF4-FFF2-40B4-BE49-F238E27FC236}">
                <a16:creationId xmlns:a16="http://schemas.microsoft.com/office/drawing/2014/main" id="{CC905A5D-416C-889B-F339-C854F1FD8163}"/>
              </a:ext>
            </a:extLst>
          </p:cNvPr>
          <p:cNvSpPr/>
          <p:nvPr/>
        </p:nvSpPr>
        <p:spPr>
          <a:xfrm>
            <a:off x="453463" y="1344785"/>
            <a:ext cx="1485994" cy="685184"/>
          </a:xfrm>
          <a:prstGeom prst="round2SameRect">
            <a:avLst>
              <a:gd name="adj1" fmla="val 4688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ound Same-side Corner of Rectangle 6">
            <a:extLst>
              <a:ext uri="{FF2B5EF4-FFF2-40B4-BE49-F238E27FC236}">
                <a16:creationId xmlns:a16="http://schemas.microsoft.com/office/drawing/2014/main" id="{047F8C0E-43D3-90FA-218F-3FD1F9F4CF76}"/>
              </a:ext>
            </a:extLst>
          </p:cNvPr>
          <p:cNvSpPr/>
          <p:nvPr/>
        </p:nvSpPr>
        <p:spPr>
          <a:xfrm>
            <a:off x="2160666" y="1344785"/>
            <a:ext cx="1485994" cy="685184"/>
          </a:xfrm>
          <a:prstGeom prst="round2SameRect">
            <a:avLst>
              <a:gd name="adj1" fmla="val 4688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ound Same-side Corner of Rectangle 7">
            <a:extLst>
              <a:ext uri="{FF2B5EF4-FFF2-40B4-BE49-F238E27FC236}">
                <a16:creationId xmlns:a16="http://schemas.microsoft.com/office/drawing/2014/main" id="{8115CD72-0116-F7DD-73B3-C898EB09FE63}"/>
              </a:ext>
            </a:extLst>
          </p:cNvPr>
          <p:cNvSpPr/>
          <p:nvPr/>
        </p:nvSpPr>
        <p:spPr>
          <a:xfrm>
            <a:off x="3854662" y="1344784"/>
            <a:ext cx="1485994" cy="685184"/>
          </a:xfrm>
          <a:prstGeom prst="round2SameRect">
            <a:avLst>
              <a:gd name="adj1" fmla="val 4688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Round Same-side Corner of Rectangle 8">
            <a:extLst>
              <a:ext uri="{FF2B5EF4-FFF2-40B4-BE49-F238E27FC236}">
                <a16:creationId xmlns:a16="http://schemas.microsoft.com/office/drawing/2014/main" id="{764AB684-4A9F-7F4F-3B36-EDD48CC10E91}"/>
              </a:ext>
            </a:extLst>
          </p:cNvPr>
          <p:cNvSpPr/>
          <p:nvPr/>
        </p:nvSpPr>
        <p:spPr>
          <a:xfrm>
            <a:off x="5556112" y="1344784"/>
            <a:ext cx="1485994" cy="685184"/>
          </a:xfrm>
          <a:prstGeom prst="round2SameRect">
            <a:avLst>
              <a:gd name="adj1" fmla="val 4688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Round Same-side Corner of Rectangle 9">
            <a:extLst>
              <a:ext uri="{FF2B5EF4-FFF2-40B4-BE49-F238E27FC236}">
                <a16:creationId xmlns:a16="http://schemas.microsoft.com/office/drawing/2014/main" id="{C207D43A-E9EF-D4A1-5077-D0278BC8C478}"/>
              </a:ext>
            </a:extLst>
          </p:cNvPr>
          <p:cNvSpPr/>
          <p:nvPr/>
        </p:nvSpPr>
        <p:spPr>
          <a:xfrm>
            <a:off x="7256370" y="1344783"/>
            <a:ext cx="1485994" cy="685184"/>
          </a:xfrm>
          <a:prstGeom prst="round2SameRect">
            <a:avLst>
              <a:gd name="adj1" fmla="val 4688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CD20E61-CB35-DBC2-7BF2-1BB0017A22CB}"/>
              </a:ext>
            </a:extLst>
          </p:cNvPr>
          <p:cNvSpPr/>
          <p:nvPr/>
        </p:nvSpPr>
        <p:spPr>
          <a:xfrm>
            <a:off x="453462" y="1344784"/>
            <a:ext cx="1485995" cy="2824880"/>
          </a:xfrm>
          <a:prstGeom prst="roundRect">
            <a:avLst>
              <a:gd name="adj" fmla="val 3011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720C2D4-0460-3AAD-A14D-9D8669C0FEFC}"/>
              </a:ext>
            </a:extLst>
          </p:cNvPr>
          <p:cNvSpPr/>
          <p:nvPr/>
        </p:nvSpPr>
        <p:spPr>
          <a:xfrm>
            <a:off x="2160666" y="1344784"/>
            <a:ext cx="1485995" cy="2824880"/>
          </a:xfrm>
          <a:prstGeom prst="roundRect">
            <a:avLst>
              <a:gd name="adj" fmla="val 3011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17B2C95-BCDF-AA0C-9A83-A04AA26DF456}"/>
              </a:ext>
            </a:extLst>
          </p:cNvPr>
          <p:cNvSpPr/>
          <p:nvPr/>
        </p:nvSpPr>
        <p:spPr>
          <a:xfrm>
            <a:off x="3858767" y="1344784"/>
            <a:ext cx="1485995" cy="2824880"/>
          </a:xfrm>
          <a:prstGeom prst="roundRect">
            <a:avLst>
              <a:gd name="adj" fmla="val 3011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201AE75-0E96-0C7F-9848-60D8BFFFABAB}"/>
              </a:ext>
            </a:extLst>
          </p:cNvPr>
          <p:cNvSpPr/>
          <p:nvPr/>
        </p:nvSpPr>
        <p:spPr>
          <a:xfrm>
            <a:off x="5556868" y="1344784"/>
            <a:ext cx="1485995" cy="2824880"/>
          </a:xfrm>
          <a:prstGeom prst="roundRect">
            <a:avLst>
              <a:gd name="adj" fmla="val 3011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5CB6B0B-7ED3-1D42-FA35-7107F5045512}"/>
              </a:ext>
            </a:extLst>
          </p:cNvPr>
          <p:cNvSpPr/>
          <p:nvPr/>
        </p:nvSpPr>
        <p:spPr>
          <a:xfrm>
            <a:off x="7259076" y="1344784"/>
            <a:ext cx="1485995" cy="2824880"/>
          </a:xfrm>
          <a:prstGeom prst="roundRect">
            <a:avLst>
              <a:gd name="adj" fmla="val 3011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2A68CED-4B02-8B5B-1B4A-82B3114CC2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207" y="2091988"/>
            <a:ext cx="1350506" cy="383182"/>
          </a:xfrm>
        </p:spPr>
        <p:txBody>
          <a:bodyPr wrap="square">
            <a:spAutoFit/>
          </a:bodyPr>
          <a:lstStyle>
            <a:lvl1pPr marL="135731" indent="-129779">
              <a:buFont typeface="Arial" panose="020B0604020202020204" pitchFamily="34" charset="0"/>
              <a:buChar char="•"/>
              <a:tabLst/>
              <a:defRPr sz="1050"/>
            </a:lvl1pPr>
          </a:lstStyle>
          <a:p>
            <a:pPr lvl="0"/>
            <a:r>
              <a:rPr lang="en-BE"/>
              <a:t>Add body text in this box here</a:t>
            </a:r>
          </a:p>
        </p:txBody>
      </p:sp>
      <p:sp>
        <p:nvSpPr>
          <p:cNvPr id="17" name="Subtitle 1">
            <a:extLst>
              <a:ext uri="{FF2B5EF4-FFF2-40B4-BE49-F238E27FC236}">
                <a16:creationId xmlns:a16="http://schemas.microsoft.com/office/drawing/2014/main" id="{9BF81321-842F-87AC-B69F-06750CACE31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1209" y="1557403"/>
            <a:ext cx="1350504" cy="235786"/>
          </a:xfrm>
        </p:spPr>
        <p:txBody>
          <a:bodyPr wrap="square" anchor="ctr" anchorCtr="0">
            <a:spAutoFit/>
          </a:bodyPr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0F1EEAFD-D9F2-2894-3B39-32D3D2C56E0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227711" y="2091988"/>
            <a:ext cx="1350506" cy="383182"/>
          </a:xfrm>
        </p:spPr>
        <p:txBody>
          <a:bodyPr wrap="square">
            <a:spAutoFit/>
          </a:bodyPr>
          <a:lstStyle>
            <a:lvl1pPr marL="135731" indent="-129779">
              <a:buFont typeface="Arial" panose="020B0604020202020204" pitchFamily="34" charset="0"/>
              <a:buChar char="•"/>
              <a:tabLst/>
              <a:defRPr sz="1050"/>
            </a:lvl1pPr>
          </a:lstStyle>
          <a:p>
            <a:pPr lvl="0"/>
            <a:r>
              <a:rPr lang="en-BE"/>
              <a:t>Add body text in this box here</a:t>
            </a:r>
          </a:p>
        </p:txBody>
      </p:sp>
      <p:sp>
        <p:nvSpPr>
          <p:cNvPr id="36" name="Subtitle 1">
            <a:extLst>
              <a:ext uri="{FF2B5EF4-FFF2-40B4-BE49-F238E27FC236}">
                <a16:creationId xmlns:a16="http://schemas.microsoft.com/office/drawing/2014/main" id="{30DC4929-B00F-DD40-8676-C04777037D8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227712" y="1557403"/>
            <a:ext cx="1350504" cy="235786"/>
          </a:xfrm>
        </p:spPr>
        <p:txBody>
          <a:bodyPr wrap="square" anchor="ctr" anchorCtr="0">
            <a:spAutoFit/>
          </a:bodyPr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D95AA09B-8FB8-5AB3-4F66-5E7A4668B9A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922660" y="2091988"/>
            <a:ext cx="1350506" cy="383182"/>
          </a:xfrm>
        </p:spPr>
        <p:txBody>
          <a:bodyPr wrap="square">
            <a:spAutoFit/>
          </a:bodyPr>
          <a:lstStyle>
            <a:lvl1pPr marL="135731" indent="-129779">
              <a:buFont typeface="Arial" panose="020B0604020202020204" pitchFamily="34" charset="0"/>
              <a:buChar char="•"/>
              <a:tabLst/>
              <a:defRPr sz="1050"/>
            </a:lvl1pPr>
          </a:lstStyle>
          <a:p>
            <a:pPr lvl="0"/>
            <a:r>
              <a:rPr lang="en-BE"/>
              <a:t>Add body text in this box here</a:t>
            </a:r>
          </a:p>
        </p:txBody>
      </p:sp>
      <p:sp>
        <p:nvSpPr>
          <p:cNvPr id="38" name="Subtitle 1">
            <a:extLst>
              <a:ext uri="{FF2B5EF4-FFF2-40B4-BE49-F238E27FC236}">
                <a16:creationId xmlns:a16="http://schemas.microsoft.com/office/drawing/2014/main" id="{21F2D746-8CFD-8BBC-0371-11A9C0395D6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922662" y="1557403"/>
            <a:ext cx="1350504" cy="235786"/>
          </a:xfrm>
        </p:spPr>
        <p:txBody>
          <a:bodyPr wrap="square" anchor="ctr" anchorCtr="0">
            <a:spAutoFit/>
          </a:bodyPr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5A79FAF4-4F6F-F396-22EB-3B689C20A42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617610" y="2091988"/>
            <a:ext cx="1350506" cy="383182"/>
          </a:xfrm>
        </p:spPr>
        <p:txBody>
          <a:bodyPr wrap="square">
            <a:spAutoFit/>
          </a:bodyPr>
          <a:lstStyle>
            <a:lvl1pPr marL="135731" indent="-129779">
              <a:buFont typeface="Arial" panose="020B0604020202020204" pitchFamily="34" charset="0"/>
              <a:buChar char="•"/>
              <a:tabLst/>
              <a:defRPr sz="1050"/>
            </a:lvl1pPr>
          </a:lstStyle>
          <a:p>
            <a:pPr lvl="0"/>
            <a:r>
              <a:rPr lang="en-BE"/>
              <a:t>Add body text in this box here</a:t>
            </a:r>
          </a:p>
        </p:txBody>
      </p:sp>
      <p:sp>
        <p:nvSpPr>
          <p:cNvPr id="40" name="Subtitle 1">
            <a:extLst>
              <a:ext uri="{FF2B5EF4-FFF2-40B4-BE49-F238E27FC236}">
                <a16:creationId xmlns:a16="http://schemas.microsoft.com/office/drawing/2014/main" id="{EC9D782A-00E5-57C8-51B0-D2BBE7393CD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17612" y="1557403"/>
            <a:ext cx="1350504" cy="235786"/>
          </a:xfrm>
        </p:spPr>
        <p:txBody>
          <a:bodyPr wrap="square" anchor="ctr" anchorCtr="0">
            <a:spAutoFit/>
          </a:bodyPr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6D49B6BB-FD31-EB41-4298-1B941887AB6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312560" y="2091988"/>
            <a:ext cx="1350506" cy="383182"/>
          </a:xfrm>
        </p:spPr>
        <p:txBody>
          <a:bodyPr wrap="square">
            <a:spAutoFit/>
          </a:bodyPr>
          <a:lstStyle>
            <a:lvl1pPr marL="135731" indent="-129779">
              <a:buFont typeface="Arial" panose="020B0604020202020204" pitchFamily="34" charset="0"/>
              <a:buChar char="•"/>
              <a:tabLst/>
              <a:defRPr sz="1050"/>
            </a:lvl1pPr>
          </a:lstStyle>
          <a:p>
            <a:pPr lvl="0"/>
            <a:r>
              <a:rPr lang="en-BE"/>
              <a:t>Add body text in this box here</a:t>
            </a:r>
          </a:p>
        </p:txBody>
      </p:sp>
      <p:sp>
        <p:nvSpPr>
          <p:cNvPr id="42" name="Subtitle 1">
            <a:extLst>
              <a:ext uri="{FF2B5EF4-FFF2-40B4-BE49-F238E27FC236}">
                <a16:creationId xmlns:a16="http://schemas.microsoft.com/office/drawing/2014/main" id="{4452C456-1624-B56A-4F2A-CF40025D261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12562" y="1557403"/>
            <a:ext cx="1350504" cy="235786"/>
          </a:xfrm>
        </p:spPr>
        <p:txBody>
          <a:bodyPr wrap="square" anchor="ctr" anchorCtr="0">
            <a:spAutoFit/>
          </a:bodyPr>
          <a:lstStyle>
            <a:lvl1pPr marL="0" indent="0" algn="ctr">
              <a:buNone/>
              <a:defRPr sz="10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060167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Poll">
    <p:bg>
      <p:bgPr>
        <a:gradFill flip="none" rotWithShape="1">
          <a:gsLst>
            <a:gs pos="0">
              <a:schemeClr val="accent1"/>
            </a:gs>
            <a:gs pos="70000">
              <a:schemeClr val="accent2"/>
            </a:gs>
            <a:gs pos="100000">
              <a:schemeClr val="accent3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6FDB832-BC48-AB64-8FF0-F7E3AD620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675" y="0"/>
            <a:ext cx="3362325" cy="334327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9B5268-5C32-19F0-E677-B7CA3AF9D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1A1683-A6D7-EF46-8DEB-B30C9C212717}" type="datetime1">
              <a:rPr lang="en-US" smtClean="0"/>
              <a:t>11/19/2025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F9D65C-2DE3-4C6A-58EB-36281C08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0532" y="4767263"/>
            <a:ext cx="6217444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FF7A3-9D7A-B398-CF67-D04858E7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A0DAB7-5254-1A4B-9753-5FCB78786333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A6DCF3-DDCB-A833-5D4A-685A4A002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54761" y="1920201"/>
            <a:ext cx="4034480" cy="923330"/>
          </a:xfrm>
        </p:spPr>
        <p:txBody>
          <a:bodyPr anchor="ctr" anchorCtr="0">
            <a:sp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BA336-9700-568F-6DAF-F5E39870EA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54761" y="3264274"/>
            <a:ext cx="4034480" cy="279307"/>
          </a:xfrm>
        </p:spPr>
        <p:txBody>
          <a:bodyPr anchor="ctr" anchorCtr="0">
            <a:spAutoFit/>
          </a:bodyPr>
          <a:lstStyle>
            <a:lvl1pPr marL="0" indent="0" algn="ctr">
              <a:buNone/>
              <a:defRPr sz="1350">
                <a:gradFill>
                  <a:gsLst>
                    <a:gs pos="0">
                      <a:schemeClr val="accent4"/>
                    </a:gs>
                    <a:gs pos="65000">
                      <a:schemeClr val="accent5"/>
                    </a:gs>
                    <a:gs pos="100000">
                      <a:schemeClr val="accent6"/>
                    </a:gs>
                  </a:gsLst>
                  <a:lin ang="19200000" scaled="0"/>
                </a:gradFill>
              </a:defRPr>
            </a:lvl1pPr>
          </a:lstStyle>
          <a:p>
            <a:pPr lvl="0"/>
            <a:r>
              <a:rPr lang="en-GB"/>
              <a:t>Click to edit text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2104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11/19/2025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 To Action">
    <p:bg>
      <p:bgPr>
        <a:gradFill flip="none" rotWithShape="1">
          <a:gsLst>
            <a:gs pos="0">
              <a:schemeClr val="accent1"/>
            </a:gs>
            <a:gs pos="70000">
              <a:schemeClr val="accent2"/>
            </a:gs>
            <a:gs pos="100000">
              <a:schemeClr val="accent3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091D438-1F07-9832-6B22-7472B9CB96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571750"/>
            <a:ext cx="9144000" cy="2571750"/>
          </a:xfrm>
          <a:pattFill prst="pct20">
            <a:fgClr>
              <a:schemeClr val="accent2"/>
            </a:fgClr>
            <a:bgClr>
              <a:schemeClr val="bg1"/>
            </a:bgClr>
          </a:pattFill>
        </p:spPr>
        <p:txBody>
          <a:bodyPr vert="horz" lIns="91440" tIns="45720" rIns="91440" bIns="45720" rtlCol="0">
            <a:normAutofit/>
          </a:bodyPr>
          <a:lstStyle>
            <a:lvl1pPr>
              <a:defRPr lang="en-BE"/>
            </a:lvl1pPr>
          </a:lstStyle>
          <a:p>
            <a:pPr lvl="0"/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9B5268-5C32-19F0-E677-B7CA3AF9D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41BF70-AD2F-C541-8B88-954D85A46368}" type="datetime1">
              <a:rPr lang="en-US" smtClean="0"/>
              <a:t>11/19/2025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F9D65C-2DE3-4C6A-58EB-36281C08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0532" y="4767263"/>
            <a:ext cx="6217444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FF7A3-9D7A-B398-CF67-D04858E7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A0DAB7-5254-1A4B-9753-5FCB78786333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91FEB8-0D3C-439C-C5F9-6CA48DF5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270006"/>
            <a:ext cx="8262938" cy="46628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F38CE3-1611-70CE-BA6B-B0CFC3055EFD}"/>
              </a:ext>
            </a:extLst>
          </p:cNvPr>
          <p:cNvCxnSpPr>
            <a:cxnSpLocks/>
          </p:cNvCxnSpPr>
          <p:nvPr/>
        </p:nvCxnSpPr>
        <p:spPr>
          <a:xfrm>
            <a:off x="3561837" y="826454"/>
            <a:ext cx="2020326" cy="0"/>
          </a:xfrm>
          <a:prstGeom prst="line">
            <a:avLst/>
          </a:prstGeom>
          <a:ln w="28575">
            <a:gradFill flip="none" rotWithShape="1">
              <a:gsLst>
                <a:gs pos="100000">
                  <a:schemeClr val="accent6"/>
                </a:gs>
                <a:gs pos="0">
                  <a:schemeClr val="accent4"/>
                </a:gs>
              </a:gsLst>
              <a:lin ang="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ubtitle 3">
            <a:extLst>
              <a:ext uri="{FF2B5EF4-FFF2-40B4-BE49-F238E27FC236}">
                <a16:creationId xmlns:a16="http://schemas.microsoft.com/office/drawing/2014/main" id="{2965F4D3-E650-F903-25B7-052F342E0CA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239374" y="1046713"/>
            <a:ext cx="1186147" cy="777905"/>
          </a:xfrm>
        </p:spPr>
        <p:txBody>
          <a:bodyPr wrap="square">
            <a:spAutoFit/>
          </a:bodyPr>
          <a:lstStyle>
            <a:lvl1pPr marL="0" indent="0" algn="ctr">
              <a:buNone/>
              <a:defRPr sz="4950" b="1">
                <a:solidFill>
                  <a:schemeClr val="bg1">
                    <a:alpha val="24940"/>
                  </a:schemeClr>
                </a:solidFill>
              </a:defRPr>
            </a:lvl1pPr>
          </a:lstStyle>
          <a:p>
            <a:pPr lvl="0"/>
            <a:r>
              <a:rPr lang="en-GB"/>
              <a:t>##</a:t>
            </a:r>
            <a:endParaRPr lang="en-BE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87742F-30EC-5CC8-61B4-BB88255E78E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60737" y="1822652"/>
            <a:ext cx="2543420" cy="259639"/>
          </a:xfrm>
        </p:spPr>
        <p:txBody>
          <a:bodyPr anchor="t" anchorCtr="0">
            <a:sp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FA2B7EE9-326F-9AC2-C2BD-B44C2B5340E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978927" y="1046713"/>
            <a:ext cx="1186147" cy="777905"/>
          </a:xfrm>
        </p:spPr>
        <p:txBody>
          <a:bodyPr wrap="square">
            <a:spAutoFit/>
          </a:bodyPr>
          <a:lstStyle>
            <a:lvl1pPr marL="0" indent="0" algn="ctr">
              <a:buNone/>
              <a:defRPr sz="4950" b="1">
                <a:solidFill>
                  <a:schemeClr val="bg1">
                    <a:alpha val="24940"/>
                  </a:schemeClr>
                </a:solidFill>
              </a:defRPr>
            </a:lvl1pPr>
          </a:lstStyle>
          <a:p>
            <a:pPr lvl="0"/>
            <a:r>
              <a:rPr lang="en-GB"/>
              <a:t>##</a:t>
            </a:r>
            <a:endParaRPr lang="en-BE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F59C873-8538-2CA5-EEB7-73738D0B843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300289" y="1822652"/>
            <a:ext cx="2543420" cy="259639"/>
          </a:xfrm>
        </p:spPr>
        <p:txBody>
          <a:bodyPr anchor="t" anchorCtr="0">
            <a:sp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16" name="Subtitle 3">
            <a:extLst>
              <a:ext uri="{FF2B5EF4-FFF2-40B4-BE49-F238E27FC236}">
                <a16:creationId xmlns:a16="http://schemas.microsoft.com/office/drawing/2014/main" id="{B3B4AEAE-0420-99A8-113B-8814CBD5571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718479" y="1046713"/>
            <a:ext cx="1186147" cy="777905"/>
          </a:xfrm>
        </p:spPr>
        <p:txBody>
          <a:bodyPr wrap="square">
            <a:spAutoFit/>
          </a:bodyPr>
          <a:lstStyle>
            <a:lvl1pPr marL="0" indent="0" algn="ctr">
              <a:buNone/>
              <a:defRPr sz="4950" b="1">
                <a:solidFill>
                  <a:schemeClr val="bg1">
                    <a:alpha val="24940"/>
                  </a:schemeClr>
                </a:solidFill>
              </a:defRPr>
            </a:lvl1pPr>
          </a:lstStyle>
          <a:p>
            <a:pPr lvl="0"/>
            <a:r>
              <a:rPr lang="en-GB"/>
              <a:t>##</a:t>
            </a:r>
            <a:endParaRPr lang="en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BC83AFC-6CBF-8F1C-D195-3F0DEE4534A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39842" y="1822652"/>
            <a:ext cx="2543420" cy="259639"/>
          </a:xfrm>
        </p:spPr>
        <p:txBody>
          <a:bodyPr anchor="t" anchorCtr="0">
            <a:sp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961920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 Map">
    <p:bg>
      <p:bgPr>
        <a:gradFill flip="none" rotWithShape="1">
          <a:gsLst>
            <a:gs pos="0">
              <a:schemeClr val="accent1"/>
            </a:gs>
            <a:gs pos="70000">
              <a:schemeClr val="accent2"/>
            </a:gs>
            <a:gs pos="100000">
              <a:schemeClr val="accent3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9B5268-5C32-19F0-E677-B7CA3AF9D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E0BA7C5-8829-004F-BD8C-EF0BAC35EBDB}" type="datetime1">
              <a:rPr lang="en-US" smtClean="0"/>
              <a:t>11/19/2025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F9D65C-2DE3-4C6A-58EB-36281C08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0532" y="4767263"/>
            <a:ext cx="6217444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FF7A3-9D7A-B398-CF67-D04858E7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A0DAB7-5254-1A4B-9753-5FCB78786333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5" name="Freeform 25">
            <a:extLst>
              <a:ext uri="{FF2B5EF4-FFF2-40B4-BE49-F238E27FC236}">
                <a16:creationId xmlns:a16="http://schemas.microsoft.com/office/drawing/2014/main" id="{29C71E36-2098-5426-AF6D-AB187DC985A1}"/>
              </a:ext>
            </a:extLst>
          </p:cNvPr>
          <p:cNvSpPr>
            <a:spLocks noEditPoints="1"/>
          </p:cNvSpPr>
          <p:nvPr/>
        </p:nvSpPr>
        <p:spPr bwMode="auto">
          <a:xfrm>
            <a:off x="3754035" y="1841663"/>
            <a:ext cx="4741952" cy="2736672"/>
          </a:xfrm>
          <a:custGeom>
            <a:avLst/>
            <a:gdLst>
              <a:gd name="T0" fmla="*/ 20 w 499"/>
              <a:gd name="T1" fmla="*/ 16 h 288"/>
              <a:gd name="T2" fmla="*/ 17 w 499"/>
              <a:gd name="T3" fmla="*/ 27 h 288"/>
              <a:gd name="T4" fmla="*/ 109 w 499"/>
              <a:gd name="T5" fmla="*/ 93 h 288"/>
              <a:gd name="T6" fmla="*/ 449 w 499"/>
              <a:gd name="T7" fmla="*/ 103 h 288"/>
              <a:gd name="T8" fmla="*/ 287 w 499"/>
              <a:gd name="T9" fmla="*/ 233 h 288"/>
              <a:gd name="T10" fmla="*/ 299 w 499"/>
              <a:gd name="T11" fmla="*/ 239 h 288"/>
              <a:gd name="T12" fmla="*/ 425 w 499"/>
              <a:gd name="T13" fmla="*/ 146 h 288"/>
              <a:gd name="T14" fmla="*/ 288 w 499"/>
              <a:gd name="T15" fmla="*/ 242 h 288"/>
              <a:gd name="T16" fmla="*/ 308 w 499"/>
              <a:gd name="T17" fmla="*/ 243 h 288"/>
              <a:gd name="T18" fmla="*/ 305 w 499"/>
              <a:gd name="T19" fmla="*/ 231 h 288"/>
              <a:gd name="T20" fmla="*/ 318 w 499"/>
              <a:gd name="T21" fmla="*/ 228 h 288"/>
              <a:gd name="T22" fmla="*/ 332 w 499"/>
              <a:gd name="T23" fmla="*/ 226 h 288"/>
              <a:gd name="T24" fmla="*/ 357 w 499"/>
              <a:gd name="T25" fmla="*/ 235 h 288"/>
              <a:gd name="T26" fmla="*/ 371 w 499"/>
              <a:gd name="T27" fmla="*/ 270 h 288"/>
              <a:gd name="T28" fmla="*/ 383 w 499"/>
              <a:gd name="T29" fmla="*/ 282 h 288"/>
              <a:gd name="T30" fmla="*/ 379 w 499"/>
              <a:gd name="T31" fmla="*/ 249 h 288"/>
              <a:gd name="T32" fmla="*/ 377 w 499"/>
              <a:gd name="T33" fmla="*/ 214 h 288"/>
              <a:gd name="T34" fmla="*/ 393 w 499"/>
              <a:gd name="T35" fmla="*/ 198 h 288"/>
              <a:gd name="T36" fmla="*/ 414 w 499"/>
              <a:gd name="T37" fmla="*/ 176 h 288"/>
              <a:gd name="T38" fmla="*/ 415 w 499"/>
              <a:gd name="T39" fmla="*/ 166 h 288"/>
              <a:gd name="T40" fmla="*/ 417 w 499"/>
              <a:gd name="T41" fmla="*/ 150 h 288"/>
              <a:gd name="T42" fmla="*/ 418 w 499"/>
              <a:gd name="T43" fmla="*/ 122 h 288"/>
              <a:gd name="T44" fmla="*/ 417 w 499"/>
              <a:gd name="T45" fmla="*/ 135 h 288"/>
              <a:gd name="T46" fmla="*/ 429 w 499"/>
              <a:gd name="T47" fmla="*/ 134 h 288"/>
              <a:gd name="T48" fmla="*/ 438 w 499"/>
              <a:gd name="T49" fmla="*/ 119 h 288"/>
              <a:gd name="T50" fmla="*/ 446 w 499"/>
              <a:gd name="T51" fmla="*/ 100 h 288"/>
              <a:gd name="T52" fmla="*/ 466 w 499"/>
              <a:gd name="T53" fmla="*/ 92 h 288"/>
              <a:gd name="T54" fmla="*/ 473 w 499"/>
              <a:gd name="T55" fmla="*/ 76 h 288"/>
              <a:gd name="T56" fmla="*/ 484 w 499"/>
              <a:gd name="T57" fmla="*/ 69 h 288"/>
              <a:gd name="T58" fmla="*/ 498 w 499"/>
              <a:gd name="T59" fmla="*/ 54 h 288"/>
              <a:gd name="T60" fmla="*/ 479 w 499"/>
              <a:gd name="T61" fmla="*/ 28 h 288"/>
              <a:gd name="T62" fmla="*/ 424 w 499"/>
              <a:gd name="T63" fmla="*/ 60 h 288"/>
              <a:gd name="T64" fmla="*/ 407 w 499"/>
              <a:gd name="T65" fmla="*/ 77 h 288"/>
              <a:gd name="T66" fmla="*/ 366 w 499"/>
              <a:gd name="T67" fmla="*/ 99 h 288"/>
              <a:gd name="T68" fmla="*/ 365 w 499"/>
              <a:gd name="T69" fmla="*/ 84 h 288"/>
              <a:gd name="T70" fmla="*/ 357 w 499"/>
              <a:gd name="T71" fmla="*/ 57 h 288"/>
              <a:gd name="T72" fmla="*/ 341 w 499"/>
              <a:gd name="T73" fmla="*/ 50 h 288"/>
              <a:gd name="T74" fmla="*/ 323 w 499"/>
              <a:gd name="T75" fmla="*/ 95 h 288"/>
              <a:gd name="T76" fmla="*/ 318 w 499"/>
              <a:gd name="T77" fmla="*/ 61 h 288"/>
              <a:gd name="T78" fmla="*/ 344 w 499"/>
              <a:gd name="T79" fmla="*/ 43 h 288"/>
              <a:gd name="T80" fmla="*/ 320 w 499"/>
              <a:gd name="T81" fmla="*/ 29 h 288"/>
              <a:gd name="T82" fmla="*/ 306 w 499"/>
              <a:gd name="T83" fmla="*/ 30 h 288"/>
              <a:gd name="T84" fmla="*/ 292 w 499"/>
              <a:gd name="T85" fmla="*/ 24 h 288"/>
              <a:gd name="T86" fmla="*/ 278 w 499"/>
              <a:gd name="T87" fmla="*/ 9 h 288"/>
              <a:gd name="T88" fmla="*/ 18 w 499"/>
              <a:gd name="T89" fmla="*/ 6 h 288"/>
              <a:gd name="T90" fmla="*/ 6 w 499"/>
              <a:gd name="T91" fmla="*/ 29 h 288"/>
              <a:gd name="T92" fmla="*/ 6 w 499"/>
              <a:gd name="T93" fmla="*/ 61 h 288"/>
              <a:gd name="T94" fmla="*/ 4 w 499"/>
              <a:gd name="T95" fmla="*/ 111 h 288"/>
              <a:gd name="T96" fmla="*/ 16 w 499"/>
              <a:gd name="T97" fmla="*/ 138 h 288"/>
              <a:gd name="T98" fmla="*/ 20 w 499"/>
              <a:gd name="T99" fmla="*/ 146 h 288"/>
              <a:gd name="T100" fmla="*/ 34 w 499"/>
              <a:gd name="T101" fmla="*/ 170 h 288"/>
              <a:gd name="T102" fmla="*/ 64 w 499"/>
              <a:gd name="T103" fmla="*/ 200 h 288"/>
              <a:gd name="T104" fmla="*/ 162 w 499"/>
              <a:gd name="T105" fmla="*/ 218 h 288"/>
              <a:gd name="T106" fmla="*/ 182 w 499"/>
              <a:gd name="T107" fmla="*/ 243 h 288"/>
              <a:gd name="T108" fmla="*/ 207 w 499"/>
              <a:gd name="T109" fmla="*/ 243 h 288"/>
              <a:gd name="T110" fmla="*/ 222 w 499"/>
              <a:gd name="T111" fmla="*/ 275 h 288"/>
              <a:gd name="T112" fmla="*/ 236 w 499"/>
              <a:gd name="T113" fmla="*/ 275 h 288"/>
              <a:gd name="T114" fmla="*/ 242 w 499"/>
              <a:gd name="T115" fmla="*/ 253 h 288"/>
              <a:gd name="T116" fmla="*/ 257 w 499"/>
              <a:gd name="T117" fmla="*/ 236 h 288"/>
              <a:gd name="T118" fmla="*/ 288 w 499"/>
              <a:gd name="T119" fmla="*/ 24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99" h="288">
                <a:moveTo>
                  <a:pt x="363" y="82"/>
                </a:moveTo>
                <a:cubicBezTo>
                  <a:pt x="367" y="81"/>
                  <a:pt x="363" y="87"/>
                  <a:pt x="362" y="87"/>
                </a:cubicBezTo>
                <a:cubicBezTo>
                  <a:pt x="360" y="88"/>
                  <a:pt x="362" y="82"/>
                  <a:pt x="363" y="82"/>
                </a:cubicBezTo>
                <a:close/>
                <a:moveTo>
                  <a:pt x="22" y="9"/>
                </a:moveTo>
                <a:cubicBezTo>
                  <a:pt x="22" y="10"/>
                  <a:pt x="23" y="10"/>
                  <a:pt x="23" y="11"/>
                </a:cubicBezTo>
                <a:cubicBezTo>
                  <a:pt x="23" y="12"/>
                  <a:pt x="21" y="14"/>
                  <a:pt x="21" y="14"/>
                </a:cubicBezTo>
                <a:cubicBezTo>
                  <a:pt x="21" y="15"/>
                  <a:pt x="22" y="19"/>
                  <a:pt x="22" y="19"/>
                </a:cubicBezTo>
                <a:cubicBezTo>
                  <a:pt x="20" y="19"/>
                  <a:pt x="21" y="18"/>
                  <a:pt x="20" y="18"/>
                </a:cubicBezTo>
                <a:cubicBezTo>
                  <a:pt x="20" y="18"/>
                  <a:pt x="20" y="17"/>
                  <a:pt x="20" y="16"/>
                </a:cubicBezTo>
                <a:cubicBezTo>
                  <a:pt x="20" y="16"/>
                  <a:pt x="16" y="11"/>
                  <a:pt x="20" y="12"/>
                </a:cubicBezTo>
                <a:cubicBezTo>
                  <a:pt x="20" y="12"/>
                  <a:pt x="20" y="14"/>
                  <a:pt x="20" y="13"/>
                </a:cubicBezTo>
                <a:cubicBezTo>
                  <a:pt x="21" y="11"/>
                  <a:pt x="20" y="11"/>
                  <a:pt x="20" y="11"/>
                </a:cubicBezTo>
                <a:cubicBezTo>
                  <a:pt x="20" y="11"/>
                  <a:pt x="20" y="11"/>
                  <a:pt x="22" y="10"/>
                </a:cubicBezTo>
                <a:lnTo>
                  <a:pt x="22" y="9"/>
                </a:lnTo>
                <a:close/>
                <a:moveTo>
                  <a:pt x="20" y="22"/>
                </a:moveTo>
                <a:cubicBezTo>
                  <a:pt x="19" y="22"/>
                  <a:pt x="20" y="23"/>
                  <a:pt x="20" y="23"/>
                </a:cubicBezTo>
                <a:cubicBezTo>
                  <a:pt x="20" y="24"/>
                  <a:pt x="19" y="24"/>
                  <a:pt x="18" y="25"/>
                </a:cubicBezTo>
                <a:cubicBezTo>
                  <a:pt x="17" y="25"/>
                  <a:pt x="17" y="26"/>
                  <a:pt x="17" y="27"/>
                </a:cubicBezTo>
                <a:cubicBezTo>
                  <a:pt x="16" y="26"/>
                  <a:pt x="15" y="26"/>
                  <a:pt x="16" y="25"/>
                </a:cubicBezTo>
                <a:cubicBezTo>
                  <a:pt x="17" y="24"/>
                  <a:pt x="18" y="23"/>
                  <a:pt x="20" y="22"/>
                </a:cubicBezTo>
                <a:close/>
                <a:moveTo>
                  <a:pt x="446" y="57"/>
                </a:moveTo>
                <a:cubicBezTo>
                  <a:pt x="446" y="58"/>
                  <a:pt x="447" y="60"/>
                  <a:pt x="446" y="63"/>
                </a:cubicBezTo>
                <a:cubicBezTo>
                  <a:pt x="445" y="63"/>
                  <a:pt x="445" y="63"/>
                  <a:pt x="445" y="63"/>
                </a:cubicBezTo>
                <a:cubicBezTo>
                  <a:pt x="445" y="62"/>
                  <a:pt x="445" y="60"/>
                  <a:pt x="445" y="59"/>
                </a:cubicBezTo>
                <a:lnTo>
                  <a:pt x="446" y="57"/>
                </a:lnTo>
                <a:close/>
                <a:moveTo>
                  <a:pt x="103" y="91"/>
                </a:moveTo>
                <a:cubicBezTo>
                  <a:pt x="105" y="96"/>
                  <a:pt x="104" y="95"/>
                  <a:pt x="109" y="93"/>
                </a:cubicBezTo>
                <a:cubicBezTo>
                  <a:pt x="108" y="95"/>
                  <a:pt x="108" y="95"/>
                  <a:pt x="109" y="96"/>
                </a:cubicBezTo>
                <a:cubicBezTo>
                  <a:pt x="109" y="96"/>
                  <a:pt x="109" y="97"/>
                  <a:pt x="110" y="97"/>
                </a:cubicBezTo>
                <a:cubicBezTo>
                  <a:pt x="111" y="97"/>
                  <a:pt x="109" y="100"/>
                  <a:pt x="109" y="100"/>
                </a:cubicBezTo>
                <a:cubicBezTo>
                  <a:pt x="109" y="100"/>
                  <a:pt x="107" y="101"/>
                  <a:pt x="107" y="101"/>
                </a:cubicBezTo>
                <a:cubicBezTo>
                  <a:pt x="105" y="99"/>
                  <a:pt x="101" y="95"/>
                  <a:pt x="101" y="92"/>
                </a:cubicBezTo>
                <a:lnTo>
                  <a:pt x="103" y="91"/>
                </a:lnTo>
                <a:close/>
                <a:moveTo>
                  <a:pt x="459" y="102"/>
                </a:moveTo>
                <a:cubicBezTo>
                  <a:pt x="456" y="104"/>
                  <a:pt x="456" y="104"/>
                  <a:pt x="456" y="104"/>
                </a:cubicBezTo>
                <a:cubicBezTo>
                  <a:pt x="454" y="104"/>
                  <a:pt x="452" y="102"/>
                  <a:pt x="449" y="103"/>
                </a:cubicBezTo>
                <a:cubicBezTo>
                  <a:pt x="449" y="103"/>
                  <a:pt x="447" y="105"/>
                  <a:pt x="446" y="105"/>
                </a:cubicBezTo>
                <a:cubicBezTo>
                  <a:pt x="445" y="106"/>
                  <a:pt x="444" y="105"/>
                  <a:pt x="443" y="106"/>
                </a:cubicBezTo>
                <a:cubicBezTo>
                  <a:pt x="443" y="106"/>
                  <a:pt x="443" y="108"/>
                  <a:pt x="442" y="108"/>
                </a:cubicBezTo>
                <a:cubicBezTo>
                  <a:pt x="444" y="108"/>
                  <a:pt x="446" y="109"/>
                  <a:pt x="447" y="108"/>
                </a:cubicBezTo>
                <a:cubicBezTo>
                  <a:pt x="448" y="108"/>
                  <a:pt x="450" y="107"/>
                  <a:pt x="451" y="106"/>
                </a:cubicBezTo>
                <a:cubicBezTo>
                  <a:pt x="453" y="106"/>
                  <a:pt x="454" y="108"/>
                  <a:pt x="456" y="107"/>
                </a:cubicBezTo>
                <a:cubicBezTo>
                  <a:pt x="457" y="107"/>
                  <a:pt x="457" y="105"/>
                  <a:pt x="457" y="104"/>
                </a:cubicBezTo>
                <a:cubicBezTo>
                  <a:pt x="457" y="104"/>
                  <a:pt x="461" y="102"/>
                  <a:pt x="459" y="102"/>
                </a:cubicBezTo>
                <a:close/>
                <a:moveTo>
                  <a:pt x="287" y="233"/>
                </a:moveTo>
                <a:cubicBezTo>
                  <a:pt x="288" y="233"/>
                  <a:pt x="288" y="235"/>
                  <a:pt x="287" y="235"/>
                </a:cubicBezTo>
                <a:cubicBezTo>
                  <a:pt x="287" y="235"/>
                  <a:pt x="286" y="232"/>
                  <a:pt x="287" y="233"/>
                </a:cubicBezTo>
                <a:close/>
                <a:moveTo>
                  <a:pt x="299" y="239"/>
                </a:moveTo>
                <a:cubicBezTo>
                  <a:pt x="299" y="239"/>
                  <a:pt x="298" y="240"/>
                  <a:pt x="298" y="240"/>
                </a:cubicBezTo>
                <a:cubicBezTo>
                  <a:pt x="298" y="240"/>
                  <a:pt x="298" y="242"/>
                  <a:pt x="299" y="242"/>
                </a:cubicBezTo>
                <a:cubicBezTo>
                  <a:pt x="299" y="243"/>
                  <a:pt x="299" y="243"/>
                  <a:pt x="299" y="243"/>
                </a:cubicBezTo>
                <a:cubicBezTo>
                  <a:pt x="300" y="242"/>
                  <a:pt x="300" y="244"/>
                  <a:pt x="301" y="243"/>
                </a:cubicBezTo>
                <a:cubicBezTo>
                  <a:pt x="303" y="243"/>
                  <a:pt x="301" y="239"/>
                  <a:pt x="301" y="239"/>
                </a:cubicBezTo>
                <a:cubicBezTo>
                  <a:pt x="301" y="239"/>
                  <a:pt x="299" y="239"/>
                  <a:pt x="299" y="239"/>
                </a:cubicBezTo>
                <a:close/>
                <a:moveTo>
                  <a:pt x="331" y="45"/>
                </a:moveTo>
                <a:cubicBezTo>
                  <a:pt x="331" y="45"/>
                  <a:pt x="331" y="47"/>
                  <a:pt x="331" y="47"/>
                </a:cubicBezTo>
                <a:cubicBezTo>
                  <a:pt x="334" y="46"/>
                  <a:pt x="332" y="45"/>
                  <a:pt x="332" y="45"/>
                </a:cubicBezTo>
                <a:cubicBezTo>
                  <a:pt x="331" y="45"/>
                  <a:pt x="333" y="44"/>
                  <a:pt x="331" y="45"/>
                </a:cubicBezTo>
                <a:close/>
                <a:moveTo>
                  <a:pt x="475" y="91"/>
                </a:moveTo>
                <a:cubicBezTo>
                  <a:pt x="475" y="91"/>
                  <a:pt x="472" y="94"/>
                  <a:pt x="475" y="93"/>
                </a:cubicBezTo>
                <a:cubicBezTo>
                  <a:pt x="476" y="93"/>
                  <a:pt x="478" y="90"/>
                  <a:pt x="475" y="91"/>
                </a:cubicBezTo>
                <a:close/>
                <a:moveTo>
                  <a:pt x="425" y="143"/>
                </a:moveTo>
                <a:cubicBezTo>
                  <a:pt x="425" y="143"/>
                  <a:pt x="425" y="145"/>
                  <a:pt x="425" y="146"/>
                </a:cubicBezTo>
                <a:cubicBezTo>
                  <a:pt x="426" y="146"/>
                  <a:pt x="426" y="146"/>
                  <a:pt x="426" y="146"/>
                </a:cubicBezTo>
                <a:cubicBezTo>
                  <a:pt x="426" y="145"/>
                  <a:pt x="425" y="142"/>
                  <a:pt x="425" y="143"/>
                </a:cubicBezTo>
                <a:close/>
                <a:moveTo>
                  <a:pt x="415" y="180"/>
                </a:moveTo>
                <a:cubicBezTo>
                  <a:pt x="413" y="180"/>
                  <a:pt x="415" y="181"/>
                  <a:pt x="416" y="181"/>
                </a:cubicBezTo>
                <a:cubicBezTo>
                  <a:pt x="416" y="181"/>
                  <a:pt x="417" y="179"/>
                  <a:pt x="415" y="180"/>
                </a:cubicBezTo>
                <a:close/>
                <a:moveTo>
                  <a:pt x="290" y="237"/>
                </a:moveTo>
                <a:cubicBezTo>
                  <a:pt x="290" y="238"/>
                  <a:pt x="290" y="238"/>
                  <a:pt x="290" y="238"/>
                </a:cubicBezTo>
                <a:cubicBezTo>
                  <a:pt x="287" y="239"/>
                  <a:pt x="289" y="237"/>
                  <a:pt x="290" y="237"/>
                </a:cubicBezTo>
                <a:close/>
                <a:moveTo>
                  <a:pt x="288" y="242"/>
                </a:moveTo>
                <a:cubicBezTo>
                  <a:pt x="290" y="243"/>
                  <a:pt x="292" y="242"/>
                  <a:pt x="294" y="243"/>
                </a:cubicBezTo>
                <a:cubicBezTo>
                  <a:pt x="294" y="243"/>
                  <a:pt x="294" y="241"/>
                  <a:pt x="294" y="241"/>
                </a:cubicBezTo>
                <a:cubicBezTo>
                  <a:pt x="296" y="241"/>
                  <a:pt x="295" y="242"/>
                  <a:pt x="297" y="242"/>
                </a:cubicBezTo>
                <a:cubicBezTo>
                  <a:pt x="296" y="237"/>
                  <a:pt x="296" y="240"/>
                  <a:pt x="298" y="235"/>
                </a:cubicBezTo>
                <a:cubicBezTo>
                  <a:pt x="299" y="236"/>
                  <a:pt x="303" y="237"/>
                  <a:pt x="304" y="238"/>
                </a:cubicBezTo>
                <a:cubicBezTo>
                  <a:pt x="304" y="239"/>
                  <a:pt x="303" y="239"/>
                  <a:pt x="304" y="240"/>
                </a:cubicBezTo>
                <a:cubicBezTo>
                  <a:pt x="304" y="241"/>
                  <a:pt x="304" y="241"/>
                  <a:pt x="304" y="241"/>
                </a:cubicBezTo>
                <a:cubicBezTo>
                  <a:pt x="305" y="241"/>
                  <a:pt x="307" y="240"/>
                  <a:pt x="308" y="241"/>
                </a:cubicBezTo>
                <a:cubicBezTo>
                  <a:pt x="308" y="241"/>
                  <a:pt x="307" y="243"/>
                  <a:pt x="308" y="243"/>
                </a:cubicBezTo>
                <a:cubicBezTo>
                  <a:pt x="308" y="244"/>
                  <a:pt x="309" y="243"/>
                  <a:pt x="310" y="243"/>
                </a:cubicBezTo>
                <a:cubicBezTo>
                  <a:pt x="310" y="239"/>
                  <a:pt x="310" y="239"/>
                  <a:pt x="310" y="239"/>
                </a:cubicBezTo>
                <a:cubicBezTo>
                  <a:pt x="309" y="239"/>
                  <a:pt x="308" y="240"/>
                  <a:pt x="307" y="239"/>
                </a:cubicBezTo>
                <a:cubicBezTo>
                  <a:pt x="306" y="239"/>
                  <a:pt x="306" y="236"/>
                  <a:pt x="307" y="237"/>
                </a:cubicBezTo>
                <a:cubicBezTo>
                  <a:pt x="308" y="236"/>
                  <a:pt x="308" y="236"/>
                  <a:pt x="310" y="235"/>
                </a:cubicBezTo>
                <a:cubicBezTo>
                  <a:pt x="310" y="234"/>
                  <a:pt x="310" y="234"/>
                  <a:pt x="310" y="234"/>
                </a:cubicBezTo>
                <a:cubicBezTo>
                  <a:pt x="309" y="234"/>
                  <a:pt x="308" y="233"/>
                  <a:pt x="308" y="233"/>
                </a:cubicBezTo>
                <a:cubicBezTo>
                  <a:pt x="308" y="233"/>
                  <a:pt x="307" y="234"/>
                  <a:pt x="306" y="234"/>
                </a:cubicBezTo>
                <a:cubicBezTo>
                  <a:pt x="305" y="231"/>
                  <a:pt x="305" y="231"/>
                  <a:pt x="305" y="231"/>
                </a:cubicBezTo>
                <a:cubicBezTo>
                  <a:pt x="303" y="231"/>
                  <a:pt x="302" y="232"/>
                  <a:pt x="302" y="232"/>
                </a:cubicBezTo>
                <a:cubicBezTo>
                  <a:pt x="302" y="231"/>
                  <a:pt x="302" y="231"/>
                  <a:pt x="302" y="231"/>
                </a:cubicBezTo>
                <a:cubicBezTo>
                  <a:pt x="300" y="230"/>
                  <a:pt x="300" y="231"/>
                  <a:pt x="300" y="230"/>
                </a:cubicBezTo>
                <a:cubicBezTo>
                  <a:pt x="300" y="230"/>
                  <a:pt x="301" y="229"/>
                  <a:pt x="300" y="229"/>
                </a:cubicBezTo>
                <a:cubicBezTo>
                  <a:pt x="302" y="229"/>
                  <a:pt x="304" y="230"/>
                  <a:pt x="306" y="229"/>
                </a:cubicBezTo>
                <a:cubicBezTo>
                  <a:pt x="306" y="229"/>
                  <a:pt x="307" y="227"/>
                  <a:pt x="307" y="227"/>
                </a:cubicBezTo>
                <a:cubicBezTo>
                  <a:pt x="307" y="227"/>
                  <a:pt x="310" y="226"/>
                  <a:pt x="310" y="226"/>
                </a:cubicBezTo>
                <a:cubicBezTo>
                  <a:pt x="313" y="226"/>
                  <a:pt x="314" y="228"/>
                  <a:pt x="316" y="229"/>
                </a:cubicBezTo>
                <a:cubicBezTo>
                  <a:pt x="316" y="228"/>
                  <a:pt x="317" y="228"/>
                  <a:pt x="318" y="228"/>
                </a:cubicBezTo>
                <a:cubicBezTo>
                  <a:pt x="318" y="228"/>
                  <a:pt x="318" y="226"/>
                  <a:pt x="318" y="225"/>
                </a:cubicBezTo>
                <a:cubicBezTo>
                  <a:pt x="319" y="225"/>
                  <a:pt x="319" y="225"/>
                  <a:pt x="319" y="225"/>
                </a:cubicBezTo>
                <a:cubicBezTo>
                  <a:pt x="320" y="227"/>
                  <a:pt x="320" y="228"/>
                  <a:pt x="320" y="229"/>
                </a:cubicBezTo>
                <a:cubicBezTo>
                  <a:pt x="321" y="229"/>
                  <a:pt x="322" y="230"/>
                  <a:pt x="323" y="229"/>
                </a:cubicBezTo>
                <a:cubicBezTo>
                  <a:pt x="326" y="225"/>
                  <a:pt x="326" y="225"/>
                  <a:pt x="326" y="225"/>
                </a:cubicBezTo>
                <a:cubicBezTo>
                  <a:pt x="326" y="225"/>
                  <a:pt x="327" y="227"/>
                  <a:pt x="327" y="227"/>
                </a:cubicBezTo>
                <a:cubicBezTo>
                  <a:pt x="326" y="228"/>
                  <a:pt x="329" y="228"/>
                  <a:pt x="329" y="228"/>
                </a:cubicBezTo>
                <a:cubicBezTo>
                  <a:pt x="330" y="226"/>
                  <a:pt x="330" y="226"/>
                  <a:pt x="330" y="226"/>
                </a:cubicBezTo>
                <a:cubicBezTo>
                  <a:pt x="331" y="226"/>
                  <a:pt x="331" y="227"/>
                  <a:pt x="332" y="226"/>
                </a:cubicBezTo>
                <a:cubicBezTo>
                  <a:pt x="333" y="227"/>
                  <a:pt x="333" y="227"/>
                  <a:pt x="334" y="227"/>
                </a:cubicBezTo>
                <a:cubicBezTo>
                  <a:pt x="334" y="228"/>
                  <a:pt x="333" y="228"/>
                  <a:pt x="333" y="229"/>
                </a:cubicBezTo>
                <a:cubicBezTo>
                  <a:pt x="333" y="230"/>
                  <a:pt x="335" y="230"/>
                  <a:pt x="335" y="231"/>
                </a:cubicBezTo>
                <a:cubicBezTo>
                  <a:pt x="336" y="231"/>
                  <a:pt x="339" y="231"/>
                  <a:pt x="340" y="231"/>
                </a:cubicBezTo>
                <a:cubicBezTo>
                  <a:pt x="341" y="232"/>
                  <a:pt x="340" y="233"/>
                  <a:pt x="341" y="234"/>
                </a:cubicBezTo>
                <a:cubicBezTo>
                  <a:pt x="342" y="235"/>
                  <a:pt x="347" y="237"/>
                  <a:pt x="349" y="237"/>
                </a:cubicBezTo>
                <a:cubicBezTo>
                  <a:pt x="350" y="236"/>
                  <a:pt x="351" y="233"/>
                  <a:pt x="352" y="233"/>
                </a:cubicBezTo>
                <a:cubicBezTo>
                  <a:pt x="353" y="232"/>
                  <a:pt x="354" y="233"/>
                  <a:pt x="355" y="233"/>
                </a:cubicBezTo>
                <a:cubicBezTo>
                  <a:pt x="356" y="234"/>
                  <a:pt x="357" y="234"/>
                  <a:pt x="357" y="235"/>
                </a:cubicBezTo>
                <a:cubicBezTo>
                  <a:pt x="358" y="237"/>
                  <a:pt x="358" y="239"/>
                  <a:pt x="359" y="240"/>
                </a:cubicBezTo>
                <a:cubicBezTo>
                  <a:pt x="359" y="241"/>
                  <a:pt x="362" y="241"/>
                  <a:pt x="363" y="242"/>
                </a:cubicBezTo>
                <a:cubicBezTo>
                  <a:pt x="363" y="243"/>
                  <a:pt x="364" y="250"/>
                  <a:pt x="363" y="251"/>
                </a:cubicBezTo>
                <a:cubicBezTo>
                  <a:pt x="362" y="253"/>
                  <a:pt x="362" y="253"/>
                  <a:pt x="362" y="253"/>
                </a:cubicBezTo>
                <a:cubicBezTo>
                  <a:pt x="362" y="256"/>
                  <a:pt x="363" y="258"/>
                  <a:pt x="363" y="259"/>
                </a:cubicBezTo>
                <a:cubicBezTo>
                  <a:pt x="364" y="258"/>
                  <a:pt x="365" y="257"/>
                  <a:pt x="365" y="256"/>
                </a:cubicBezTo>
                <a:cubicBezTo>
                  <a:pt x="366" y="256"/>
                  <a:pt x="368" y="256"/>
                  <a:pt x="368" y="256"/>
                </a:cubicBezTo>
                <a:cubicBezTo>
                  <a:pt x="367" y="261"/>
                  <a:pt x="366" y="261"/>
                  <a:pt x="365" y="267"/>
                </a:cubicBezTo>
                <a:cubicBezTo>
                  <a:pt x="366" y="267"/>
                  <a:pt x="370" y="269"/>
                  <a:pt x="371" y="270"/>
                </a:cubicBezTo>
                <a:cubicBezTo>
                  <a:pt x="372" y="271"/>
                  <a:pt x="372" y="276"/>
                  <a:pt x="373" y="278"/>
                </a:cubicBezTo>
                <a:cubicBezTo>
                  <a:pt x="373" y="278"/>
                  <a:pt x="374" y="279"/>
                  <a:pt x="375" y="279"/>
                </a:cubicBezTo>
                <a:cubicBezTo>
                  <a:pt x="375" y="281"/>
                  <a:pt x="375" y="282"/>
                  <a:pt x="376" y="283"/>
                </a:cubicBezTo>
                <a:cubicBezTo>
                  <a:pt x="377" y="284"/>
                  <a:pt x="377" y="283"/>
                  <a:pt x="378" y="284"/>
                </a:cubicBezTo>
                <a:cubicBezTo>
                  <a:pt x="379" y="285"/>
                  <a:pt x="379" y="287"/>
                  <a:pt x="380" y="287"/>
                </a:cubicBezTo>
                <a:cubicBezTo>
                  <a:pt x="381" y="288"/>
                  <a:pt x="381" y="287"/>
                  <a:pt x="382" y="287"/>
                </a:cubicBezTo>
                <a:cubicBezTo>
                  <a:pt x="382" y="286"/>
                  <a:pt x="382" y="286"/>
                  <a:pt x="383" y="285"/>
                </a:cubicBezTo>
                <a:cubicBezTo>
                  <a:pt x="382" y="285"/>
                  <a:pt x="382" y="284"/>
                  <a:pt x="382" y="283"/>
                </a:cubicBezTo>
                <a:cubicBezTo>
                  <a:pt x="383" y="282"/>
                  <a:pt x="383" y="282"/>
                  <a:pt x="383" y="282"/>
                </a:cubicBezTo>
                <a:cubicBezTo>
                  <a:pt x="383" y="281"/>
                  <a:pt x="384" y="280"/>
                  <a:pt x="385" y="279"/>
                </a:cubicBezTo>
                <a:cubicBezTo>
                  <a:pt x="385" y="278"/>
                  <a:pt x="384" y="275"/>
                  <a:pt x="385" y="273"/>
                </a:cubicBezTo>
                <a:cubicBezTo>
                  <a:pt x="386" y="270"/>
                  <a:pt x="386" y="270"/>
                  <a:pt x="386" y="270"/>
                </a:cubicBezTo>
                <a:cubicBezTo>
                  <a:pt x="385" y="270"/>
                  <a:pt x="386" y="267"/>
                  <a:pt x="385" y="266"/>
                </a:cubicBezTo>
                <a:cubicBezTo>
                  <a:pt x="384" y="265"/>
                  <a:pt x="384" y="265"/>
                  <a:pt x="384" y="265"/>
                </a:cubicBezTo>
                <a:cubicBezTo>
                  <a:pt x="383" y="263"/>
                  <a:pt x="384" y="261"/>
                  <a:pt x="383" y="259"/>
                </a:cubicBezTo>
                <a:cubicBezTo>
                  <a:pt x="383" y="258"/>
                  <a:pt x="381" y="256"/>
                  <a:pt x="381" y="255"/>
                </a:cubicBezTo>
                <a:cubicBezTo>
                  <a:pt x="380" y="254"/>
                  <a:pt x="382" y="254"/>
                  <a:pt x="381" y="252"/>
                </a:cubicBezTo>
                <a:cubicBezTo>
                  <a:pt x="381" y="251"/>
                  <a:pt x="379" y="250"/>
                  <a:pt x="379" y="249"/>
                </a:cubicBezTo>
                <a:cubicBezTo>
                  <a:pt x="379" y="249"/>
                  <a:pt x="379" y="246"/>
                  <a:pt x="379" y="246"/>
                </a:cubicBezTo>
                <a:cubicBezTo>
                  <a:pt x="379" y="244"/>
                  <a:pt x="376" y="241"/>
                  <a:pt x="376" y="239"/>
                </a:cubicBezTo>
                <a:cubicBezTo>
                  <a:pt x="375" y="236"/>
                  <a:pt x="377" y="233"/>
                  <a:pt x="375" y="231"/>
                </a:cubicBezTo>
                <a:cubicBezTo>
                  <a:pt x="375" y="230"/>
                  <a:pt x="373" y="230"/>
                  <a:pt x="373" y="229"/>
                </a:cubicBezTo>
                <a:cubicBezTo>
                  <a:pt x="373" y="228"/>
                  <a:pt x="373" y="228"/>
                  <a:pt x="373" y="228"/>
                </a:cubicBezTo>
                <a:cubicBezTo>
                  <a:pt x="373" y="228"/>
                  <a:pt x="375" y="227"/>
                  <a:pt x="375" y="226"/>
                </a:cubicBezTo>
                <a:cubicBezTo>
                  <a:pt x="376" y="224"/>
                  <a:pt x="374" y="223"/>
                  <a:pt x="375" y="221"/>
                </a:cubicBezTo>
                <a:cubicBezTo>
                  <a:pt x="376" y="221"/>
                  <a:pt x="376" y="221"/>
                  <a:pt x="376" y="221"/>
                </a:cubicBezTo>
                <a:cubicBezTo>
                  <a:pt x="376" y="219"/>
                  <a:pt x="378" y="212"/>
                  <a:pt x="377" y="214"/>
                </a:cubicBezTo>
                <a:cubicBezTo>
                  <a:pt x="377" y="212"/>
                  <a:pt x="377" y="212"/>
                  <a:pt x="377" y="212"/>
                </a:cubicBezTo>
                <a:cubicBezTo>
                  <a:pt x="381" y="210"/>
                  <a:pt x="381" y="210"/>
                  <a:pt x="381" y="210"/>
                </a:cubicBezTo>
                <a:cubicBezTo>
                  <a:pt x="380" y="208"/>
                  <a:pt x="380" y="208"/>
                  <a:pt x="380" y="208"/>
                </a:cubicBezTo>
                <a:cubicBezTo>
                  <a:pt x="381" y="207"/>
                  <a:pt x="382" y="208"/>
                  <a:pt x="383" y="207"/>
                </a:cubicBezTo>
                <a:cubicBezTo>
                  <a:pt x="384" y="206"/>
                  <a:pt x="384" y="204"/>
                  <a:pt x="385" y="203"/>
                </a:cubicBezTo>
                <a:cubicBezTo>
                  <a:pt x="386" y="202"/>
                  <a:pt x="386" y="204"/>
                  <a:pt x="388" y="203"/>
                </a:cubicBezTo>
                <a:cubicBezTo>
                  <a:pt x="388" y="203"/>
                  <a:pt x="391" y="200"/>
                  <a:pt x="391" y="200"/>
                </a:cubicBezTo>
                <a:cubicBezTo>
                  <a:pt x="391" y="200"/>
                  <a:pt x="390" y="198"/>
                  <a:pt x="391" y="198"/>
                </a:cubicBezTo>
                <a:cubicBezTo>
                  <a:pt x="391" y="198"/>
                  <a:pt x="393" y="199"/>
                  <a:pt x="393" y="198"/>
                </a:cubicBezTo>
                <a:cubicBezTo>
                  <a:pt x="393" y="198"/>
                  <a:pt x="395" y="193"/>
                  <a:pt x="395" y="193"/>
                </a:cubicBezTo>
                <a:cubicBezTo>
                  <a:pt x="396" y="193"/>
                  <a:pt x="395" y="194"/>
                  <a:pt x="397" y="194"/>
                </a:cubicBezTo>
                <a:cubicBezTo>
                  <a:pt x="398" y="193"/>
                  <a:pt x="399" y="191"/>
                  <a:pt x="400" y="191"/>
                </a:cubicBezTo>
                <a:cubicBezTo>
                  <a:pt x="401" y="190"/>
                  <a:pt x="403" y="191"/>
                  <a:pt x="404" y="190"/>
                </a:cubicBezTo>
                <a:cubicBezTo>
                  <a:pt x="409" y="185"/>
                  <a:pt x="409" y="185"/>
                  <a:pt x="409" y="185"/>
                </a:cubicBezTo>
                <a:cubicBezTo>
                  <a:pt x="409" y="184"/>
                  <a:pt x="408" y="183"/>
                  <a:pt x="409" y="183"/>
                </a:cubicBezTo>
                <a:cubicBezTo>
                  <a:pt x="409" y="182"/>
                  <a:pt x="412" y="181"/>
                  <a:pt x="413" y="181"/>
                </a:cubicBezTo>
                <a:cubicBezTo>
                  <a:pt x="412" y="179"/>
                  <a:pt x="411" y="178"/>
                  <a:pt x="411" y="176"/>
                </a:cubicBezTo>
                <a:cubicBezTo>
                  <a:pt x="412" y="176"/>
                  <a:pt x="413" y="177"/>
                  <a:pt x="414" y="176"/>
                </a:cubicBezTo>
                <a:cubicBezTo>
                  <a:pt x="414" y="175"/>
                  <a:pt x="414" y="175"/>
                  <a:pt x="414" y="175"/>
                </a:cubicBezTo>
                <a:cubicBezTo>
                  <a:pt x="415" y="175"/>
                  <a:pt x="415" y="175"/>
                  <a:pt x="415" y="175"/>
                </a:cubicBezTo>
                <a:cubicBezTo>
                  <a:pt x="414" y="174"/>
                  <a:pt x="414" y="172"/>
                  <a:pt x="413" y="171"/>
                </a:cubicBezTo>
                <a:cubicBezTo>
                  <a:pt x="414" y="171"/>
                  <a:pt x="416" y="170"/>
                  <a:pt x="417" y="170"/>
                </a:cubicBezTo>
                <a:cubicBezTo>
                  <a:pt x="417" y="172"/>
                  <a:pt x="417" y="172"/>
                  <a:pt x="417" y="172"/>
                </a:cubicBezTo>
                <a:cubicBezTo>
                  <a:pt x="418" y="172"/>
                  <a:pt x="419" y="172"/>
                  <a:pt x="420" y="172"/>
                </a:cubicBezTo>
                <a:cubicBezTo>
                  <a:pt x="420" y="172"/>
                  <a:pt x="425" y="167"/>
                  <a:pt x="421" y="170"/>
                </a:cubicBezTo>
                <a:cubicBezTo>
                  <a:pt x="420" y="170"/>
                  <a:pt x="421" y="168"/>
                  <a:pt x="421" y="168"/>
                </a:cubicBezTo>
                <a:cubicBezTo>
                  <a:pt x="415" y="166"/>
                  <a:pt x="415" y="166"/>
                  <a:pt x="415" y="166"/>
                </a:cubicBezTo>
                <a:cubicBezTo>
                  <a:pt x="415" y="166"/>
                  <a:pt x="415" y="164"/>
                  <a:pt x="415" y="164"/>
                </a:cubicBezTo>
                <a:cubicBezTo>
                  <a:pt x="417" y="164"/>
                  <a:pt x="419" y="164"/>
                  <a:pt x="420" y="163"/>
                </a:cubicBezTo>
                <a:cubicBezTo>
                  <a:pt x="420" y="163"/>
                  <a:pt x="420" y="161"/>
                  <a:pt x="421" y="161"/>
                </a:cubicBezTo>
                <a:cubicBezTo>
                  <a:pt x="420" y="160"/>
                  <a:pt x="419" y="161"/>
                  <a:pt x="419" y="159"/>
                </a:cubicBezTo>
                <a:cubicBezTo>
                  <a:pt x="419" y="159"/>
                  <a:pt x="420" y="158"/>
                  <a:pt x="420" y="157"/>
                </a:cubicBezTo>
                <a:cubicBezTo>
                  <a:pt x="414" y="154"/>
                  <a:pt x="414" y="154"/>
                  <a:pt x="414" y="154"/>
                </a:cubicBezTo>
                <a:cubicBezTo>
                  <a:pt x="414" y="154"/>
                  <a:pt x="414" y="153"/>
                  <a:pt x="414" y="152"/>
                </a:cubicBezTo>
                <a:cubicBezTo>
                  <a:pt x="414" y="152"/>
                  <a:pt x="412" y="151"/>
                  <a:pt x="412" y="150"/>
                </a:cubicBezTo>
                <a:cubicBezTo>
                  <a:pt x="414" y="150"/>
                  <a:pt x="415" y="150"/>
                  <a:pt x="417" y="150"/>
                </a:cubicBezTo>
                <a:cubicBezTo>
                  <a:pt x="416" y="148"/>
                  <a:pt x="415" y="146"/>
                  <a:pt x="413" y="144"/>
                </a:cubicBezTo>
                <a:cubicBezTo>
                  <a:pt x="414" y="144"/>
                  <a:pt x="415" y="144"/>
                  <a:pt x="415" y="144"/>
                </a:cubicBezTo>
                <a:cubicBezTo>
                  <a:pt x="415" y="143"/>
                  <a:pt x="415" y="143"/>
                  <a:pt x="415" y="143"/>
                </a:cubicBezTo>
                <a:cubicBezTo>
                  <a:pt x="414" y="142"/>
                  <a:pt x="412" y="141"/>
                  <a:pt x="411" y="140"/>
                </a:cubicBezTo>
                <a:cubicBezTo>
                  <a:pt x="412" y="139"/>
                  <a:pt x="411" y="139"/>
                  <a:pt x="413" y="138"/>
                </a:cubicBezTo>
                <a:cubicBezTo>
                  <a:pt x="412" y="138"/>
                  <a:pt x="412" y="134"/>
                  <a:pt x="412" y="134"/>
                </a:cubicBezTo>
                <a:cubicBezTo>
                  <a:pt x="413" y="134"/>
                  <a:pt x="413" y="134"/>
                  <a:pt x="413" y="134"/>
                </a:cubicBezTo>
                <a:cubicBezTo>
                  <a:pt x="415" y="129"/>
                  <a:pt x="415" y="127"/>
                  <a:pt x="415" y="123"/>
                </a:cubicBezTo>
                <a:cubicBezTo>
                  <a:pt x="416" y="123"/>
                  <a:pt x="416" y="123"/>
                  <a:pt x="418" y="122"/>
                </a:cubicBezTo>
                <a:cubicBezTo>
                  <a:pt x="419" y="121"/>
                  <a:pt x="419" y="121"/>
                  <a:pt x="419" y="121"/>
                </a:cubicBezTo>
                <a:cubicBezTo>
                  <a:pt x="419" y="121"/>
                  <a:pt x="421" y="122"/>
                  <a:pt x="422" y="122"/>
                </a:cubicBezTo>
                <a:cubicBezTo>
                  <a:pt x="423" y="120"/>
                  <a:pt x="422" y="120"/>
                  <a:pt x="423" y="119"/>
                </a:cubicBezTo>
                <a:cubicBezTo>
                  <a:pt x="423" y="119"/>
                  <a:pt x="424" y="121"/>
                  <a:pt x="424" y="122"/>
                </a:cubicBezTo>
                <a:cubicBezTo>
                  <a:pt x="422" y="123"/>
                  <a:pt x="420" y="125"/>
                  <a:pt x="419" y="127"/>
                </a:cubicBezTo>
                <a:cubicBezTo>
                  <a:pt x="420" y="129"/>
                  <a:pt x="420" y="129"/>
                  <a:pt x="420" y="129"/>
                </a:cubicBezTo>
                <a:cubicBezTo>
                  <a:pt x="419" y="130"/>
                  <a:pt x="417" y="131"/>
                  <a:pt x="417" y="132"/>
                </a:cubicBezTo>
                <a:cubicBezTo>
                  <a:pt x="416" y="133"/>
                  <a:pt x="417" y="134"/>
                  <a:pt x="418" y="134"/>
                </a:cubicBezTo>
                <a:cubicBezTo>
                  <a:pt x="419" y="135"/>
                  <a:pt x="417" y="135"/>
                  <a:pt x="417" y="135"/>
                </a:cubicBezTo>
                <a:cubicBezTo>
                  <a:pt x="417" y="136"/>
                  <a:pt x="417" y="140"/>
                  <a:pt x="418" y="140"/>
                </a:cubicBezTo>
                <a:cubicBezTo>
                  <a:pt x="418" y="141"/>
                  <a:pt x="418" y="141"/>
                  <a:pt x="418" y="141"/>
                </a:cubicBezTo>
                <a:cubicBezTo>
                  <a:pt x="420" y="140"/>
                  <a:pt x="420" y="140"/>
                  <a:pt x="423" y="140"/>
                </a:cubicBezTo>
                <a:cubicBezTo>
                  <a:pt x="423" y="140"/>
                  <a:pt x="422" y="143"/>
                  <a:pt x="423" y="144"/>
                </a:cubicBezTo>
                <a:cubicBezTo>
                  <a:pt x="424" y="143"/>
                  <a:pt x="426" y="142"/>
                  <a:pt x="428" y="142"/>
                </a:cubicBezTo>
                <a:cubicBezTo>
                  <a:pt x="428" y="140"/>
                  <a:pt x="428" y="140"/>
                  <a:pt x="428" y="140"/>
                </a:cubicBezTo>
                <a:cubicBezTo>
                  <a:pt x="428" y="140"/>
                  <a:pt x="427" y="140"/>
                  <a:pt x="427" y="138"/>
                </a:cubicBezTo>
                <a:cubicBezTo>
                  <a:pt x="427" y="138"/>
                  <a:pt x="428" y="138"/>
                  <a:pt x="428" y="137"/>
                </a:cubicBezTo>
                <a:cubicBezTo>
                  <a:pt x="429" y="138"/>
                  <a:pt x="429" y="135"/>
                  <a:pt x="429" y="134"/>
                </a:cubicBezTo>
                <a:cubicBezTo>
                  <a:pt x="428" y="134"/>
                  <a:pt x="428" y="134"/>
                  <a:pt x="428" y="134"/>
                </a:cubicBezTo>
                <a:cubicBezTo>
                  <a:pt x="428" y="133"/>
                  <a:pt x="430" y="131"/>
                  <a:pt x="429" y="130"/>
                </a:cubicBezTo>
                <a:cubicBezTo>
                  <a:pt x="428" y="130"/>
                  <a:pt x="428" y="130"/>
                  <a:pt x="428" y="130"/>
                </a:cubicBezTo>
                <a:cubicBezTo>
                  <a:pt x="428" y="129"/>
                  <a:pt x="426" y="127"/>
                  <a:pt x="426" y="126"/>
                </a:cubicBezTo>
                <a:cubicBezTo>
                  <a:pt x="426" y="126"/>
                  <a:pt x="426" y="126"/>
                  <a:pt x="426" y="126"/>
                </a:cubicBezTo>
                <a:cubicBezTo>
                  <a:pt x="426" y="125"/>
                  <a:pt x="427" y="123"/>
                  <a:pt x="427" y="123"/>
                </a:cubicBezTo>
                <a:cubicBezTo>
                  <a:pt x="428" y="123"/>
                  <a:pt x="430" y="125"/>
                  <a:pt x="431" y="126"/>
                </a:cubicBezTo>
                <a:cubicBezTo>
                  <a:pt x="432" y="126"/>
                  <a:pt x="433" y="125"/>
                  <a:pt x="434" y="126"/>
                </a:cubicBezTo>
                <a:cubicBezTo>
                  <a:pt x="436" y="124"/>
                  <a:pt x="436" y="121"/>
                  <a:pt x="438" y="119"/>
                </a:cubicBezTo>
                <a:cubicBezTo>
                  <a:pt x="440" y="120"/>
                  <a:pt x="440" y="120"/>
                  <a:pt x="440" y="120"/>
                </a:cubicBezTo>
                <a:cubicBezTo>
                  <a:pt x="440" y="119"/>
                  <a:pt x="441" y="117"/>
                  <a:pt x="441" y="116"/>
                </a:cubicBezTo>
                <a:cubicBezTo>
                  <a:pt x="442" y="115"/>
                  <a:pt x="441" y="109"/>
                  <a:pt x="441" y="109"/>
                </a:cubicBezTo>
                <a:cubicBezTo>
                  <a:pt x="441" y="109"/>
                  <a:pt x="440" y="109"/>
                  <a:pt x="439" y="109"/>
                </a:cubicBezTo>
                <a:cubicBezTo>
                  <a:pt x="439" y="109"/>
                  <a:pt x="439" y="107"/>
                  <a:pt x="439" y="107"/>
                </a:cubicBezTo>
                <a:cubicBezTo>
                  <a:pt x="440" y="107"/>
                  <a:pt x="440" y="107"/>
                  <a:pt x="440" y="107"/>
                </a:cubicBezTo>
                <a:cubicBezTo>
                  <a:pt x="440" y="106"/>
                  <a:pt x="440" y="106"/>
                  <a:pt x="440" y="106"/>
                </a:cubicBezTo>
                <a:cubicBezTo>
                  <a:pt x="441" y="105"/>
                  <a:pt x="445" y="101"/>
                  <a:pt x="446" y="101"/>
                </a:cubicBezTo>
                <a:cubicBezTo>
                  <a:pt x="446" y="100"/>
                  <a:pt x="446" y="100"/>
                  <a:pt x="446" y="100"/>
                </a:cubicBezTo>
                <a:cubicBezTo>
                  <a:pt x="446" y="99"/>
                  <a:pt x="448" y="100"/>
                  <a:pt x="448" y="100"/>
                </a:cubicBezTo>
                <a:cubicBezTo>
                  <a:pt x="449" y="100"/>
                  <a:pt x="449" y="98"/>
                  <a:pt x="450" y="98"/>
                </a:cubicBezTo>
                <a:cubicBezTo>
                  <a:pt x="450" y="98"/>
                  <a:pt x="452" y="99"/>
                  <a:pt x="453" y="99"/>
                </a:cubicBezTo>
                <a:cubicBezTo>
                  <a:pt x="454" y="98"/>
                  <a:pt x="454" y="96"/>
                  <a:pt x="454" y="96"/>
                </a:cubicBezTo>
                <a:cubicBezTo>
                  <a:pt x="456" y="95"/>
                  <a:pt x="458" y="96"/>
                  <a:pt x="460" y="96"/>
                </a:cubicBezTo>
                <a:cubicBezTo>
                  <a:pt x="460" y="97"/>
                  <a:pt x="460" y="97"/>
                  <a:pt x="460" y="97"/>
                </a:cubicBezTo>
                <a:cubicBezTo>
                  <a:pt x="461" y="98"/>
                  <a:pt x="462" y="96"/>
                  <a:pt x="462" y="97"/>
                </a:cubicBezTo>
                <a:cubicBezTo>
                  <a:pt x="461" y="96"/>
                  <a:pt x="462" y="93"/>
                  <a:pt x="462" y="91"/>
                </a:cubicBezTo>
                <a:cubicBezTo>
                  <a:pt x="463" y="92"/>
                  <a:pt x="465" y="91"/>
                  <a:pt x="466" y="92"/>
                </a:cubicBezTo>
                <a:cubicBezTo>
                  <a:pt x="466" y="92"/>
                  <a:pt x="466" y="94"/>
                  <a:pt x="466" y="94"/>
                </a:cubicBezTo>
                <a:cubicBezTo>
                  <a:pt x="466" y="94"/>
                  <a:pt x="467" y="95"/>
                  <a:pt x="468" y="95"/>
                </a:cubicBezTo>
                <a:cubicBezTo>
                  <a:pt x="469" y="94"/>
                  <a:pt x="470" y="93"/>
                  <a:pt x="470" y="93"/>
                </a:cubicBezTo>
                <a:cubicBezTo>
                  <a:pt x="470" y="92"/>
                  <a:pt x="472" y="93"/>
                  <a:pt x="472" y="93"/>
                </a:cubicBezTo>
                <a:cubicBezTo>
                  <a:pt x="472" y="92"/>
                  <a:pt x="472" y="91"/>
                  <a:pt x="471" y="91"/>
                </a:cubicBezTo>
                <a:cubicBezTo>
                  <a:pt x="470" y="90"/>
                  <a:pt x="466" y="89"/>
                  <a:pt x="466" y="88"/>
                </a:cubicBezTo>
                <a:cubicBezTo>
                  <a:pt x="465" y="87"/>
                  <a:pt x="466" y="87"/>
                  <a:pt x="466" y="86"/>
                </a:cubicBezTo>
                <a:cubicBezTo>
                  <a:pt x="467" y="85"/>
                  <a:pt x="468" y="85"/>
                  <a:pt x="470" y="85"/>
                </a:cubicBezTo>
                <a:cubicBezTo>
                  <a:pt x="467" y="79"/>
                  <a:pt x="469" y="80"/>
                  <a:pt x="473" y="76"/>
                </a:cubicBezTo>
                <a:cubicBezTo>
                  <a:pt x="473" y="75"/>
                  <a:pt x="473" y="75"/>
                  <a:pt x="473" y="75"/>
                </a:cubicBezTo>
                <a:cubicBezTo>
                  <a:pt x="472" y="75"/>
                  <a:pt x="472" y="75"/>
                  <a:pt x="472" y="75"/>
                </a:cubicBezTo>
                <a:cubicBezTo>
                  <a:pt x="473" y="73"/>
                  <a:pt x="473" y="71"/>
                  <a:pt x="474" y="69"/>
                </a:cubicBezTo>
                <a:cubicBezTo>
                  <a:pt x="475" y="70"/>
                  <a:pt x="475" y="70"/>
                  <a:pt x="476" y="70"/>
                </a:cubicBezTo>
                <a:cubicBezTo>
                  <a:pt x="475" y="72"/>
                  <a:pt x="478" y="69"/>
                  <a:pt x="478" y="69"/>
                </a:cubicBezTo>
                <a:cubicBezTo>
                  <a:pt x="480" y="69"/>
                  <a:pt x="478" y="70"/>
                  <a:pt x="479" y="71"/>
                </a:cubicBezTo>
                <a:cubicBezTo>
                  <a:pt x="480" y="71"/>
                  <a:pt x="480" y="71"/>
                  <a:pt x="480" y="71"/>
                </a:cubicBezTo>
                <a:cubicBezTo>
                  <a:pt x="480" y="70"/>
                  <a:pt x="480" y="69"/>
                  <a:pt x="480" y="69"/>
                </a:cubicBezTo>
                <a:cubicBezTo>
                  <a:pt x="481" y="68"/>
                  <a:pt x="482" y="70"/>
                  <a:pt x="484" y="69"/>
                </a:cubicBezTo>
                <a:cubicBezTo>
                  <a:pt x="484" y="66"/>
                  <a:pt x="484" y="65"/>
                  <a:pt x="486" y="62"/>
                </a:cubicBezTo>
                <a:cubicBezTo>
                  <a:pt x="486" y="63"/>
                  <a:pt x="487" y="65"/>
                  <a:pt x="487" y="66"/>
                </a:cubicBezTo>
                <a:cubicBezTo>
                  <a:pt x="489" y="65"/>
                  <a:pt x="489" y="65"/>
                  <a:pt x="489" y="65"/>
                </a:cubicBezTo>
                <a:cubicBezTo>
                  <a:pt x="489" y="65"/>
                  <a:pt x="489" y="63"/>
                  <a:pt x="489" y="63"/>
                </a:cubicBezTo>
                <a:cubicBezTo>
                  <a:pt x="490" y="63"/>
                  <a:pt x="491" y="65"/>
                  <a:pt x="492" y="65"/>
                </a:cubicBezTo>
                <a:cubicBezTo>
                  <a:pt x="493" y="66"/>
                  <a:pt x="493" y="64"/>
                  <a:pt x="494" y="65"/>
                </a:cubicBezTo>
                <a:cubicBezTo>
                  <a:pt x="495" y="64"/>
                  <a:pt x="495" y="63"/>
                  <a:pt x="496" y="62"/>
                </a:cubicBezTo>
                <a:cubicBezTo>
                  <a:pt x="497" y="61"/>
                  <a:pt x="498" y="61"/>
                  <a:pt x="499" y="61"/>
                </a:cubicBezTo>
                <a:cubicBezTo>
                  <a:pt x="498" y="58"/>
                  <a:pt x="498" y="57"/>
                  <a:pt x="498" y="54"/>
                </a:cubicBezTo>
                <a:cubicBezTo>
                  <a:pt x="498" y="54"/>
                  <a:pt x="497" y="54"/>
                  <a:pt x="497" y="54"/>
                </a:cubicBezTo>
                <a:cubicBezTo>
                  <a:pt x="497" y="53"/>
                  <a:pt x="498" y="53"/>
                  <a:pt x="498" y="53"/>
                </a:cubicBezTo>
                <a:cubicBezTo>
                  <a:pt x="498" y="53"/>
                  <a:pt x="497" y="52"/>
                  <a:pt x="496" y="52"/>
                </a:cubicBezTo>
                <a:cubicBezTo>
                  <a:pt x="495" y="52"/>
                  <a:pt x="496" y="50"/>
                  <a:pt x="496" y="47"/>
                </a:cubicBezTo>
                <a:cubicBezTo>
                  <a:pt x="496" y="45"/>
                  <a:pt x="492" y="46"/>
                  <a:pt x="492" y="46"/>
                </a:cubicBezTo>
                <a:cubicBezTo>
                  <a:pt x="492" y="46"/>
                  <a:pt x="492" y="39"/>
                  <a:pt x="492" y="34"/>
                </a:cubicBezTo>
                <a:cubicBezTo>
                  <a:pt x="493" y="29"/>
                  <a:pt x="490" y="28"/>
                  <a:pt x="486" y="27"/>
                </a:cubicBezTo>
                <a:cubicBezTo>
                  <a:pt x="483" y="26"/>
                  <a:pt x="482" y="33"/>
                  <a:pt x="482" y="29"/>
                </a:cubicBezTo>
                <a:cubicBezTo>
                  <a:pt x="481" y="25"/>
                  <a:pt x="479" y="28"/>
                  <a:pt x="479" y="28"/>
                </a:cubicBezTo>
                <a:cubicBezTo>
                  <a:pt x="476" y="33"/>
                  <a:pt x="476" y="33"/>
                  <a:pt x="476" y="33"/>
                </a:cubicBezTo>
                <a:cubicBezTo>
                  <a:pt x="476" y="33"/>
                  <a:pt x="473" y="38"/>
                  <a:pt x="474" y="40"/>
                </a:cubicBezTo>
                <a:cubicBezTo>
                  <a:pt x="474" y="41"/>
                  <a:pt x="468" y="47"/>
                  <a:pt x="466" y="47"/>
                </a:cubicBezTo>
                <a:cubicBezTo>
                  <a:pt x="464" y="48"/>
                  <a:pt x="463" y="51"/>
                  <a:pt x="463" y="51"/>
                </a:cubicBezTo>
                <a:cubicBezTo>
                  <a:pt x="463" y="51"/>
                  <a:pt x="441" y="54"/>
                  <a:pt x="438" y="54"/>
                </a:cubicBezTo>
                <a:cubicBezTo>
                  <a:pt x="436" y="53"/>
                  <a:pt x="436" y="52"/>
                  <a:pt x="429" y="56"/>
                </a:cubicBezTo>
                <a:cubicBezTo>
                  <a:pt x="422" y="60"/>
                  <a:pt x="421" y="62"/>
                  <a:pt x="421" y="62"/>
                </a:cubicBezTo>
                <a:cubicBezTo>
                  <a:pt x="421" y="62"/>
                  <a:pt x="421" y="63"/>
                  <a:pt x="421" y="63"/>
                </a:cubicBezTo>
                <a:cubicBezTo>
                  <a:pt x="424" y="60"/>
                  <a:pt x="424" y="60"/>
                  <a:pt x="424" y="60"/>
                </a:cubicBezTo>
                <a:cubicBezTo>
                  <a:pt x="423" y="61"/>
                  <a:pt x="424" y="63"/>
                  <a:pt x="423" y="65"/>
                </a:cubicBezTo>
                <a:cubicBezTo>
                  <a:pt x="423" y="65"/>
                  <a:pt x="421" y="65"/>
                  <a:pt x="421" y="66"/>
                </a:cubicBezTo>
                <a:cubicBezTo>
                  <a:pt x="420" y="67"/>
                  <a:pt x="422" y="67"/>
                  <a:pt x="421" y="69"/>
                </a:cubicBezTo>
                <a:cubicBezTo>
                  <a:pt x="421" y="69"/>
                  <a:pt x="419" y="70"/>
                  <a:pt x="419" y="71"/>
                </a:cubicBezTo>
                <a:cubicBezTo>
                  <a:pt x="420" y="71"/>
                  <a:pt x="419" y="73"/>
                  <a:pt x="419" y="74"/>
                </a:cubicBezTo>
                <a:cubicBezTo>
                  <a:pt x="417" y="74"/>
                  <a:pt x="415" y="74"/>
                  <a:pt x="414" y="75"/>
                </a:cubicBezTo>
                <a:cubicBezTo>
                  <a:pt x="414" y="75"/>
                  <a:pt x="413" y="76"/>
                  <a:pt x="413" y="77"/>
                </a:cubicBezTo>
                <a:cubicBezTo>
                  <a:pt x="411" y="77"/>
                  <a:pt x="410" y="76"/>
                  <a:pt x="408" y="76"/>
                </a:cubicBezTo>
                <a:cubicBezTo>
                  <a:pt x="407" y="77"/>
                  <a:pt x="407" y="77"/>
                  <a:pt x="407" y="77"/>
                </a:cubicBezTo>
                <a:cubicBezTo>
                  <a:pt x="402" y="76"/>
                  <a:pt x="399" y="77"/>
                  <a:pt x="394" y="77"/>
                </a:cubicBezTo>
                <a:cubicBezTo>
                  <a:pt x="394" y="78"/>
                  <a:pt x="393" y="77"/>
                  <a:pt x="393" y="79"/>
                </a:cubicBezTo>
                <a:cubicBezTo>
                  <a:pt x="393" y="79"/>
                  <a:pt x="395" y="80"/>
                  <a:pt x="395" y="81"/>
                </a:cubicBezTo>
                <a:cubicBezTo>
                  <a:pt x="393" y="83"/>
                  <a:pt x="391" y="87"/>
                  <a:pt x="388" y="89"/>
                </a:cubicBezTo>
                <a:cubicBezTo>
                  <a:pt x="386" y="89"/>
                  <a:pt x="385" y="88"/>
                  <a:pt x="384" y="89"/>
                </a:cubicBezTo>
                <a:cubicBezTo>
                  <a:pt x="383" y="90"/>
                  <a:pt x="382" y="92"/>
                  <a:pt x="381" y="92"/>
                </a:cubicBezTo>
                <a:cubicBezTo>
                  <a:pt x="378" y="93"/>
                  <a:pt x="376" y="92"/>
                  <a:pt x="374" y="93"/>
                </a:cubicBezTo>
                <a:cubicBezTo>
                  <a:pt x="374" y="94"/>
                  <a:pt x="374" y="94"/>
                  <a:pt x="374" y="94"/>
                </a:cubicBezTo>
                <a:cubicBezTo>
                  <a:pt x="373" y="96"/>
                  <a:pt x="369" y="99"/>
                  <a:pt x="366" y="99"/>
                </a:cubicBezTo>
                <a:cubicBezTo>
                  <a:pt x="361" y="100"/>
                  <a:pt x="358" y="97"/>
                  <a:pt x="362" y="98"/>
                </a:cubicBezTo>
                <a:cubicBezTo>
                  <a:pt x="362" y="97"/>
                  <a:pt x="362" y="97"/>
                  <a:pt x="362" y="97"/>
                </a:cubicBezTo>
                <a:cubicBezTo>
                  <a:pt x="362" y="96"/>
                  <a:pt x="360" y="97"/>
                  <a:pt x="360" y="97"/>
                </a:cubicBezTo>
                <a:cubicBezTo>
                  <a:pt x="360" y="96"/>
                  <a:pt x="360" y="95"/>
                  <a:pt x="359" y="95"/>
                </a:cubicBezTo>
                <a:cubicBezTo>
                  <a:pt x="359" y="94"/>
                  <a:pt x="356" y="95"/>
                  <a:pt x="357" y="95"/>
                </a:cubicBezTo>
                <a:cubicBezTo>
                  <a:pt x="356" y="93"/>
                  <a:pt x="356" y="93"/>
                  <a:pt x="356" y="93"/>
                </a:cubicBezTo>
                <a:cubicBezTo>
                  <a:pt x="357" y="92"/>
                  <a:pt x="359" y="91"/>
                  <a:pt x="360" y="90"/>
                </a:cubicBezTo>
                <a:cubicBezTo>
                  <a:pt x="360" y="90"/>
                  <a:pt x="360" y="89"/>
                  <a:pt x="360" y="89"/>
                </a:cubicBezTo>
                <a:cubicBezTo>
                  <a:pt x="362" y="87"/>
                  <a:pt x="365" y="86"/>
                  <a:pt x="365" y="84"/>
                </a:cubicBezTo>
                <a:cubicBezTo>
                  <a:pt x="365" y="81"/>
                  <a:pt x="365" y="79"/>
                  <a:pt x="366" y="78"/>
                </a:cubicBezTo>
                <a:cubicBezTo>
                  <a:pt x="365" y="78"/>
                  <a:pt x="365" y="79"/>
                  <a:pt x="365" y="79"/>
                </a:cubicBezTo>
                <a:cubicBezTo>
                  <a:pt x="365" y="79"/>
                  <a:pt x="366" y="78"/>
                  <a:pt x="365" y="75"/>
                </a:cubicBezTo>
                <a:cubicBezTo>
                  <a:pt x="363" y="68"/>
                  <a:pt x="365" y="69"/>
                  <a:pt x="358" y="67"/>
                </a:cubicBezTo>
                <a:cubicBezTo>
                  <a:pt x="358" y="68"/>
                  <a:pt x="357" y="69"/>
                  <a:pt x="357" y="70"/>
                </a:cubicBezTo>
                <a:cubicBezTo>
                  <a:pt x="357" y="70"/>
                  <a:pt x="355" y="70"/>
                  <a:pt x="355" y="71"/>
                </a:cubicBezTo>
                <a:cubicBezTo>
                  <a:pt x="355" y="71"/>
                  <a:pt x="353" y="71"/>
                  <a:pt x="353" y="69"/>
                </a:cubicBezTo>
                <a:cubicBezTo>
                  <a:pt x="355" y="68"/>
                  <a:pt x="355" y="68"/>
                  <a:pt x="355" y="68"/>
                </a:cubicBezTo>
                <a:cubicBezTo>
                  <a:pt x="356" y="66"/>
                  <a:pt x="358" y="61"/>
                  <a:pt x="357" y="57"/>
                </a:cubicBezTo>
                <a:cubicBezTo>
                  <a:pt x="357" y="56"/>
                  <a:pt x="355" y="55"/>
                  <a:pt x="355" y="55"/>
                </a:cubicBezTo>
                <a:cubicBezTo>
                  <a:pt x="355" y="53"/>
                  <a:pt x="356" y="52"/>
                  <a:pt x="356" y="51"/>
                </a:cubicBezTo>
                <a:cubicBezTo>
                  <a:pt x="356" y="51"/>
                  <a:pt x="354" y="49"/>
                  <a:pt x="354" y="49"/>
                </a:cubicBezTo>
                <a:cubicBezTo>
                  <a:pt x="353" y="49"/>
                  <a:pt x="352" y="49"/>
                  <a:pt x="351" y="49"/>
                </a:cubicBezTo>
                <a:cubicBezTo>
                  <a:pt x="349" y="47"/>
                  <a:pt x="349" y="46"/>
                  <a:pt x="347" y="45"/>
                </a:cubicBezTo>
                <a:cubicBezTo>
                  <a:pt x="347" y="45"/>
                  <a:pt x="346" y="45"/>
                  <a:pt x="345" y="45"/>
                </a:cubicBezTo>
                <a:cubicBezTo>
                  <a:pt x="345" y="45"/>
                  <a:pt x="344" y="46"/>
                  <a:pt x="343" y="47"/>
                </a:cubicBezTo>
                <a:cubicBezTo>
                  <a:pt x="343" y="47"/>
                  <a:pt x="344" y="49"/>
                  <a:pt x="343" y="49"/>
                </a:cubicBezTo>
                <a:cubicBezTo>
                  <a:pt x="343" y="50"/>
                  <a:pt x="342" y="49"/>
                  <a:pt x="341" y="50"/>
                </a:cubicBezTo>
                <a:cubicBezTo>
                  <a:pt x="340" y="51"/>
                  <a:pt x="339" y="53"/>
                  <a:pt x="339" y="55"/>
                </a:cubicBezTo>
                <a:cubicBezTo>
                  <a:pt x="337" y="55"/>
                  <a:pt x="336" y="55"/>
                  <a:pt x="334" y="55"/>
                </a:cubicBezTo>
                <a:cubicBezTo>
                  <a:pt x="334" y="58"/>
                  <a:pt x="333" y="60"/>
                  <a:pt x="333" y="64"/>
                </a:cubicBezTo>
                <a:cubicBezTo>
                  <a:pt x="333" y="64"/>
                  <a:pt x="331" y="64"/>
                  <a:pt x="331" y="65"/>
                </a:cubicBezTo>
                <a:cubicBezTo>
                  <a:pt x="330" y="67"/>
                  <a:pt x="331" y="73"/>
                  <a:pt x="331" y="75"/>
                </a:cubicBezTo>
                <a:cubicBezTo>
                  <a:pt x="333" y="77"/>
                  <a:pt x="333" y="77"/>
                  <a:pt x="333" y="77"/>
                </a:cubicBezTo>
                <a:cubicBezTo>
                  <a:pt x="333" y="78"/>
                  <a:pt x="333" y="81"/>
                  <a:pt x="333" y="83"/>
                </a:cubicBezTo>
                <a:cubicBezTo>
                  <a:pt x="327" y="94"/>
                  <a:pt x="327" y="94"/>
                  <a:pt x="327" y="94"/>
                </a:cubicBezTo>
                <a:cubicBezTo>
                  <a:pt x="325" y="95"/>
                  <a:pt x="325" y="94"/>
                  <a:pt x="323" y="95"/>
                </a:cubicBezTo>
                <a:cubicBezTo>
                  <a:pt x="322" y="94"/>
                  <a:pt x="321" y="93"/>
                  <a:pt x="321" y="93"/>
                </a:cubicBezTo>
                <a:cubicBezTo>
                  <a:pt x="320" y="91"/>
                  <a:pt x="321" y="90"/>
                  <a:pt x="321" y="89"/>
                </a:cubicBezTo>
                <a:cubicBezTo>
                  <a:pt x="319" y="87"/>
                  <a:pt x="319" y="87"/>
                  <a:pt x="319" y="87"/>
                </a:cubicBezTo>
                <a:cubicBezTo>
                  <a:pt x="318" y="79"/>
                  <a:pt x="318" y="73"/>
                  <a:pt x="320" y="67"/>
                </a:cubicBezTo>
                <a:cubicBezTo>
                  <a:pt x="321" y="65"/>
                  <a:pt x="323" y="63"/>
                  <a:pt x="323" y="61"/>
                </a:cubicBezTo>
                <a:cubicBezTo>
                  <a:pt x="325" y="58"/>
                  <a:pt x="324" y="57"/>
                  <a:pt x="325" y="54"/>
                </a:cubicBezTo>
                <a:cubicBezTo>
                  <a:pt x="324" y="55"/>
                  <a:pt x="321" y="55"/>
                  <a:pt x="321" y="57"/>
                </a:cubicBezTo>
                <a:cubicBezTo>
                  <a:pt x="321" y="57"/>
                  <a:pt x="321" y="59"/>
                  <a:pt x="321" y="59"/>
                </a:cubicBezTo>
                <a:cubicBezTo>
                  <a:pt x="320" y="60"/>
                  <a:pt x="319" y="60"/>
                  <a:pt x="318" y="61"/>
                </a:cubicBezTo>
                <a:cubicBezTo>
                  <a:pt x="318" y="59"/>
                  <a:pt x="317" y="58"/>
                  <a:pt x="318" y="57"/>
                </a:cubicBezTo>
                <a:cubicBezTo>
                  <a:pt x="318" y="56"/>
                  <a:pt x="321" y="55"/>
                  <a:pt x="321" y="54"/>
                </a:cubicBezTo>
                <a:cubicBezTo>
                  <a:pt x="322" y="53"/>
                  <a:pt x="322" y="52"/>
                  <a:pt x="322" y="51"/>
                </a:cubicBezTo>
                <a:cubicBezTo>
                  <a:pt x="323" y="49"/>
                  <a:pt x="325" y="46"/>
                  <a:pt x="326" y="44"/>
                </a:cubicBezTo>
                <a:cubicBezTo>
                  <a:pt x="328" y="44"/>
                  <a:pt x="328" y="46"/>
                  <a:pt x="329" y="45"/>
                </a:cubicBezTo>
                <a:cubicBezTo>
                  <a:pt x="330" y="43"/>
                  <a:pt x="330" y="43"/>
                  <a:pt x="330" y="43"/>
                </a:cubicBezTo>
                <a:cubicBezTo>
                  <a:pt x="333" y="43"/>
                  <a:pt x="334" y="44"/>
                  <a:pt x="337" y="43"/>
                </a:cubicBezTo>
                <a:cubicBezTo>
                  <a:pt x="337" y="43"/>
                  <a:pt x="338" y="40"/>
                  <a:pt x="338" y="40"/>
                </a:cubicBezTo>
                <a:cubicBezTo>
                  <a:pt x="341" y="39"/>
                  <a:pt x="342" y="43"/>
                  <a:pt x="344" y="43"/>
                </a:cubicBezTo>
                <a:cubicBezTo>
                  <a:pt x="349" y="43"/>
                  <a:pt x="345" y="41"/>
                  <a:pt x="347" y="41"/>
                </a:cubicBezTo>
                <a:cubicBezTo>
                  <a:pt x="347" y="40"/>
                  <a:pt x="348" y="41"/>
                  <a:pt x="349" y="41"/>
                </a:cubicBezTo>
                <a:cubicBezTo>
                  <a:pt x="349" y="42"/>
                  <a:pt x="349" y="42"/>
                  <a:pt x="349" y="42"/>
                </a:cubicBezTo>
                <a:cubicBezTo>
                  <a:pt x="350" y="42"/>
                  <a:pt x="351" y="42"/>
                  <a:pt x="352" y="43"/>
                </a:cubicBezTo>
                <a:cubicBezTo>
                  <a:pt x="352" y="43"/>
                  <a:pt x="352" y="41"/>
                  <a:pt x="352" y="41"/>
                </a:cubicBezTo>
                <a:cubicBezTo>
                  <a:pt x="350" y="37"/>
                  <a:pt x="349" y="37"/>
                  <a:pt x="343" y="37"/>
                </a:cubicBezTo>
                <a:cubicBezTo>
                  <a:pt x="343" y="35"/>
                  <a:pt x="343" y="33"/>
                  <a:pt x="343" y="31"/>
                </a:cubicBezTo>
                <a:cubicBezTo>
                  <a:pt x="336" y="34"/>
                  <a:pt x="329" y="37"/>
                  <a:pt x="322" y="35"/>
                </a:cubicBezTo>
                <a:cubicBezTo>
                  <a:pt x="321" y="33"/>
                  <a:pt x="321" y="31"/>
                  <a:pt x="320" y="29"/>
                </a:cubicBezTo>
                <a:cubicBezTo>
                  <a:pt x="318" y="30"/>
                  <a:pt x="315" y="31"/>
                  <a:pt x="314" y="31"/>
                </a:cubicBezTo>
                <a:cubicBezTo>
                  <a:pt x="310" y="30"/>
                  <a:pt x="315" y="28"/>
                  <a:pt x="313" y="27"/>
                </a:cubicBezTo>
                <a:cubicBezTo>
                  <a:pt x="314" y="26"/>
                  <a:pt x="314" y="28"/>
                  <a:pt x="316" y="27"/>
                </a:cubicBezTo>
                <a:cubicBezTo>
                  <a:pt x="317" y="27"/>
                  <a:pt x="319" y="24"/>
                  <a:pt x="319" y="23"/>
                </a:cubicBezTo>
                <a:cubicBezTo>
                  <a:pt x="318" y="23"/>
                  <a:pt x="318" y="22"/>
                  <a:pt x="316" y="22"/>
                </a:cubicBezTo>
                <a:cubicBezTo>
                  <a:pt x="315" y="23"/>
                  <a:pt x="315" y="23"/>
                  <a:pt x="315" y="23"/>
                </a:cubicBezTo>
                <a:cubicBezTo>
                  <a:pt x="314" y="24"/>
                  <a:pt x="312" y="24"/>
                  <a:pt x="311" y="25"/>
                </a:cubicBezTo>
                <a:cubicBezTo>
                  <a:pt x="311" y="26"/>
                  <a:pt x="311" y="26"/>
                  <a:pt x="311" y="26"/>
                </a:cubicBezTo>
                <a:cubicBezTo>
                  <a:pt x="306" y="30"/>
                  <a:pt x="306" y="30"/>
                  <a:pt x="306" y="30"/>
                </a:cubicBezTo>
                <a:cubicBezTo>
                  <a:pt x="305" y="31"/>
                  <a:pt x="303" y="31"/>
                  <a:pt x="302" y="31"/>
                </a:cubicBezTo>
                <a:cubicBezTo>
                  <a:pt x="300" y="32"/>
                  <a:pt x="300" y="33"/>
                  <a:pt x="300" y="33"/>
                </a:cubicBezTo>
                <a:cubicBezTo>
                  <a:pt x="297" y="34"/>
                  <a:pt x="295" y="32"/>
                  <a:pt x="294" y="31"/>
                </a:cubicBezTo>
                <a:cubicBezTo>
                  <a:pt x="294" y="30"/>
                  <a:pt x="294" y="30"/>
                  <a:pt x="294" y="30"/>
                </a:cubicBezTo>
                <a:cubicBezTo>
                  <a:pt x="291" y="29"/>
                  <a:pt x="288" y="31"/>
                  <a:pt x="287" y="31"/>
                </a:cubicBezTo>
                <a:cubicBezTo>
                  <a:pt x="286" y="31"/>
                  <a:pt x="285" y="31"/>
                  <a:pt x="284" y="31"/>
                </a:cubicBezTo>
                <a:cubicBezTo>
                  <a:pt x="284" y="30"/>
                  <a:pt x="288" y="27"/>
                  <a:pt x="288" y="27"/>
                </a:cubicBezTo>
                <a:cubicBezTo>
                  <a:pt x="289" y="26"/>
                  <a:pt x="288" y="25"/>
                  <a:pt x="289" y="25"/>
                </a:cubicBezTo>
                <a:cubicBezTo>
                  <a:pt x="290" y="24"/>
                  <a:pt x="291" y="24"/>
                  <a:pt x="292" y="24"/>
                </a:cubicBezTo>
                <a:cubicBezTo>
                  <a:pt x="293" y="23"/>
                  <a:pt x="295" y="21"/>
                  <a:pt x="296" y="20"/>
                </a:cubicBezTo>
                <a:cubicBezTo>
                  <a:pt x="297" y="20"/>
                  <a:pt x="298" y="20"/>
                  <a:pt x="298" y="20"/>
                </a:cubicBezTo>
                <a:cubicBezTo>
                  <a:pt x="299" y="20"/>
                  <a:pt x="300" y="18"/>
                  <a:pt x="300" y="18"/>
                </a:cubicBezTo>
                <a:cubicBezTo>
                  <a:pt x="302" y="17"/>
                  <a:pt x="303" y="16"/>
                  <a:pt x="304" y="16"/>
                </a:cubicBezTo>
                <a:cubicBezTo>
                  <a:pt x="303" y="15"/>
                  <a:pt x="301" y="15"/>
                  <a:pt x="300" y="14"/>
                </a:cubicBezTo>
                <a:cubicBezTo>
                  <a:pt x="298" y="12"/>
                  <a:pt x="297" y="14"/>
                  <a:pt x="295" y="13"/>
                </a:cubicBezTo>
                <a:cubicBezTo>
                  <a:pt x="293" y="13"/>
                  <a:pt x="292" y="12"/>
                  <a:pt x="290" y="13"/>
                </a:cubicBezTo>
                <a:cubicBezTo>
                  <a:pt x="288" y="13"/>
                  <a:pt x="287" y="12"/>
                  <a:pt x="285" y="12"/>
                </a:cubicBezTo>
                <a:cubicBezTo>
                  <a:pt x="282" y="12"/>
                  <a:pt x="280" y="10"/>
                  <a:pt x="278" y="9"/>
                </a:cubicBezTo>
                <a:cubicBezTo>
                  <a:pt x="277" y="8"/>
                  <a:pt x="274" y="9"/>
                  <a:pt x="274" y="11"/>
                </a:cubicBezTo>
                <a:cubicBezTo>
                  <a:pt x="273" y="13"/>
                  <a:pt x="271" y="9"/>
                  <a:pt x="268" y="9"/>
                </a:cubicBezTo>
                <a:cubicBezTo>
                  <a:pt x="265" y="9"/>
                  <a:pt x="264" y="8"/>
                  <a:pt x="264" y="8"/>
                </a:cubicBezTo>
                <a:cubicBezTo>
                  <a:pt x="264" y="8"/>
                  <a:pt x="262" y="0"/>
                  <a:pt x="260" y="0"/>
                </a:cubicBezTo>
                <a:cubicBezTo>
                  <a:pt x="258" y="0"/>
                  <a:pt x="258" y="5"/>
                  <a:pt x="258" y="5"/>
                </a:cubicBezTo>
                <a:cubicBezTo>
                  <a:pt x="20" y="2"/>
                  <a:pt x="20" y="2"/>
                  <a:pt x="20" y="2"/>
                </a:cubicBezTo>
                <a:cubicBezTo>
                  <a:pt x="21" y="2"/>
                  <a:pt x="20" y="3"/>
                  <a:pt x="20" y="3"/>
                </a:cubicBezTo>
                <a:cubicBezTo>
                  <a:pt x="20" y="4"/>
                  <a:pt x="18" y="4"/>
                  <a:pt x="18" y="5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7"/>
                  <a:pt x="20" y="8"/>
                  <a:pt x="20" y="9"/>
                </a:cubicBezTo>
                <a:cubicBezTo>
                  <a:pt x="19" y="10"/>
                  <a:pt x="18" y="10"/>
                  <a:pt x="16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3" y="12"/>
                  <a:pt x="3" y="10"/>
                  <a:pt x="0" y="9"/>
                </a:cubicBezTo>
                <a:cubicBezTo>
                  <a:pt x="0" y="11"/>
                  <a:pt x="0" y="13"/>
                  <a:pt x="0" y="15"/>
                </a:cubicBezTo>
                <a:cubicBezTo>
                  <a:pt x="1" y="17"/>
                  <a:pt x="4" y="18"/>
                  <a:pt x="4" y="19"/>
                </a:cubicBezTo>
                <a:cubicBezTo>
                  <a:pt x="6" y="21"/>
                  <a:pt x="5" y="23"/>
                  <a:pt x="6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7"/>
                  <a:pt x="6" y="27"/>
                  <a:pt x="6" y="29"/>
                </a:cubicBezTo>
                <a:cubicBezTo>
                  <a:pt x="7" y="29"/>
                  <a:pt x="8" y="28"/>
                  <a:pt x="8" y="29"/>
                </a:cubicBezTo>
                <a:cubicBezTo>
                  <a:pt x="8" y="30"/>
                  <a:pt x="8" y="32"/>
                  <a:pt x="8" y="33"/>
                </a:cubicBezTo>
                <a:cubicBezTo>
                  <a:pt x="6" y="33"/>
                  <a:pt x="6" y="33"/>
                  <a:pt x="6" y="33"/>
                </a:cubicBezTo>
                <a:cubicBezTo>
                  <a:pt x="6" y="35"/>
                  <a:pt x="6" y="36"/>
                  <a:pt x="8" y="37"/>
                </a:cubicBezTo>
                <a:cubicBezTo>
                  <a:pt x="9" y="38"/>
                  <a:pt x="6" y="39"/>
                  <a:pt x="6" y="39"/>
                </a:cubicBezTo>
                <a:cubicBezTo>
                  <a:pt x="7" y="45"/>
                  <a:pt x="7" y="49"/>
                  <a:pt x="7" y="55"/>
                </a:cubicBezTo>
                <a:cubicBezTo>
                  <a:pt x="6" y="57"/>
                  <a:pt x="6" y="57"/>
                  <a:pt x="6" y="57"/>
                </a:cubicBezTo>
                <a:cubicBezTo>
                  <a:pt x="6" y="57"/>
                  <a:pt x="6" y="60"/>
                  <a:pt x="6" y="60"/>
                </a:cubicBezTo>
                <a:cubicBezTo>
                  <a:pt x="6" y="60"/>
                  <a:pt x="7" y="61"/>
                  <a:pt x="6" y="61"/>
                </a:cubicBezTo>
                <a:cubicBezTo>
                  <a:pt x="5" y="64"/>
                  <a:pt x="6" y="71"/>
                  <a:pt x="5" y="73"/>
                </a:cubicBezTo>
                <a:cubicBezTo>
                  <a:pt x="5" y="73"/>
                  <a:pt x="4" y="74"/>
                  <a:pt x="4" y="74"/>
                </a:cubicBezTo>
                <a:cubicBezTo>
                  <a:pt x="4" y="76"/>
                  <a:pt x="4" y="79"/>
                  <a:pt x="4" y="81"/>
                </a:cubicBezTo>
                <a:cubicBezTo>
                  <a:pt x="4" y="86"/>
                  <a:pt x="5" y="87"/>
                  <a:pt x="8" y="90"/>
                </a:cubicBezTo>
                <a:cubicBezTo>
                  <a:pt x="7" y="91"/>
                  <a:pt x="7" y="92"/>
                  <a:pt x="6" y="92"/>
                </a:cubicBezTo>
                <a:cubicBezTo>
                  <a:pt x="6" y="95"/>
                  <a:pt x="8" y="97"/>
                  <a:pt x="8" y="99"/>
                </a:cubicBezTo>
                <a:cubicBezTo>
                  <a:pt x="8" y="102"/>
                  <a:pt x="7" y="105"/>
                  <a:pt x="7" y="108"/>
                </a:cubicBezTo>
                <a:cubicBezTo>
                  <a:pt x="6" y="109"/>
                  <a:pt x="5" y="108"/>
                  <a:pt x="4" y="110"/>
                </a:cubicBezTo>
                <a:cubicBezTo>
                  <a:pt x="4" y="111"/>
                  <a:pt x="4" y="111"/>
                  <a:pt x="4" y="111"/>
                </a:cubicBezTo>
                <a:cubicBezTo>
                  <a:pt x="6" y="114"/>
                  <a:pt x="7" y="115"/>
                  <a:pt x="8" y="118"/>
                </a:cubicBezTo>
                <a:cubicBezTo>
                  <a:pt x="8" y="118"/>
                  <a:pt x="9" y="118"/>
                  <a:pt x="9" y="118"/>
                </a:cubicBezTo>
                <a:cubicBezTo>
                  <a:pt x="9" y="119"/>
                  <a:pt x="9" y="120"/>
                  <a:pt x="9" y="121"/>
                </a:cubicBezTo>
                <a:cubicBezTo>
                  <a:pt x="10" y="122"/>
                  <a:pt x="10" y="122"/>
                  <a:pt x="10" y="122"/>
                </a:cubicBezTo>
                <a:cubicBezTo>
                  <a:pt x="11" y="124"/>
                  <a:pt x="10" y="126"/>
                  <a:pt x="11" y="129"/>
                </a:cubicBezTo>
                <a:cubicBezTo>
                  <a:pt x="11" y="130"/>
                  <a:pt x="13" y="129"/>
                  <a:pt x="13" y="130"/>
                </a:cubicBezTo>
                <a:cubicBezTo>
                  <a:pt x="14" y="130"/>
                  <a:pt x="14" y="133"/>
                  <a:pt x="14" y="133"/>
                </a:cubicBezTo>
                <a:cubicBezTo>
                  <a:pt x="16" y="133"/>
                  <a:pt x="16" y="133"/>
                  <a:pt x="16" y="133"/>
                </a:cubicBezTo>
                <a:cubicBezTo>
                  <a:pt x="16" y="135"/>
                  <a:pt x="16" y="137"/>
                  <a:pt x="16" y="138"/>
                </a:cubicBezTo>
                <a:cubicBezTo>
                  <a:pt x="16" y="138"/>
                  <a:pt x="18" y="139"/>
                  <a:pt x="18" y="139"/>
                </a:cubicBezTo>
                <a:cubicBezTo>
                  <a:pt x="21" y="139"/>
                  <a:pt x="19" y="136"/>
                  <a:pt x="19" y="136"/>
                </a:cubicBezTo>
                <a:cubicBezTo>
                  <a:pt x="20" y="136"/>
                  <a:pt x="21" y="136"/>
                  <a:pt x="22" y="136"/>
                </a:cubicBezTo>
                <a:cubicBezTo>
                  <a:pt x="21" y="137"/>
                  <a:pt x="23" y="136"/>
                  <a:pt x="23" y="136"/>
                </a:cubicBezTo>
                <a:cubicBezTo>
                  <a:pt x="23" y="137"/>
                  <a:pt x="22" y="137"/>
                  <a:pt x="22" y="138"/>
                </a:cubicBezTo>
                <a:cubicBezTo>
                  <a:pt x="22" y="139"/>
                  <a:pt x="24" y="144"/>
                  <a:pt x="23" y="144"/>
                </a:cubicBezTo>
                <a:cubicBezTo>
                  <a:pt x="23" y="144"/>
                  <a:pt x="21" y="142"/>
                  <a:pt x="21" y="142"/>
                </a:cubicBezTo>
                <a:cubicBezTo>
                  <a:pt x="21" y="142"/>
                  <a:pt x="20" y="142"/>
                  <a:pt x="20" y="142"/>
                </a:cubicBezTo>
                <a:cubicBezTo>
                  <a:pt x="20" y="143"/>
                  <a:pt x="19" y="145"/>
                  <a:pt x="20" y="146"/>
                </a:cubicBezTo>
                <a:cubicBezTo>
                  <a:pt x="20" y="147"/>
                  <a:pt x="25" y="148"/>
                  <a:pt x="26" y="149"/>
                </a:cubicBezTo>
                <a:cubicBezTo>
                  <a:pt x="27" y="152"/>
                  <a:pt x="27" y="152"/>
                  <a:pt x="27" y="152"/>
                </a:cubicBezTo>
                <a:cubicBezTo>
                  <a:pt x="26" y="152"/>
                  <a:pt x="25" y="152"/>
                  <a:pt x="24" y="152"/>
                </a:cubicBezTo>
                <a:cubicBezTo>
                  <a:pt x="25" y="156"/>
                  <a:pt x="23" y="153"/>
                  <a:pt x="26" y="157"/>
                </a:cubicBezTo>
                <a:cubicBezTo>
                  <a:pt x="26" y="158"/>
                  <a:pt x="26" y="159"/>
                  <a:pt x="27" y="160"/>
                </a:cubicBezTo>
                <a:cubicBezTo>
                  <a:pt x="28" y="161"/>
                  <a:pt x="28" y="161"/>
                  <a:pt x="28" y="161"/>
                </a:cubicBezTo>
                <a:cubicBezTo>
                  <a:pt x="29" y="163"/>
                  <a:pt x="29" y="165"/>
                  <a:pt x="30" y="166"/>
                </a:cubicBezTo>
                <a:cubicBezTo>
                  <a:pt x="30" y="166"/>
                  <a:pt x="31" y="166"/>
                  <a:pt x="32" y="166"/>
                </a:cubicBezTo>
                <a:cubicBezTo>
                  <a:pt x="33" y="167"/>
                  <a:pt x="34" y="169"/>
                  <a:pt x="34" y="170"/>
                </a:cubicBezTo>
                <a:cubicBezTo>
                  <a:pt x="33" y="170"/>
                  <a:pt x="34" y="172"/>
                  <a:pt x="34" y="172"/>
                </a:cubicBezTo>
                <a:cubicBezTo>
                  <a:pt x="35" y="173"/>
                  <a:pt x="35" y="173"/>
                  <a:pt x="36" y="173"/>
                </a:cubicBezTo>
                <a:cubicBezTo>
                  <a:pt x="37" y="175"/>
                  <a:pt x="37" y="177"/>
                  <a:pt x="36" y="180"/>
                </a:cubicBezTo>
                <a:cubicBezTo>
                  <a:pt x="42" y="180"/>
                  <a:pt x="46" y="183"/>
                  <a:pt x="52" y="184"/>
                </a:cubicBezTo>
                <a:cubicBezTo>
                  <a:pt x="52" y="186"/>
                  <a:pt x="52" y="187"/>
                  <a:pt x="53" y="188"/>
                </a:cubicBezTo>
                <a:cubicBezTo>
                  <a:pt x="54" y="188"/>
                  <a:pt x="55" y="188"/>
                  <a:pt x="56" y="187"/>
                </a:cubicBezTo>
                <a:cubicBezTo>
                  <a:pt x="58" y="189"/>
                  <a:pt x="59" y="192"/>
                  <a:pt x="61" y="194"/>
                </a:cubicBezTo>
                <a:cubicBezTo>
                  <a:pt x="62" y="194"/>
                  <a:pt x="64" y="194"/>
                  <a:pt x="64" y="196"/>
                </a:cubicBezTo>
                <a:cubicBezTo>
                  <a:pt x="65" y="197"/>
                  <a:pt x="64" y="198"/>
                  <a:pt x="64" y="200"/>
                </a:cubicBezTo>
                <a:cubicBezTo>
                  <a:pt x="66" y="201"/>
                  <a:pt x="66" y="201"/>
                  <a:pt x="66" y="201"/>
                </a:cubicBezTo>
                <a:cubicBezTo>
                  <a:pt x="66" y="202"/>
                  <a:pt x="66" y="203"/>
                  <a:pt x="66" y="203"/>
                </a:cubicBezTo>
                <a:cubicBezTo>
                  <a:pt x="90" y="202"/>
                  <a:pt x="90" y="202"/>
                  <a:pt x="90" y="202"/>
                </a:cubicBezTo>
                <a:cubicBezTo>
                  <a:pt x="90" y="205"/>
                  <a:pt x="90" y="205"/>
                  <a:pt x="90" y="205"/>
                </a:cubicBezTo>
                <a:cubicBezTo>
                  <a:pt x="113" y="217"/>
                  <a:pt x="113" y="217"/>
                  <a:pt x="113" y="217"/>
                </a:cubicBezTo>
                <a:cubicBezTo>
                  <a:pt x="141" y="218"/>
                  <a:pt x="141" y="218"/>
                  <a:pt x="141" y="218"/>
                </a:cubicBezTo>
                <a:cubicBezTo>
                  <a:pt x="141" y="213"/>
                  <a:pt x="141" y="213"/>
                  <a:pt x="141" y="213"/>
                </a:cubicBezTo>
                <a:cubicBezTo>
                  <a:pt x="159" y="213"/>
                  <a:pt x="159" y="213"/>
                  <a:pt x="159" y="213"/>
                </a:cubicBezTo>
                <a:cubicBezTo>
                  <a:pt x="162" y="218"/>
                  <a:pt x="162" y="218"/>
                  <a:pt x="162" y="218"/>
                </a:cubicBezTo>
                <a:cubicBezTo>
                  <a:pt x="166" y="220"/>
                  <a:pt x="166" y="220"/>
                  <a:pt x="166" y="220"/>
                </a:cubicBezTo>
                <a:cubicBezTo>
                  <a:pt x="167" y="222"/>
                  <a:pt x="167" y="222"/>
                  <a:pt x="167" y="222"/>
                </a:cubicBezTo>
                <a:cubicBezTo>
                  <a:pt x="169" y="224"/>
                  <a:pt x="169" y="224"/>
                  <a:pt x="169" y="224"/>
                </a:cubicBezTo>
                <a:cubicBezTo>
                  <a:pt x="173" y="228"/>
                  <a:pt x="173" y="228"/>
                  <a:pt x="173" y="228"/>
                </a:cubicBezTo>
                <a:cubicBezTo>
                  <a:pt x="174" y="232"/>
                  <a:pt x="174" y="232"/>
                  <a:pt x="174" y="232"/>
                </a:cubicBezTo>
                <a:cubicBezTo>
                  <a:pt x="175" y="234"/>
                  <a:pt x="175" y="234"/>
                  <a:pt x="175" y="234"/>
                </a:cubicBezTo>
                <a:cubicBezTo>
                  <a:pt x="177" y="238"/>
                  <a:pt x="177" y="238"/>
                  <a:pt x="177" y="238"/>
                </a:cubicBezTo>
                <a:cubicBezTo>
                  <a:pt x="179" y="241"/>
                  <a:pt x="179" y="241"/>
                  <a:pt x="179" y="241"/>
                </a:cubicBezTo>
                <a:cubicBezTo>
                  <a:pt x="182" y="243"/>
                  <a:pt x="182" y="243"/>
                  <a:pt x="182" y="243"/>
                </a:cubicBezTo>
                <a:cubicBezTo>
                  <a:pt x="185" y="243"/>
                  <a:pt x="185" y="243"/>
                  <a:pt x="185" y="243"/>
                </a:cubicBezTo>
                <a:cubicBezTo>
                  <a:pt x="188" y="243"/>
                  <a:pt x="188" y="243"/>
                  <a:pt x="188" y="243"/>
                </a:cubicBezTo>
                <a:cubicBezTo>
                  <a:pt x="190" y="241"/>
                  <a:pt x="190" y="241"/>
                  <a:pt x="190" y="241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6" y="236"/>
                  <a:pt x="196" y="236"/>
                  <a:pt x="196" y="236"/>
                </a:cubicBezTo>
                <a:cubicBezTo>
                  <a:pt x="199" y="236"/>
                  <a:pt x="199" y="236"/>
                  <a:pt x="199" y="236"/>
                </a:cubicBezTo>
                <a:cubicBezTo>
                  <a:pt x="202" y="238"/>
                  <a:pt x="202" y="238"/>
                  <a:pt x="202" y="238"/>
                </a:cubicBezTo>
                <a:cubicBezTo>
                  <a:pt x="205" y="240"/>
                  <a:pt x="205" y="240"/>
                  <a:pt x="205" y="240"/>
                </a:cubicBezTo>
                <a:cubicBezTo>
                  <a:pt x="207" y="243"/>
                  <a:pt x="207" y="243"/>
                  <a:pt x="207" y="243"/>
                </a:cubicBezTo>
                <a:cubicBezTo>
                  <a:pt x="208" y="246"/>
                  <a:pt x="208" y="246"/>
                  <a:pt x="208" y="246"/>
                </a:cubicBezTo>
                <a:cubicBezTo>
                  <a:pt x="209" y="248"/>
                  <a:pt x="209" y="248"/>
                  <a:pt x="209" y="248"/>
                </a:cubicBezTo>
                <a:cubicBezTo>
                  <a:pt x="211" y="252"/>
                  <a:pt x="211" y="252"/>
                  <a:pt x="211" y="252"/>
                </a:cubicBezTo>
                <a:cubicBezTo>
                  <a:pt x="213" y="256"/>
                  <a:pt x="213" y="256"/>
                  <a:pt x="213" y="256"/>
                </a:cubicBezTo>
                <a:cubicBezTo>
                  <a:pt x="215" y="260"/>
                  <a:pt x="215" y="260"/>
                  <a:pt x="215" y="260"/>
                </a:cubicBezTo>
                <a:cubicBezTo>
                  <a:pt x="218" y="262"/>
                  <a:pt x="218" y="262"/>
                  <a:pt x="218" y="262"/>
                </a:cubicBezTo>
                <a:cubicBezTo>
                  <a:pt x="219" y="265"/>
                  <a:pt x="219" y="265"/>
                  <a:pt x="219" y="265"/>
                </a:cubicBezTo>
                <a:cubicBezTo>
                  <a:pt x="221" y="271"/>
                  <a:pt x="221" y="271"/>
                  <a:pt x="221" y="271"/>
                </a:cubicBezTo>
                <a:cubicBezTo>
                  <a:pt x="222" y="275"/>
                  <a:pt x="222" y="275"/>
                  <a:pt x="222" y="275"/>
                </a:cubicBezTo>
                <a:cubicBezTo>
                  <a:pt x="224" y="276"/>
                  <a:pt x="224" y="276"/>
                  <a:pt x="224" y="276"/>
                </a:cubicBezTo>
                <a:cubicBezTo>
                  <a:pt x="228" y="278"/>
                  <a:pt x="228" y="278"/>
                  <a:pt x="228" y="278"/>
                </a:cubicBezTo>
                <a:cubicBezTo>
                  <a:pt x="232" y="278"/>
                  <a:pt x="232" y="278"/>
                  <a:pt x="232" y="278"/>
                </a:cubicBezTo>
                <a:cubicBezTo>
                  <a:pt x="234" y="281"/>
                  <a:pt x="234" y="281"/>
                  <a:pt x="234" y="281"/>
                </a:cubicBezTo>
                <a:cubicBezTo>
                  <a:pt x="238" y="281"/>
                  <a:pt x="238" y="281"/>
                  <a:pt x="238" y="281"/>
                </a:cubicBezTo>
                <a:cubicBezTo>
                  <a:pt x="237" y="280"/>
                  <a:pt x="237" y="280"/>
                  <a:pt x="237" y="280"/>
                </a:cubicBezTo>
                <a:cubicBezTo>
                  <a:pt x="237" y="280"/>
                  <a:pt x="236" y="278"/>
                  <a:pt x="237" y="277"/>
                </a:cubicBezTo>
                <a:cubicBezTo>
                  <a:pt x="237" y="278"/>
                  <a:pt x="237" y="276"/>
                  <a:pt x="237" y="275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5" y="274"/>
                  <a:pt x="236" y="274"/>
                  <a:pt x="235" y="273"/>
                </a:cubicBezTo>
                <a:cubicBezTo>
                  <a:pt x="234" y="273"/>
                  <a:pt x="234" y="273"/>
                  <a:pt x="234" y="273"/>
                </a:cubicBezTo>
                <a:cubicBezTo>
                  <a:pt x="233" y="269"/>
                  <a:pt x="233" y="266"/>
                  <a:pt x="234" y="263"/>
                </a:cubicBezTo>
                <a:cubicBezTo>
                  <a:pt x="232" y="262"/>
                  <a:pt x="233" y="263"/>
                  <a:pt x="232" y="261"/>
                </a:cubicBezTo>
                <a:cubicBezTo>
                  <a:pt x="234" y="261"/>
                  <a:pt x="234" y="261"/>
                  <a:pt x="235" y="261"/>
                </a:cubicBezTo>
                <a:cubicBezTo>
                  <a:pt x="235" y="261"/>
                  <a:pt x="235" y="256"/>
                  <a:pt x="236" y="255"/>
                </a:cubicBezTo>
                <a:cubicBezTo>
                  <a:pt x="236" y="255"/>
                  <a:pt x="238" y="255"/>
                  <a:pt x="238" y="255"/>
                </a:cubicBezTo>
                <a:cubicBezTo>
                  <a:pt x="238" y="255"/>
                  <a:pt x="239" y="253"/>
                  <a:pt x="239" y="253"/>
                </a:cubicBezTo>
                <a:cubicBezTo>
                  <a:pt x="240" y="252"/>
                  <a:pt x="241" y="253"/>
                  <a:pt x="242" y="253"/>
                </a:cubicBezTo>
                <a:cubicBezTo>
                  <a:pt x="246" y="250"/>
                  <a:pt x="244" y="249"/>
                  <a:pt x="244" y="248"/>
                </a:cubicBezTo>
                <a:cubicBezTo>
                  <a:pt x="245" y="248"/>
                  <a:pt x="246" y="248"/>
                  <a:pt x="246" y="248"/>
                </a:cubicBezTo>
                <a:cubicBezTo>
                  <a:pt x="247" y="246"/>
                  <a:pt x="247" y="246"/>
                  <a:pt x="247" y="246"/>
                </a:cubicBezTo>
                <a:cubicBezTo>
                  <a:pt x="249" y="246"/>
                  <a:pt x="249" y="246"/>
                  <a:pt x="251" y="247"/>
                </a:cubicBezTo>
                <a:cubicBezTo>
                  <a:pt x="251" y="246"/>
                  <a:pt x="253" y="244"/>
                  <a:pt x="253" y="244"/>
                </a:cubicBezTo>
                <a:cubicBezTo>
                  <a:pt x="254" y="244"/>
                  <a:pt x="253" y="246"/>
                  <a:pt x="254" y="245"/>
                </a:cubicBezTo>
                <a:cubicBezTo>
                  <a:pt x="255" y="244"/>
                  <a:pt x="254" y="242"/>
                  <a:pt x="254" y="241"/>
                </a:cubicBezTo>
                <a:cubicBezTo>
                  <a:pt x="255" y="241"/>
                  <a:pt x="257" y="241"/>
                  <a:pt x="257" y="240"/>
                </a:cubicBezTo>
                <a:cubicBezTo>
                  <a:pt x="257" y="239"/>
                  <a:pt x="257" y="237"/>
                  <a:pt x="257" y="236"/>
                </a:cubicBezTo>
                <a:cubicBezTo>
                  <a:pt x="262" y="239"/>
                  <a:pt x="262" y="237"/>
                  <a:pt x="267" y="235"/>
                </a:cubicBezTo>
                <a:cubicBezTo>
                  <a:pt x="267" y="235"/>
                  <a:pt x="267" y="233"/>
                  <a:pt x="267" y="233"/>
                </a:cubicBezTo>
                <a:cubicBezTo>
                  <a:pt x="268" y="233"/>
                  <a:pt x="268" y="235"/>
                  <a:pt x="268" y="235"/>
                </a:cubicBezTo>
                <a:cubicBezTo>
                  <a:pt x="270" y="235"/>
                  <a:pt x="271" y="233"/>
                  <a:pt x="272" y="233"/>
                </a:cubicBezTo>
                <a:cubicBezTo>
                  <a:pt x="273" y="233"/>
                  <a:pt x="273" y="234"/>
                  <a:pt x="274" y="235"/>
                </a:cubicBezTo>
                <a:cubicBezTo>
                  <a:pt x="277" y="237"/>
                  <a:pt x="279" y="236"/>
                  <a:pt x="282" y="234"/>
                </a:cubicBezTo>
                <a:cubicBezTo>
                  <a:pt x="283" y="235"/>
                  <a:pt x="282" y="236"/>
                  <a:pt x="282" y="237"/>
                </a:cubicBezTo>
                <a:cubicBezTo>
                  <a:pt x="286" y="239"/>
                  <a:pt x="285" y="238"/>
                  <a:pt x="288" y="238"/>
                </a:cubicBezTo>
                <a:cubicBezTo>
                  <a:pt x="287" y="239"/>
                  <a:pt x="287" y="242"/>
                  <a:pt x="288" y="24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6350" cap="rnd">
            <a:solidFill>
              <a:schemeClr val="bg1">
                <a:lumMod val="95000"/>
                <a:lumOff val="5000"/>
                <a:alpha val="4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6" name="Freeform 294">
            <a:extLst>
              <a:ext uri="{FF2B5EF4-FFF2-40B4-BE49-F238E27FC236}">
                <a16:creationId xmlns:a16="http://schemas.microsoft.com/office/drawing/2014/main" id="{B257F1E0-8AC7-7F94-3C50-3EB1AA6E245E}"/>
              </a:ext>
            </a:extLst>
          </p:cNvPr>
          <p:cNvSpPr>
            <a:spLocks noEditPoints="1"/>
          </p:cNvSpPr>
          <p:nvPr/>
        </p:nvSpPr>
        <p:spPr bwMode="auto">
          <a:xfrm>
            <a:off x="2378436" y="-3205436"/>
            <a:ext cx="7410807" cy="5909270"/>
          </a:xfrm>
          <a:custGeom>
            <a:avLst/>
            <a:gdLst>
              <a:gd name="T0" fmla="*/ 256 w 780"/>
              <a:gd name="T1" fmla="*/ 253 h 622"/>
              <a:gd name="T2" fmla="*/ 316 w 780"/>
              <a:gd name="T3" fmla="*/ 199 h 622"/>
              <a:gd name="T4" fmla="*/ 534 w 780"/>
              <a:gd name="T5" fmla="*/ 193 h 622"/>
              <a:gd name="T6" fmla="*/ 457 w 780"/>
              <a:gd name="T7" fmla="*/ 181 h 622"/>
              <a:gd name="T8" fmla="*/ 548 w 780"/>
              <a:gd name="T9" fmla="*/ 219 h 622"/>
              <a:gd name="T10" fmla="*/ 582 w 780"/>
              <a:gd name="T11" fmla="*/ 313 h 622"/>
              <a:gd name="T12" fmla="*/ 622 w 780"/>
              <a:gd name="T13" fmla="*/ 348 h 622"/>
              <a:gd name="T14" fmla="*/ 639 w 780"/>
              <a:gd name="T15" fmla="*/ 286 h 622"/>
              <a:gd name="T16" fmla="*/ 690 w 780"/>
              <a:gd name="T17" fmla="*/ 273 h 622"/>
              <a:gd name="T18" fmla="*/ 644 w 780"/>
              <a:gd name="T19" fmla="*/ 243 h 622"/>
              <a:gd name="T20" fmla="*/ 586 w 780"/>
              <a:gd name="T21" fmla="*/ 191 h 622"/>
              <a:gd name="T22" fmla="*/ 565 w 780"/>
              <a:gd name="T23" fmla="*/ 41 h 622"/>
              <a:gd name="T24" fmla="*/ 400 w 780"/>
              <a:gd name="T25" fmla="*/ 45 h 622"/>
              <a:gd name="T26" fmla="*/ 478 w 780"/>
              <a:gd name="T27" fmla="*/ 82 h 622"/>
              <a:gd name="T28" fmla="*/ 455 w 780"/>
              <a:gd name="T29" fmla="*/ 123 h 622"/>
              <a:gd name="T30" fmla="*/ 576 w 780"/>
              <a:gd name="T31" fmla="*/ 82 h 622"/>
              <a:gd name="T32" fmla="*/ 655 w 780"/>
              <a:gd name="T33" fmla="*/ 33 h 622"/>
              <a:gd name="T34" fmla="*/ 566 w 780"/>
              <a:gd name="T35" fmla="*/ 20 h 622"/>
              <a:gd name="T36" fmla="*/ 96 w 780"/>
              <a:gd name="T37" fmla="*/ 464 h 622"/>
              <a:gd name="T38" fmla="*/ 128 w 780"/>
              <a:gd name="T39" fmla="*/ 514 h 622"/>
              <a:gd name="T40" fmla="*/ 525 w 780"/>
              <a:gd name="T41" fmla="*/ 574 h 622"/>
              <a:gd name="T42" fmla="*/ 643 w 780"/>
              <a:gd name="T43" fmla="*/ 584 h 622"/>
              <a:gd name="T44" fmla="*/ 683 w 780"/>
              <a:gd name="T45" fmla="*/ 580 h 622"/>
              <a:gd name="T46" fmla="*/ 615 w 780"/>
              <a:gd name="T47" fmla="*/ 558 h 622"/>
              <a:gd name="T48" fmla="*/ 731 w 780"/>
              <a:gd name="T49" fmla="*/ 471 h 622"/>
              <a:gd name="T50" fmla="*/ 678 w 780"/>
              <a:gd name="T51" fmla="*/ 399 h 622"/>
              <a:gd name="T52" fmla="*/ 564 w 780"/>
              <a:gd name="T53" fmla="*/ 349 h 622"/>
              <a:gd name="T54" fmla="*/ 524 w 780"/>
              <a:gd name="T55" fmla="*/ 498 h 622"/>
              <a:gd name="T56" fmla="*/ 443 w 780"/>
              <a:gd name="T57" fmla="*/ 341 h 622"/>
              <a:gd name="T58" fmla="*/ 516 w 780"/>
              <a:gd name="T59" fmla="*/ 264 h 622"/>
              <a:gd name="T60" fmla="*/ 425 w 780"/>
              <a:gd name="T61" fmla="*/ 235 h 622"/>
              <a:gd name="T62" fmla="*/ 399 w 780"/>
              <a:gd name="T63" fmla="*/ 201 h 622"/>
              <a:gd name="T64" fmla="*/ 387 w 780"/>
              <a:gd name="T65" fmla="*/ 265 h 622"/>
              <a:gd name="T66" fmla="*/ 286 w 780"/>
              <a:gd name="T67" fmla="*/ 275 h 622"/>
              <a:gd name="T68" fmla="*/ 120 w 780"/>
              <a:gd name="T69" fmla="*/ 217 h 622"/>
              <a:gd name="T70" fmla="*/ 7 w 780"/>
              <a:gd name="T71" fmla="*/ 232 h 622"/>
              <a:gd name="T72" fmla="*/ 611 w 780"/>
              <a:gd name="T73" fmla="*/ 562 h 622"/>
              <a:gd name="T74" fmla="*/ 682 w 780"/>
              <a:gd name="T75" fmla="*/ 572 h 622"/>
              <a:gd name="T76" fmla="*/ 598 w 780"/>
              <a:gd name="T77" fmla="*/ 502 h 622"/>
              <a:gd name="T78" fmla="*/ 778 w 780"/>
              <a:gd name="T79" fmla="*/ 550 h 622"/>
              <a:gd name="T80" fmla="*/ 373 w 780"/>
              <a:gd name="T81" fmla="*/ 505 h 622"/>
              <a:gd name="T82" fmla="*/ 387 w 780"/>
              <a:gd name="T83" fmla="*/ 513 h 622"/>
              <a:gd name="T84" fmla="*/ 341 w 780"/>
              <a:gd name="T85" fmla="*/ 409 h 622"/>
              <a:gd name="T86" fmla="*/ 447 w 780"/>
              <a:gd name="T87" fmla="*/ 88 h 622"/>
              <a:gd name="T88" fmla="*/ 668 w 780"/>
              <a:gd name="T89" fmla="*/ 337 h 622"/>
              <a:gd name="T90" fmla="*/ 623 w 780"/>
              <a:gd name="T91" fmla="*/ 282 h 622"/>
              <a:gd name="T92" fmla="*/ 567 w 780"/>
              <a:gd name="T93" fmla="*/ 239 h 622"/>
              <a:gd name="T94" fmla="*/ 381 w 780"/>
              <a:gd name="T95" fmla="*/ 156 h 622"/>
              <a:gd name="T96" fmla="*/ 429 w 780"/>
              <a:gd name="T97" fmla="*/ 130 h 622"/>
              <a:gd name="T98" fmla="*/ 453 w 780"/>
              <a:gd name="T99" fmla="*/ 134 h 622"/>
              <a:gd name="T100" fmla="*/ 391 w 780"/>
              <a:gd name="T101" fmla="*/ 103 h 622"/>
              <a:gd name="T102" fmla="*/ 391 w 780"/>
              <a:gd name="T103" fmla="*/ 201 h 622"/>
              <a:gd name="T104" fmla="*/ 362 w 780"/>
              <a:gd name="T105" fmla="*/ 120 h 622"/>
              <a:gd name="T106" fmla="*/ 315 w 780"/>
              <a:gd name="T107" fmla="*/ 98 h 622"/>
              <a:gd name="T108" fmla="*/ 315 w 780"/>
              <a:gd name="T109" fmla="*/ 75 h 622"/>
              <a:gd name="T110" fmla="*/ 270 w 780"/>
              <a:gd name="T111" fmla="*/ 341 h 622"/>
              <a:gd name="T112" fmla="*/ 192 w 780"/>
              <a:gd name="T113" fmla="*/ 301 h 622"/>
              <a:gd name="T114" fmla="*/ 377 w 780"/>
              <a:gd name="T115" fmla="*/ 233 h 622"/>
              <a:gd name="T116" fmla="*/ 149 w 780"/>
              <a:gd name="T117" fmla="*/ 200 h 622"/>
              <a:gd name="T118" fmla="*/ 276 w 780"/>
              <a:gd name="T119" fmla="*/ 112 h 622"/>
              <a:gd name="T120" fmla="*/ 242 w 780"/>
              <a:gd name="T121" fmla="*/ 151 h 622"/>
              <a:gd name="T122" fmla="*/ 181 w 780"/>
              <a:gd name="T123" fmla="*/ 133 h 622"/>
              <a:gd name="T124" fmla="*/ 256 w 780"/>
              <a:gd name="T125" fmla="*/ 85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80" h="622">
                <a:moveTo>
                  <a:pt x="204" y="193"/>
                </a:moveTo>
                <a:cubicBezTo>
                  <a:pt x="204" y="194"/>
                  <a:pt x="201" y="194"/>
                  <a:pt x="200" y="194"/>
                </a:cubicBezTo>
                <a:cubicBezTo>
                  <a:pt x="199" y="195"/>
                  <a:pt x="200" y="196"/>
                  <a:pt x="199" y="197"/>
                </a:cubicBezTo>
                <a:cubicBezTo>
                  <a:pt x="198" y="199"/>
                  <a:pt x="196" y="199"/>
                  <a:pt x="195" y="201"/>
                </a:cubicBezTo>
                <a:cubicBezTo>
                  <a:pt x="195" y="202"/>
                  <a:pt x="194" y="202"/>
                  <a:pt x="193" y="202"/>
                </a:cubicBezTo>
                <a:cubicBezTo>
                  <a:pt x="195" y="203"/>
                  <a:pt x="192" y="206"/>
                  <a:pt x="199" y="206"/>
                </a:cubicBezTo>
                <a:cubicBezTo>
                  <a:pt x="204" y="206"/>
                  <a:pt x="201" y="204"/>
                  <a:pt x="203" y="203"/>
                </a:cubicBezTo>
                <a:cubicBezTo>
                  <a:pt x="206" y="202"/>
                  <a:pt x="207" y="205"/>
                  <a:pt x="205" y="205"/>
                </a:cubicBezTo>
                <a:cubicBezTo>
                  <a:pt x="205" y="205"/>
                  <a:pt x="205" y="206"/>
                  <a:pt x="205" y="206"/>
                </a:cubicBezTo>
                <a:cubicBezTo>
                  <a:pt x="208" y="206"/>
                  <a:pt x="207" y="207"/>
                  <a:pt x="207" y="207"/>
                </a:cubicBezTo>
                <a:cubicBezTo>
                  <a:pt x="206" y="207"/>
                  <a:pt x="204" y="207"/>
                  <a:pt x="203" y="207"/>
                </a:cubicBezTo>
                <a:cubicBezTo>
                  <a:pt x="203" y="210"/>
                  <a:pt x="203" y="210"/>
                  <a:pt x="203" y="210"/>
                </a:cubicBezTo>
                <a:cubicBezTo>
                  <a:pt x="210" y="210"/>
                  <a:pt x="210" y="210"/>
                  <a:pt x="210" y="210"/>
                </a:cubicBezTo>
                <a:cubicBezTo>
                  <a:pt x="210" y="209"/>
                  <a:pt x="211" y="207"/>
                  <a:pt x="211" y="206"/>
                </a:cubicBezTo>
                <a:cubicBezTo>
                  <a:pt x="212" y="206"/>
                  <a:pt x="217" y="208"/>
                  <a:pt x="219" y="208"/>
                </a:cubicBezTo>
                <a:cubicBezTo>
                  <a:pt x="220" y="208"/>
                  <a:pt x="221" y="206"/>
                  <a:pt x="222" y="205"/>
                </a:cubicBezTo>
                <a:cubicBezTo>
                  <a:pt x="225" y="204"/>
                  <a:pt x="230" y="205"/>
                  <a:pt x="233" y="205"/>
                </a:cubicBezTo>
                <a:cubicBezTo>
                  <a:pt x="233" y="205"/>
                  <a:pt x="233" y="207"/>
                  <a:pt x="233" y="207"/>
                </a:cubicBezTo>
                <a:cubicBezTo>
                  <a:pt x="227" y="207"/>
                  <a:pt x="226" y="207"/>
                  <a:pt x="222" y="209"/>
                </a:cubicBezTo>
                <a:cubicBezTo>
                  <a:pt x="222" y="209"/>
                  <a:pt x="222" y="211"/>
                  <a:pt x="222" y="211"/>
                </a:cubicBezTo>
                <a:cubicBezTo>
                  <a:pt x="221" y="211"/>
                  <a:pt x="219" y="210"/>
                  <a:pt x="219" y="210"/>
                </a:cubicBezTo>
                <a:cubicBezTo>
                  <a:pt x="217" y="210"/>
                  <a:pt x="217" y="211"/>
                  <a:pt x="215" y="211"/>
                </a:cubicBezTo>
                <a:cubicBezTo>
                  <a:pt x="211" y="212"/>
                  <a:pt x="201" y="213"/>
                  <a:pt x="207" y="217"/>
                </a:cubicBezTo>
                <a:cubicBezTo>
                  <a:pt x="208" y="219"/>
                  <a:pt x="210" y="219"/>
                  <a:pt x="213" y="219"/>
                </a:cubicBezTo>
                <a:cubicBezTo>
                  <a:pt x="213" y="219"/>
                  <a:pt x="213" y="217"/>
                  <a:pt x="214" y="217"/>
                </a:cubicBezTo>
                <a:cubicBezTo>
                  <a:pt x="214" y="217"/>
                  <a:pt x="217" y="220"/>
                  <a:pt x="218" y="220"/>
                </a:cubicBezTo>
                <a:cubicBezTo>
                  <a:pt x="219" y="220"/>
                  <a:pt x="221" y="218"/>
                  <a:pt x="223" y="218"/>
                </a:cubicBezTo>
                <a:cubicBezTo>
                  <a:pt x="223" y="218"/>
                  <a:pt x="230" y="218"/>
                  <a:pt x="231" y="218"/>
                </a:cubicBezTo>
                <a:cubicBezTo>
                  <a:pt x="231" y="218"/>
                  <a:pt x="232" y="219"/>
                  <a:pt x="234" y="219"/>
                </a:cubicBezTo>
                <a:cubicBezTo>
                  <a:pt x="235" y="219"/>
                  <a:pt x="239" y="217"/>
                  <a:pt x="241" y="217"/>
                </a:cubicBezTo>
                <a:cubicBezTo>
                  <a:pt x="242" y="218"/>
                  <a:pt x="242" y="220"/>
                  <a:pt x="244" y="219"/>
                </a:cubicBezTo>
                <a:cubicBezTo>
                  <a:pt x="244" y="219"/>
                  <a:pt x="248" y="218"/>
                  <a:pt x="248" y="218"/>
                </a:cubicBezTo>
                <a:cubicBezTo>
                  <a:pt x="248" y="216"/>
                  <a:pt x="248" y="216"/>
                  <a:pt x="248" y="216"/>
                </a:cubicBezTo>
                <a:cubicBezTo>
                  <a:pt x="250" y="216"/>
                  <a:pt x="252" y="217"/>
                  <a:pt x="253" y="218"/>
                </a:cubicBezTo>
                <a:cubicBezTo>
                  <a:pt x="253" y="218"/>
                  <a:pt x="253" y="220"/>
                  <a:pt x="253" y="220"/>
                </a:cubicBezTo>
                <a:cubicBezTo>
                  <a:pt x="254" y="220"/>
                  <a:pt x="255" y="220"/>
                  <a:pt x="256" y="220"/>
                </a:cubicBezTo>
                <a:cubicBezTo>
                  <a:pt x="257" y="220"/>
                  <a:pt x="258" y="217"/>
                  <a:pt x="260" y="217"/>
                </a:cubicBezTo>
                <a:cubicBezTo>
                  <a:pt x="261" y="217"/>
                  <a:pt x="261" y="218"/>
                  <a:pt x="262" y="218"/>
                </a:cubicBezTo>
                <a:cubicBezTo>
                  <a:pt x="262" y="218"/>
                  <a:pt x="262" y="220"/>
                  <a:pt x="262" y="220"/>
                </a:cubicBezTo>
                <a:cubicBezTo>
                  <a:pt x="261" y="220"/>
                  <a:pt x="260" y="220"/>
                  <a:pt x="259" y="220"/>
                </a:cubicBezTo>
                <a:cubicBezTo>
                  <a:pt x="258" y="225"/>
                  <a:pt x="260" y="222"/>
                  <a:pt x="256" y="224"/>
                </a:cubicBezTo>
                <a:cubicBezTo>
                  <a:pt x="256" y="224"/>
                  <a:pt x="255" y="226"/>
                  <a:pt x="255" y="226"/>
                </a:cubicBezTo>
                <a:cubicBezTo>
                  <a:pt x="253" y="227"/>
                  <a:pt x="246" y="227"/>
                  <a:pt x="244" y="226"/>
                </a:cubicBezTo>
                <a:cubicBezTo>
                  <a:pt x="243" y="226"/>
                  <a:pt x="242" y="224"/>
                  <a:pt x="241" y="224"/>
                </a:cubicBezTo>
                <a:cubicBezTo>
                  <a:pt x="240" y="224"/>
                  <a:pt x="232" y="225"/>
                  <a:pt x="231" y="226"/>
                </a:cubicBezTo>
                <a:cubicBezTo>
                  <a:pt x="230" y="226"/>
                  <a:pt x="230" y="228"/>
                  <a:pt x="230" y="228"/>
                </a:cubicBezTo>
                <a:cubicBezTo>
                  <a:pt x="226" y="229"/>
                  <a:pt x="218" y="228"/>
                  <a:pt x="214" y="228"/>
                </a:cubicBezTo>
                <a:cubicBezTo>
                  <a:pt x="216" y="229"/>
                  <a:pt x="213" y="233"/>
                  <a:pt x="213" y="233"/>
                </a:cubicBezTo>
                <a:cubicBezTo>
                  <a:pt x="213" y="237"/>
                  <a:pt x="214" y="234"/>
                  <a:pt x="215" y="235"/>
                </a:cubicBezTo>
                <a:cubicBezTo>
                  <a:pt x="215" y="236"/>
                  <a:pt x="215" y="237"/>
                  <a:pt x="215" y="237"/>
                </a:cubicBezTo>
                <a:cubicBezTo>
                  <a:pt x="216" y="238"/>
                  <a:pt x="218" y="238"/>
                  <a:pt x="219" y="239"/>
                </a:cubicBezTo>
                <a:cubicBezTo>
                  <a:pt x="219" y="239"/>
                  <a:pt x="219" y="241"/>
                  <a:pt x="219" y="241"/>
                </a:cubicBezTo>
                <a:cubicBezTo>
                  <a:pt x="221" y="242"/>
                  <a:pt x="225" y="244"/>
                  <a:pt x="228" y="245"/>
                </a:cubicBezTo>
                <a:cubicBezTo>
                  <a:pt x="229" y="245"/>
                  <a:pt x="231" y="244"/>
                  <a:pt x="231" y="244"/>
                </a:cubicBezTo>
                <a:cubicBezTo>
                  <a:pt x="233" y="244"/>
                  <a:pt x="237" y="245"/>
                  <a:pt x="239" y="246"/>
                </a:cubicBezTo>
                <a:cubicBezTo>
                  <a:pt x="240" y="247"/>
                  <a:pt x="240" y="252"/>
                  <a:pt x="241" y="254"/>
                </a:cubicBezTo>
                <a:cubicBezTo>
                  <a:pt x="242" y="254"/>
                  <a:pt x="243" y="253"/>
                  <a:pt x="245" y="253"/>
                </a:cubicBezTo>
                <a:cubicBezTo>
                  <a:pt x="246" y="255"/>
                  <a:pt x="246" y="255"/>
                  <a:pt x="246" y="255"/>
                </a:cubicBezTo>
                <a:cubicBezTo>
                  <a:pt x="246" y="255"/>
                  <a:pt x="247" y="255"/>
                  <a:pt x="248" y="255"/>
                </a:cubicBezTo>
                <a:cubicBezTo>
                  <a:pt x="248" y="256"/>
                  <a:pt x="248" y="256"/>
                  <a:pt x="248" y="256"/>
                </a:cubicBezTo>
                <a:cubicBezTo>
                  <a:pt x="250" y="256"/>
                  <a:pt x="254" y="256"/>
                  <a:pt x="256" y="255"/>
                </a:cubicBezTo>
                <a:cubicBezTo>
                  <a:pt x="256" y="255"/>
                  <a:pt x="256" y="253"/>
                  <a:pt x="256" y="253"/>
                </a:cubicBezTo>
                <a:cubicBezTo>
                  <a:pt x="257" y="253"/>
                  <a:pt x="258" y="253"/>
                  <a:pt x="258" y="253"/>
                </a:cubicBezTo>
                <a:cubicBezTo>
                  <a:pt x="260" y="252"/>
                  <a:pt x="260" y="253"/>
                  <a:pt x="262" y="253"/>
                </a:cubicBezTo>
                <a:cubicBezTo>
                  <a:pt x="263" y="253"/>
                  <a:pt x="268" y="254"/>
                  <a:pt x="270" y="253"/>
                </a:cubicBezTo>
                <a:cubicBezTo>
                  <a:pt x="270" y="253"/>
                  <a:pt x="270" y="253"/>
                  <a:pt x="270" y="253"/>
                </a:cubicBezTo>
                <a:cubicBezTo>
                  <a:pt x="272" y="252"/>
                  <a:pt x="275" y="251"/>
                  <a:pt x="276" y="251"/>
                </a:cubicBezTo>
                <a:cubicBezTo>
                  <a:pt x="277" y="250"/>
                  <a:pt x="279" y="251"/>
                  <a:pt x="280" y="251"/>
                </a:cubicBezTo>
                <a:cubicBezTo>
                  <a:pt x="280" y="248"/>
                  <a:pt x="280" y="248"/>
                  <a:pt x="280" y="248"/>
                </a:cubicBezTo>
                <a:cubicBezTo>
                  <a:pt x="281" y="248"/>
                  <a:pt x="282" y="249"/>
                  <a:pt x="283" y="249"/>
                </a:cubicBezTo>
                <a:cubicBezTo>
                  <a:pt x="285" y="248"/>
                  <a:pt x="289" y="245"/>
                  <a:pt x="291" y="245"/>
                </a:cubicBezTo>
                <a:cubicBezTo>
                  <a:pt x="294" y="244"/>
                  <a:pt x="295" y="245"/>
                  <a:pt x="298" y="243"/>
                </a:cubicBezTo>
                <a:cubicBezTo>
                  <a:pt x="298" y="243"/>
                  <a:pt x="300" y="240"/>
                  <a:pt x="300" y="239"/>
                </a:cubicBezTo>
                <a:cubicBezTo>
                  <a:pt x="301" y="239"/>
                  <a:pt x="303" y="239"/>
                  <a:pt x="304" y="239"/>
                </a:cubicBezTo>
                <a:cubicBezTo>
                  <a:pt x="305" y="238"/>
                  <a:pt x="307" y="236"/>
                  <a:pt x="308" y="235"/>
                </a:cubicBezTo>
                <a:cubicBezTo>
                  <a:pt x="308" y="235"/>
                  <a:pt x="308" y="235"/>
                  <a:pt x="308" y="235"/>
                </a:cubicBezTo>
                <a:cubicBezTo>
                  <a:pt x="310" y="234"/>
                  <a:pt x="311" y="235"/>
                  <a:pt x="312" y="235"/>
                </a:cubicBezTo>
                <a:cubicBezTo>
                  <a:pt x="311" y="237"/>
                  <a:pt x="310" y="239"/>
                  <a:pt x="309" y="241"/>
                </a:cubicBezTo>
                <a:cubicBezTo>
                  <a:pt x="310" y="241"/>
                  <a:pt x="310" y="243"/>
                  <a:pt x="310" y="243"/>
                </a:cubicBezTo>
                <a:cubicBezTo>
                  <a:pt x="313" y="244"/>
                  <a:pt x="315" y="243"/>
                  <a:pt x="318" y="244"/>
                </a:cubicBezTo>
                <a:cubicBezTo>
                  <a:pt x="318" y="244"/>
                  <a:pt x="317" y="247"/>
                  <a:pt x="318" y="247"/>
                </a:cubicBezTo>
                <a:cubicBezTo>
                  <a:pt x="318" y="247"/>
                  <a:pt x="320" y="248"/>
                  <a:pt x="320" y="247"/>
                </a:cubicBezTo>
                <a:cubicBezTo>
                  <a:pt x="321" y="247"/>
                  <a:pt x="321" y="246"/>
                  <a:pt x="322" y="245"/>
                </a:cubicBezTo>
                <a:cubicBezTo>
                  <a:pt x="323" y="246"/>
                  <a:pt x="325" y="249"/>
                  <a:pt x="327" y="249"/>
                </a:cubicBezTo>
                <a:cubicBezTo>
                  <a:pt x="328" y="249"/>
                  <a:pt x="329" y="247"/>
                  <a:pt x="330" y="247"/>
                </a:cubicBezTo>
                <a:cubicBezTo>
                  <a:pt x="331" y="248"/>
                  <a:pt x="331" y="250"/>
                  <a:pt x="334" y="250"/>
                </a:cubicBezTo>
                <a:cubicBezTo>
                  <a:pt x="335" y="250"/>
                  <a:pt x="335" y="248"/>
                  <a:pt x="335" y="247"/>
                </a:cubicBezTo>
                <a:cubicBezTo>
                  <a:pt x="337" y="248"/>
                  <a:pt x="339" y="248"/>
                  <a:pt x="341" y="248"/>
                </a:cubicBezTo>
                <a:cubicBezTo>
                  <a:pt x="342" y="246"/>
                  <a:pt x="342" y="246"/>
                  <a:pt x="342" y="246"/>
                </a:cubicBezTo>
                <a:cubicBezTo>
                  <a:pt x="344" y="245"/>
                  <a:pt x="344" y="246"/>
                  <a:pt x="346" y="245"/>
                </a:cubicBezTo>
                <a:cubicBezTo>
                  <a:pt x="347" y="244"/>
                  <a:pt x="346" y="243"/>
                  <a:pt x="347" y="242"/>
                </a:cubicBezTo>
                <a:cubicBezTo>
                  <a:pt x="346" y="242"/>
                  <a:pt x="345" y="242"/>
                  <a:pt x="345" y="242"/>
                </a:cubicBezTo>
                <a:cubicBezTo>
                  <a:pt x="345" y="241"/>
                  <a:pt x="345" y="240"/>
                  <a:pt x="345" y="239"/>
                </a:cubicBezTo>
                <a:cubicBezTo>
                  <a:pt x="343" y="240"/>
                  <a:pt x="342" y="239"/>
                  <a:pt x="340" y="239"/>
                </a:cubicBezTo>
                <a:cubicBezTo>
                  <a:pt x="338" y="240"/>
                  <a:pt x="341" y="243"/>
                  <a:pt x="336" y="241"/>
                </a:cubicBezTo>
                <a:cubicBezTo>
                  <a:pt x="334" y="241"/>
                  <a:pt x="335" y="239"/>
                  <a:pt x="334" y="238"/>
                </a:cubicBezTo>
                <a:cubicBezTo>
                  <a:pt x="333" y="238"/>
                  <a:pt x="331" y="237"/>
                  <a:pt x="331" y="237"/>
                </a:cubicBezTo>
                <a:cubicBezTo>
                  <a:pt x="332" y="234"/>
                  <a:pt x="332" y="234"/>
                  <a:pt x="332" y="234"/>
                </a:cubicBezTo>
                <a:cubicBezTo>
                  <a:pt x="333" y="235"/>
                  <a:pt x="334" y="234"/>
                  <a:pt x="336" y="235"/>
                </a:cubicBezTo>
                <a:cubicBezTo>
                  <a:pt x="336" y="235"/>
                  <a:pt x="337" y="237"/>
                  <a:pt x="338" y="237"/>
                </a:cubicBezTo>
                <a:cubicBezTo>
                  <a:pt x="340" y="238"/>
                  <a:pt x="343" y="238"/>
                  <a:pt x="346" y="238"/>
                </a:cubicBezTo>
                <a:cubicBezTo>
                  <a:pt x="346" y="238"/>
                  <a:pt x="346" y="236"/>
                  <a:pt x="346" y="236"/>
                </a:cubicBezTo>
                <a:cubicBezTo>
                  <a:pt x="344" y="236"/>
                  <a:pt x="344" y="236"/>
                  <a:pt x="343" y="235"/>
                </a:cubicBezTo>
                <a:cubicBezTo>
                  <a:pt x="340" y="234"/>
                  <a:pt x="344" y="234"/>
                  <a:pt x="345" y="233"/>
                </a:cubicBezTo>
                <a:cubicBezTo>
                  <a:pt x="344" y="233"/>
                  <a:pt x="346" y="232"/>
                  <a:pt x="346" y="232"/>
                </a:cubicBezTo>
                <a:cubicBezTo>
                  <a:pt x="348" y="233"/>
                  <a:pt x="349" y="234"/>
                  <a:pt x="352" y="235"/>
                </a:cubicBezTo>
                <a:cubicBezTo>
                  <a:pt x="352" y="236"/>
                  <a:pt x="351" y="238"/>
                  <a:pt x="352" y="238"/>
                </a:cubicBezTo>
                <a:cubicBezTo>
                  <a:pt x="352" y="239"/>
                  <a:pt x="354" y="238"/>
                  <a:pt x="355" y="239"/>
                </a:cubicBezTo>
                <a:cubicBezTo>
                  <a:pt x="356" y="238"/>
                  <a:pt x="355" y="237"/>
                  <a:pt x="356" y="237"/>
                </a:cubicBezTo>
                <a:cubicBezTo>
                  <a:pt x="356" y="237"/>
                  <a:pt x="356" y="236"/>
                  <a:pt x="356" y="235"/>
                </a:cubicBezTo>
                <a:cubicBezTo>
                  <a:pt x="356" y="235"/>
                  <a:pt x="354" y="234"/>
                  <a:pt x="354" y="234"/>
                </a:cubicBezTo>
                <a:cubicBezTo>
                  <a:pt x="355" y="231"/>
                  <a:pt x="355" y="231"/>
                  <a:pt x="355" y="227"/>
                </a:cubicBezTo>
                <a:cubicBezTo>
                  <a:pt x="354" y="227"/>
                  <a:pt x="353" y="226"/>
                  <a:pt x="353" y="226"/>
                </a:cubicBezTo>
                <a:cubicBezTo>
                  <a:pt x="351" y="226"/>
                  <a:pt x="350" y="227"/>
                  <a:pt x="349" y="227"/>
                </a:cubicBezTo>
                <a:cubicBezTo>
                  <a:pt x="341" y="228"/>
                  <a:pt x="337" y="223"/>
                  <a:pt x="335" y="217"/>
                </a:cubicBezTo>
                <a:cubicBezTo>
                  <a:pt x="334" y="217"/>
                  <a:pt x="334" y="217"/>
                  <a:pt x="334" y="217"/>
                </a:cubicBezTo>
                <a:cubicBezTo>
                  <a:pt x="333" y="219"/>
                  <a:pt x="334" y="221"/>
                  <a:pt x="334" y="223"/>
                </a:cubicBezTo>
                <a:cubicBezTo>
                  <a:pt x="333" y="223"/>
                  <a:pt x="332" y="221"/>
                  <a:pt x="332" y="221"/>
                </a:cubicBezTo>
                <a:cubicBezTo>
                  <a:pt x="330" y="221"/>
                  <a:pt x="328" y="221"/>
                  <a:pt x="327" y="221"/>
                </a:cubicBezTo>
                <a:cubicBezTo>
                  <a:pt x="327" y="220"/>
                  <a:pt x="326" y="218"/>
                  <a:pt x="326" y="218"/>
                </a:cubicBezTo>
                <a:cubicBezTo>
                  <a:pt x="325" y="216"/>
                  <a:pt x="323" y="215"/>
                  <a:pt x="322" y="213"/>
                </a:cubicBezTo>
                <a:cubicBezTo>
                  <a:pt x="321" y="211"/>
                  <a:pt x="321" y="208"/>
                  <a:pt x="320" y="206"/>
                </a:cubicBezTo>
                <a:cubicBezTo>
                  <a:pt x="320" y="205"/>
                  <a:pt x="317" y="205"/>
                  <a:pt x="316" y="204"/>
                </a:cubicBezTo>
                <a:cubicBezTo>
                  <a:pt x="315" y="202"/>
                  <a:pt x="317" y="200"/>
                  <a:pt x="316" y="199"/>
                </a:cubicBezTo>
                <a:cubicBezTo>
                  <a:pt x="316" y="198"/>
                  <a:pt x="314" y="196"/>
                  <a:pt x="314" y="195"/>
                </a:cubicBezTo>
                <a:cubicBezTo>
                  <a:pt x="313" y="195"/>
                  <a:pt x="314" y="194"/>
                  <a:pt x="313" y="193"/>
                </a:cubicBezTo>
                <a:cubicBezTo>
                  <a:pt x="312" y="193"/>
                  <a:pt x="309" y="194"/>
                  <a:pt x="308" y="193"/>
                </a:cubicBezTo>
                <a:cubicBezTo>
                  <a:pt x="307" y="193"/>
                  <a:pt x="304" y="192"/>
                  <a:pt x="302" y="192"/>
                </a:cubicBezTo>
                <a:cubicBezTo>
                  <a:pt x="302" y="193"/>
                  <a:pt x="302" y="193"/>
                  <a:pt x="302" y="193"/>
                </a:cubicBezTo>
                <a:cubicBezTo>
                  <a:pt x="300" y="193"/>
                  <a:pt x="300" y="195"/>
                  <a:pt x="298" y="194"/>
                </a:cubicBezTo>
                <a:cubicBezTo>
                  <a:pt x="297" y="191"/>
                  <a:pt x="297" y="191"/>
                  <a:pt x="297" y="191"/>
                </a:cubicBezTo>
                <a:cubicBezTo>
                  <a:pt x="296" y="191"/>
                  <a:pt x="296" y="191"/>
                  <a:pt x="296" y="191"/>
                </a:cubicBezTo>
                <a:cubicBezTo>
                  <a:pt x="295" y="192"/>
                  <a:pt x="292" y="197"/>
                  <a:pt x="292" y="197"/>
                </a:cubicBezTo>
                <a:cubicBezTo>
                  <a:pt x="292" y="198"/>
                  <a:pt x="293" y="199"/>
                  <a:pt x="292" y="200"/>
                </a:cubicBezTo>
                <a:cubicBezTo>
                  <a:pt x="292" y="201"/>
                  <a:pt x="288" y="202"/>
                  <a:pt x="287" y="203"/>
                </a:cubicBezTo>
                <a:cubicBezTo>
                  <a:pt x="285" y="197"/>
                  <a:pt x="288" y="194"/>
                  <a:pt x="290" y="188"/>
                </a:cubicBezTo>
                <a:cubicBezTo>
                  <a:pt x="290" y="188"/>
                  <a:pt x="289" y="188"/>
                  <a:pt x="288" y="188"/>
                </a:cubicBezTo>
                <a:cubicBezTo>
                  <a:pt x="284" y="183"/>
                  <a:pt x="284" y="183"/>
                  <a:pt x="284" y="183"/>
                </a:cubicBezTo>
                <a:cubicBezTo>
                  <a:pt x="284" y="182"/>
                  <a:pt x="285" y="181"/>
                  <a:pt x="284" y="181"/>
                </a:cubicBezTo>
                <a:cubicBezTo>
                  <a:pt x="284" y="180"/>
                  <a:pt x="282" y="180"/>
                  <a:pt x="282" y="181"/>
                </a:cubicBezTo>
                <a:cubicBezTo>
                  <a:pt x="281" y="180"/>
                  <a:pt x="280" y="179"/>
                  <a:pt x="279" y="178"/>
                </a:cubicBezTo>
                <a:cubicBezTo>
                  <a:pt x="279" y="178"/>
                  <a:pt x="277" y="178"/>
                  <a:pt x="276" y="178"/>
                </a:cubicBezTo>
                <a:cubicBezTo>
                  <a:pt x="276" y="179"/>
                  <a:pt x="277" y="181"/>
                  <a:pt x="276" y="181"/>
                </a:cubicBezTo>
                <a:cubicBezTo>
                  <a:pt x="276" y="182"/>
                  <a:pt x="273" y="183"/>
                  <a:pt x="272" y="184"/>
                </a:cubicBezTo>
                <a:cubicBezTo>
                  <a:pt x="272" y="185"/>
                  <a:pt x="273" y="187"/>
                  <a:pt x="272" y="187"/>
                </a:cubicBezTo>
                <a:cubicBezTo>
                  <a:pt x="272" y="187"/>
                  <a:pt x="270" y="187"/>
                  <a:pt x="270" y="187"/>
                </a:cubicBezTo>
                <a:cubicBezTo>
                  <a:pt x="269" y="186"/>
                  <a:pt x="269" y="187"/>
                  <a:pt x="268" y="187"/>
                </a:cubicBezTo>
                <a:cubicBezTo>
                  <a:pt x="267" y="186"/>
                  <a:pt x="268" y="184"/>
                  <a:pt x="268" y="183"/>
                </a:cubicBezTo>
                <a:cubicBezTo>
                  <a:pt x="267" y="182"/>
                  <a:pt x="263" y="180"/>
                  <a:pt x="261" y="179"/>
                </a:cubicBezTo>
                <a:cubicBezTo>
                  <a:pt x="259" y="178"/>
                  <a:pt x="258" y="178"/>
                  <a:pt x="255" y="177"/>
                </a:cubicBezTo>
                <a:cubicBezTo>
                  <a:pt x="255" y="179"/>
                  <a:pt x="254" y="183"/>
                  <a:pt x="254" y="185"/>
                </a:cubicBezTo>
                <a:cubicBezTo>
                  <a:pt x="254" y="187"/>
                  <a:pt x="255" y="187"/>
                  <a:pt x="255" y="188"/>
                </a:cubicBezTo>
                <a:cubicBezTo>
                  <a:pt x="255" y="190"/>
                  <a:pt x="255" y="191"/>
                  <a:pt x="255" y="193"/>
                </a:cubicBezTo>
                <a:cubicBezTo>
                  <a:pt x="255" y="194"/>
                  <a:pt x="252" y="195"/>
                  <a:pt x="252" y="195"/>
                </a:cubicBezTo>
                <a:cubicBezTo>
                  <a:pt x="252" y="194"/>
                  <a:pt x="252" y="193"/>
                  <a:pt x="251" y="193"/>
                </a:cubicBezTo>
                <a:cubicBezTo>
                  <a:pt x="250" y="192"/>
                  <a:pt x="249" y="193"/>
                  <a:pt x="248" y="192"/>
                </a:cubicBezTo>
                <a:cubicBezTo>
                  <a:pt x="247" y="192"/>
                  <a:pt x="241" y="187"/>
                  <a:pt x="241" y="187"/>
                </a:cubicBezTo>
                <a:cubicBezTo>
                  <a:pt x="240" y="184"/>
                  <a:pt x="242" y="183"/>
                  <a:pt x="242" y="181"/>
                </a:cubicBezTo>
                <a:cubicBezTo>
                  <a:pt x="242" y="177"/>
                  <a:pt x="241" y="174"/>
                  <a:pt x="241" y="171"/>
                </a:cubicBezTo>
                <a:cubicBezTo>
                  <a:pt x="238" y="171"/>
                  <a:pt x="237" y="171"/>
                  <a:pt x="235" y="171"/>
                </a:cubicBezTo>
                <a:cubicBezTo>
                  <a:pt x="232" y="175"/>
                  <a:pt x="229" y="176"/>
                  <a:pt x="225" y="178"/>
                </a:cubicBezTo>
                <a:cubicBezTo>
                  <a:pt x="225" y="179"/>
                  <a:pt x="225" y="179"/>
                  <a:pt x="225" y="179"/>
                </a:cubicBezTo>
                <a:cubicBezTo>
                  <a:pt x="221" y="180"/>
                  <a:pt x="218" y="179"/>
                  <a:pt x="216" y="179"/>
                </a:cubicBezTo>
                <a:cubicBezTo>
                  <a:pt x="214" y="180"/>
                  <a:pt x="212" y="182"/>
                  <a:pt x="211" y="183"/>
                </a:cubicBezTo>
                <a:cubicBezTo>
                  <a:pt x="209" y="183"/>
                  <a:pt x="208" y="183"/>
                  <a:pt x="207" y="183"/>
                </a:cubicBezTo>
                <a:cubicBezTo>
                  <a:pt x="203" y="186"/>
                  <a:pt x="204" y="190"/>
                  <a:pt x="204" y="193"/>
                </a:cubicBezTo>
                <a:close/>
                <a:moveTo>
                  <a:pt x="566" y="186"/>
                </a:moveTo>
                <a:cubicBezTo>
                  <a:pt x="563" y="185"/>
                  <a:pt x="561" y="186"/>
                  <a:pt x="559" y="185"/>
                </a:cubicBezTo>
                <a:cubicBezTo>
                  <a:pt x="558" y="185"/>
                  <a:pt x="558" y="183"/>
                  <a:pt x="558" y="183"/>
                </a:cubicBezTo>
                <a:cubicBezTo>
                  <a:pt x="556" y="182"/>
                  <a:pt x="552" y="182"/>
                  <a:pt x="549" y="182"/>
                </a:cubicBezTo>
                <a:cubicBezTo>
                  <a:pt x="543" y="183"/>
                  <a:pt x="544" y="187"/>
                  <a:pt x="548" y="189"/>
                </a:cubicBezTo>
                <a:cubicBezTo>
                  <a:pt x="548" y="189"/>
                  <a:pt x="559" y="193"/>
                  <a:pt x="555" y="193"/>
                </a:cubicBezTo>
                <a:cubicBezTo>
                  <a:pt x="554" y="194"/>
                  <a:pt x="555" y="193"/>
                  <a:pt x="554" y="193"/>
                </a:cubicBezTo>
                <a:cubicBezTo>
                  <a:pt x="554" y="193"/>
                  <a:pt x="551" y="193"/>
                  <a:pt x="551" y="193"/>
                </a:cubicBezTo>
                <a:cubicBezTo>
                  <a:pt x="548" y="192"/>
                  <a:pt x="548" y="191"/>
                  <a:pt x="546" y="190"/>
                </a:cubicBezTo>
                <a:cubicBezTo>
                  <a:pt x="545" y="190"/>
                  <a:pt x="544" y="190"/>
                  <a:pt x="544" y="190"/>
                </a:cubicBezTo>
                <a:cubicBezTo>
                  <a:pt x="543" y="193"/>
                  <a:pt x="543" y="193"/>
                  <a:pt x="543" y="193"/>
                </a:cubicBezTo>
                <a:cubicBezTo>
                  <a:pt x="545" y="193"/>
                  <a:pt x="544" y="194"/>
                  <a:pt x="544" y="195"/>
                </a:cubicBezTo>
                <a:cubicBezTo>
                  <a:pt x="544" y="195"/>
                  <a:pt x="543" y="195"/>
                  <a:pt x="542" y="195"/>
                </a:cubicBezTo>
                <a:cubicBezTo>
                  <a:pt x="542" y="195"/>
                  <a:pt x="541" y="197"/>
                  <a:pt x="541" y="197"/>
                </a:cubicBezTo>
                <a:cubicBezTo>
                  <a:pt x="540" y="196"/>
                  <a:pt x="540" y="199"/>
                  <a:pt x="540" y="199"/>
                </a:cubicBezTo>
                <a:cubicBezTo>
                  <a:pt x="542" y="200"/>
                  <a:pt x="542" y="199"/>
                  <a:pt x="542" y="201"/>
                </a:cubicBezTo>
                <a:cubicBezTo>
                  <a:pt x="542" y="201"/>
                  <a:pt x="540" y="201"/>
                  <a:pt x="540" y="201"/>
                </a:cubicBezTo>
                <a:cubicBezTo>
                  <a:pt x="540" y="201"/>
                  <a:pt x="538" y="200"/>
                  <a:pt x="540" y="200"/>
                </a:cubicBezTo>
                <a:cubicBezTo>
                  <a:pt x="538" y="200"/>
                  <a:pt x="540" y="197"/>
                  <a:pt x="540" y="197"/>
                </a:cubicBezTo>
                <a:cubicBezTo>
                  <a:pt x="541" y="188"/>
                  <a:pt x="539" y="191"/>
                  <a:pt x="534" y="193"/>
                </a:cubicBezTo>
                <a:cubicBezTo>
                  <a:pt x="533" y="191"/>
                  <a:pt x="533" y="191"/>
                  <a:pt x="533" y="191"/>
                </a:cubicBezTo>
                <a:cubicBezTo>
                  <a:pt x="535" y="193"/>
                  <a:pt x="534" y="189"/>
                  <a:pt x="531" y="189"/>
                </a:cubicBezTo>
                <a:cubicBezTo>
                  <a:pt x="530" y="191"/>
                  <a:pt x="530" y="191"/>
                  <a:pt x="530" y="191"/>
                </a:cubicBezTo>
                <a:cubicBezTo>
                  <a:pt x="527" y="192"/>
                  <a:pt x="527" y="193"/>
                  <a:pt x="524" y="195"/>
                </a:cubicBezTo>
                <a:cubicBezTo>
                  <a:pt x="525" y="196"/>
                  <a:pt x="526" y="197"/>
                  <a:pt x="527" y="197"/>
                </a:cubicBezTo>
                <a:cubicBezTo>
                  <a:pt x="527" y="198"/>
                  <a:pt x="526" y="199"/>
                  <a:pt x="526" y="200"/>
                </a:cubicBezTo>
                <a:cubicBezTo>
                  <a:pt x="522" y="200"/>
                  <a:pt x="522" y="200"/>
                  <a:pt x="519" y="199"/>
                </a:cubicBezTo>
                <a:cubicBezTo>
                  <a:pt x="519" y="198"/>
                  <a:pt x="519" y="198"/>
                  <a:pt x="519" y="198"/>
                </a:cubicBezTo>
                <a:cubicBezTo>
                  <a:pt x="520" y="198"/>
                  <a:pt x="521" y="198"/>
                  <a:pt x="522" y="198"/>
                </a:cubicBezTo>
                <a:cubicBezTo>
                  <a:pt x="523" y="196"/>
                  <a:pt x="521" y="195"/>
                  <a:pt x="523" y="193"/>
                </a:cubicBezTo>
                <a:cubicBezTo>
                  <a:pt x="525" y="192"/>
                  <a:pt x="523" y="192"/>
                  <a:pt x="522" y="191"/>
                </a:cubicBezTo>
                <a:cubicBezTo>
                  <a:pt x="522" y="190"/>
                  <a:pt x="522" y="190"/>
                  <a:pt x="522" y="190"/>
                </a:cubicBezTo>
                <a:cubicBezTo>
                  <a:pt x="522" y="190"/>
                  <a:pt x="523" y="188"/>
                  <a:pt x="522" y="187"/>
                </a:cubicBezTo>
                <a:cubicBezTo>
                  <a:pt x="522" y="187"/>
                  <a:pt x="522" y="187"/>
                  <a:pt x="522" y="187"/>
                </a:cubicBezTo>
                <a:cubicBezTo>
                  <a:pt x="521" y="186"/>
                  <a:pt x="521" y="184"/>
                  <a:pt x="520" y="183"/>
                </a:cubicBezTo>
                <a:cubicBezTo>
                  <a:pt x="518" y="183"/>
                  <a:pt x="518" y="183"/>
                  <a:pt x="518" y="183"/>
                </a:cubicBezTo>
                <a:cubicBezTo>
                  <a:pt x="517" y="178"/>
                  <a:pt x="521" y="178"/>
                  <a:pt x="521" y="177"/>
                </a:cubicBezTo>
                <a:cubicBezTo>
                  <a:pt x="521" y="177"/>
                  <a:pt x="521" y="176"/>
                  <a:pt x="521" y="175"/>
                </a:cubicBezTo>
                <a:cubicBezTo>
                  <a:pt x="521" y="176"/>
                  <a:pt x="520" y="175"/>
                  <a:pt x="520" y="175"/>
                </a:cubicBezTo>
                <a:cubicBezTo>
                  <a:pt x="521" y="170"/>
                  <a:pt x="525" y="169"/>
                  <a:pt x="518" y="167"/>
                </a:cubicBezTo>
                <a:cubicBezTo>
                  <a:pt x="517" y="166"/>
                  <a:pt x="513" y="165"/>
                  <a:pt x="510" y="166"/>
                </a:cubicBezTo>
                <a:cubicBezTo>
                  <a:pt x="510" y="166"/>
                  <a:pt x="510" y="166"/>
                  <a:pt x="510" y="166"/>
                </a:cubicBezTo>
                <a:cubicBezTo>
                  <a:pt x="510" y="166"/>
                  <a:pt x="508" y="168"/>
                  <a:pt x="508" y="168"/>
                </a:cubicBezTo>
                <a:cubicBezTo>
                  <a:pt x="507" y="168"/>
                  <a:pt x="505" y="168"/>
                  <a:pt x="504" y="168"/>
                </a:cubicBezTo>
                <a:cubicBezTo>
                  <a:pt x="504" y="169"/>
                  <a:pt x="504" y="170"/>
                  <a:pt x="504" y="171"/>
                </a:cubicBezTo>
                <a:cubicBezTo>
                  <a:pt x="498" y="171"/>
                  <a:pt x="498" y="171"/>
                  <a:pt x="498" y="171"/>
                </a:cubicBezTo>
                <a:cubicBezTo>
                  <a:pt x="498" y="172"/>
                  <a:pt x="498" y="173"/>
                  <a:pt x="498" y="173"/>
                </a:cubicBezTo>
                <a:cubicBezTo>
                  <a:pt x="497" y="174"/>
                  <a:pt x="495" y="173"/>
                  <a:pt x="493" y="174"/>
                </a:cubicBezTo>
                <a:cubicBezTo>
                  <a:pt x="492" y="175"/>
                  <a:pt x="494" y="175"/>
                  <a:pt x="494" y="175"/>
                </a:cubicBezTo>
                <a:cubicBezTo>
                  <a:pt x="493" y="175"/>
                  <a:pt x="494" y="176"/>
                  <a:pt x="494" y="176"/>
                </a:cubicBezTo>
                <a:cubicBezTo>
                  <a:pt x="494" y="177"/>
                  <a:pt x="493" y="177"/>
                  <a:pt x="492" y="179"/>
                </a:cubicBezTo>
                <a:cubicBezTo>
                  <a:pt x="492" y="179"/>
                  <a:pt x="495" y="179"/>
                  <a:pt x="494" y="179"/>
                </a:cubicBezTo>
                <a:cubicBezTo>
                  <a:pt x="492" y="180"/>
                  <a:pt x="492" y="179"/>
                  <a:pt x="490" y="179"/>
                </a:cubicBezTo>
                <a:cubicBezTo>
                  <a:pt x="488" y="179"/>
                  <a:pt x="487" y="181"/>
                  <a:pt x="487" y="181"/>
                </a:cubicBezTo>
                <a:cubicBezTo>
                  <a:pt x="487" y="181"/>
                  <a:pt x="487" y="186"/>
                  <a:pt x="487" y="188"/>
                </a:cubicBezTo>
                <a:cubicBezTo>
                  <a:pt x="488" y="188"/>
                  <a:pt x="489" y="189"/>
                  <a:pt x="489" y="189"/>
                </a:cubicBezTo>
                <a:cubicBezTo>
                  <a:pt x="490" y="190"/>
                  <a:pt x="494" y="188"/>
                  <a:pt x="496" y="189"/>
                </a:cubicBezTo>
                <a:cubicBezTo>
                  <a:pt x="496" y="189"/>
                  <a:pt x="495" y="194"/>
                  <a:pt x="496" y="195"/>
                </a:cubicBezTo>
                <a:cubicBezTo>
                  <a:pt x="493" y="193"/>
                  <a:pt x="492" y="192"/>
                  <a:pt x="486" y="192"/>
                </a:cubicBezTo>
                <a:cubicBezTo>
                  <a:pt x="486" y="194"/>
                  <a:pt x="486" y="195"/>
                  <a:pt x="486" y="196"/>
                </a:cubicBezTo>
                <a:cubicBezTo>
                  <a:pt x="491" y="200"/>
                  <a:pt x="495" y="197"/>
                  <a:pt x="490" y="203"/>
                </a:cubicBezTo>
                <a:cubicBezTo>
                  <a:pt x="490" y="201"/>
                  <a:pt x="491" y="208"/>
                  <a:pt x="492" y="210"/>
                </a:cubicBezTo>
                <a:cubicBezTo>
                  <a:pt x="486" y="207"/>
                  <a:pt x="485" y="208"/>
                  <a:pt x="478" y="209"/>
                </a:cubicBezTo>
                <a:cubicBezTo>
                  <a:pt x="480" y="208"/>
                  <a:pt x="482" y="206"/>
                  <a:pt x="484" y="205"/>
                </a:cubicBezTo>
                <a:cubicBezTo>
                  <a:pt x="484" y="205"/>
                  <a:pt x="485" y="206"/>
                  <a:pt x="486" y="205"/>
                </a:cubicBezTo>
                <a:cubicBezTo>
                  <a:pt x="485" y="204"/>
                  <a:pt x="486" y="203"/>
                  <a:pt x="485" y="202"/>
                </a:cubicBezTo>
                <a:cubicBezTo>
                  <a:pt x="484" y="201"/>
                  <a:pt x="481" y="201"/>
                  <a:pt x="480" y="199"/>
                </a:cubicBezTo>
                <a:cubicBezTo>
                  <a:pt x="478" y="196"/>
                  <a:pt x="479" y="183"/>
                  <a:pt x="480" y="179"/>
                </a:cubicBezTo>
                <a:cubicBezTo>
                  <a:pt x="482" y="172"/>
                  <a:pt x="491" y="170"/>
                  <a:pt x="500" y="169"/>
                </a:cubicBezTo>
                <a:cubicBezTo>
                  <a:pt x="499" y="169"/>
                  <a:pt x="501" y="169"/>
                  <a:pt x="501" y="169"/>
                </a:cubicBezTo>
                <a:cubicBezTo>
                  <a:pt x="501" y="169"/>
                  <a:pt x="501" y="167"/>
                  <a:pt x="501" y="167"/>
                </a:cubicBezTo>
                <a:cubicBezTo>
                  <a:pt x="500" y="167"/>
                  <a:pt x="497" y="166"/>
                  <a:pt x="496" y="166"/>
                </a:cubicBezTo>
                <a:cubicBezTo>
                  <a:pt x="493" y="165"/>
                  <a:pt x="486" y="165"/>
                  <a:pt x="482" y="166"/>
                </a:cubicBezTo>
                <a:cubicBezTo>
                  <a:pt x="480" y="168"/>
                  <a:pt x="480" y="168"/>
                  <a:pt x="480" y="168"/>
                </a:cubicBezTo>
                <a:cubicBezTo>
                  <a:pt x="478" y="168"/>
                  <a:pt x="477" y="166"/>
                  <a:pt x="474" y="166"/>
                </a:cubicBezTo>
                <a:cubicBezTo>
                  <a:pt x="473" y="166"/>
                  <a:pt x="471" y="168"/>
                  <a:pt x="470" y="168"/>
                </a:cubicBezTo>
                <a:cubicBezTo>
                  <a:pt x="467" y="168"/>
                  <a:pt x="467" y="167"/>
                  <a:pt x="464" y="168"/>
                </a:cubicBezTo>
                <a:cubicBezTo>
                  <a:pt x="464" y="168"/>
                  <a:pt x="464" y="168"/>
                  <a:pt x="464" y="168"/>
                </a:cubicBezTo>
                <a:cubicBezTo>
                  <a:pt x="463" y="169"/>
                  <a:pt x="461" y="171"/>
                  <a:pt x="460" y="172"/>
                </a:cubicBezTo>
                <a:cubicBezTo>
                  <a:pt x="460" y="173"/>
                  <a:pt x="461" y="175"/>
                  <a:pt x="461" y="175"/>
                </a:cubicBezTo>
                <a:cubicBezTo>
                  <a:pt x="461" y="175"/>
                  <a:pt x="456" y="178"/>
                  <a:pt x="456" y="178"/>
                </a:cubicBezTo>
                <a:cubicBezTo>
                  <a:pt x="457" y="181"/>
                  <a:pt x="457" y="181"/>
                  <a:pt x="457" y="181"/>
                </a:cubicBezTo>
                <a:cubicBezTo>
                  <a:pt x="456" y="183"/>
                  <a:pt x="449" y="189"/>
                  <a:pt x="449" y="190"/>
                </a:cubicBezTo>
                <a:cubicBezTo>
                  <a:pt x="448" y="191"/>
                  <a:pt x="450" y="192"/>
                  <a:pt x="450" y="194"/>
                </a:cubicBezTo>
                <a:cubicBezTo>
                  <a:pt x="450" y="195"/>
                  <a:pt x="447" y="197"/>
                  <a:pt x="447" y="197"/>
                </a:cubicBezTo>
                <a:cubicBezTo>
                  <a:pt x="446" y="199"/>
                  <a:pt x="446" y="199"/>
                  <a:pt x="446" y="201"/>
                </a:cubicBezTo>
                <a:cubicBezTo>
                  <a:pt x="448" y="202"/>
                  <a:pt x="450" y="203"/>
                  <a:pt x="453" y="204"/>
                </a:cubicBezTo>
                <a:cubicBezTo>
                  <a:pt x="453" y="205"/>
                  <a:pt x="453" y="205"/>
                  <a:pt x="453" y="205"/>
                </a:cubicBezTo>
                <a:cubicBezTo>
                  <a:pt x="452" y="205"/>
                  <a:pt x="452" y="205"/>
                  <a:pt x="452" y="205"/>
                </a:cubicBezTo>
                <a:cubicBezTo>
                  <a:pt x="450" y="205"/>
                  <a:pt x="454" y="209"/>
                  <a:pt x="455" y="209"/>
                </a:cubicBezTo>
                <a:cubicBezTo>
                  <a:pt x="455" y="210"/>
                  <a:pt x="455" y="210"/>
                  <a:pt x="455" y="210"/>
                </a:cubicBezTo>
                <a:cubicBezTo>
                  <a:pt x="458" y="211"/>
                  <a:pt x="463" y="210"/>
                  <a:pt x="466" y="210"/>
                </a:cubicBezTo>
                <a:cubicBezTo>
                  <a:pt x="467" y="213"/>
                  <a:pt x="467" y="213"/>
                  <a:pt x="467" y="213"/>
                </a:cubicBezTo>
                <a:cubicBezTo>
                  <a:pt x="465" y="212"/>
                  <a:pt x="463" y="213"/>
                  <a:pt x="461" y="213"/>
                </a:cubicBezTo>
                <a:cubicBezTo>
                  <a:pt x="461" y="213"/>
                  <a:pt x="461" y="215"/>
                  <a:pt x="461" y="215"/>
                </a:cubicBezTo>
                <a:cubicBezTo>
                  <a:pt x="461" y="215"/>
                  <a:pt x="464" y="218"/>
                  <a:pt x="464" y="218"/>
                </a:cubicBezTo>
                <a:cubicBezTo>
                  <a:pt x="464" y="219"/>
                  <a:pt x="464" y="219"/>
                  <a:pt x="464" y="219"/>
                </a:cubicBezTo>
                <a:cubicBezTo>
                  <a:pt x="464" y="219"/>
                  <a:pt x="464" y="218"/>
                  <a:pt x="466" y="218"/>
                </a:cubicBezTo>
                <a:cubicBezTo>
                  <a:pt x="466" y="218"/>
                  <a:pt x="469" y="220"/>
                  <a:pt x="470" y="221"/>
                </a:cubicBezTo>
                <a:cubicBezTo>
                  <a:pt x="469" y="221"/>
                  <a:pt x="468" y="221"/>
                  <a:pt x="468" y="221"/>
                </a:cubicBezTo>
                <a:cubicBezTo>
                  <a:pt x="468" y="223"/>
                  <a:pt x="468" y="223"/>
                  <a:pt x="468" y="223"/>
                </a:cubicBezTo>
                <a:cubicBezTo>
                  <a:pt x="469" y="223"/>
                  <a:pt x="471" y="223"/>
                  <a:pt x="472" y="223"/>
                </a:cubicBezTo>
                <a:cubicBezTo>
                  <a:pt x="474" y="221"/>
                  <a:pt x="475" y="219"/>
                  <a:pt x="478" y="221"/>
                </a:cubicBezTo>
                <a:cubicBezTo>
                  <a:pt x="479" y="221"/>
                  <a:pt x="478" y="222"/>
                  <a:pt x="478" y="223"/>
                </a:cubicBezTo>
                <a:cubicBezTo>
                  <a:pt x="479" y="223"/>
                  <a:pt x="483" y="226"/>
                  <a:pt x="484" y="227"/>
                </a:cubicBezTo>
                <a:cubicBezTo>
                  <a:pt x="484" y="227"/>
                  <a:pt x="483" y="227"/>
                  <a:pt x="483" y="229"/>
                </a:cubicBezTo>
                <a:cubicBezTo>
                  <a:pt x="483" y="229"/>
                  <a:pt x="484" y="229"/>
                  <a:pt x="484" y="229"/>
                </a:cubicBezTo>
                <a:cubicBezTo>
                  <a:pt x="487" y="229"/>
                  <a:pt x="488" y="229"/>
                  <a:pt x="490" y="229"/>
                </a:cubicBezTo>
                <a:cubicBezTo>
                  <a:pt x="490" y="229"/>
                  <a:pt x="488" y="226"/>
                  <a:pt x="489" y="226"/>
                </a:cubicBezTo>
                <a:cubicBezTo>
                  <a:pt x="490" y="226"/>
                  <a:pt x="490" y="226"/>
                  <a:pt x="490" y="226"/>
                </a:cubicBezTo>
                <a:cubicBezTo>
                  <a:pt x="491" y="226"/>
                  <a:pt x="493" y="229"/>
                  <a:pt x="493" y="229"/>
                </a:cubicBezTo>
                <a:cubicBezTo>
                  <a:pt x="495" y="230"/>
                  <a:pt x="497" y="229"/>
                  <a:pt x="499" y="229"/>
                </a:cubicBezTo>
                <a:cubicBezTo>
                  <a:pt x="500" y="231"/>
                  <a:pt x="500" y="231"/>
                  <a:pt x="500" y="231"/>
                </a:cubicBezTo>
                <a:cubicBezTo>
                  <a:pt x="501" y="231"/>
                  <a:pt x="502" y="231"/>
                  <a:pt x="504" y="231"/>
                </a:cubicBezTo>
                <a:cubicBezTo>
                  <a:pt x="505" y="231"/>
                  <a:pt x="509" y="229"/>
                  <a:pt x="510" y="229"/>
                </a:cubicBezTo>
                <a:cubicBezTo>
                  <a:pt x="511" y="229"/>
                  <a:pt x="511" y="231"/>
                  <a:pt x="512" y="231"/>
                </a:cubicBezTo>
                <a:cubicBezTo>
                  <a:pt x="513" y="232"/>
                  <a:pt x="517" y="233"/>
                  <a:pt x="518" y="233"/>
                </a:cubicBezTo>
                <a:cubicBezTo>
                  <a:pt x="524" y="233"/>
                  <a:pt x="520" y="231"/>
                  <a:pt x="518" y="229"/>
                </a:cubicBezTo>
                <a:cubicBezTo>
                  <a:pt x="518" y="229"/>
                  <a:pt x="518" y="228"/>
                  <a:pt x="518" y="227"/>
                </a:cubicBezTo>
                <a:cubicBezTo>
                  <a:pt x="516" y="226"/>
                  <a:pt x="515" y="225"/>
                  <a:pt x="514" y="224"/>
                </a:cubicBezTo>
                <a:cubicBezTo>
                  <a:pt x="512" y="223"/>
                  <a:pt x="513" y="222"/>
                  <a:pt x="516" y="223"/>
                </a:cubicBezTo>
                <a:cubicBezTo>
                  <a:pt x="517" y="223"/>
                  <a:pt x="520" y="228"/>
                  <a:pt x="521" y="229"/>
                </a:cubicBezTo>
                <a:cubicBezTo>
                  <a:pt x="521" y="230"/>
                  <a:pt x="522" y="229"/>
                  <a:pt x="523" y="229"/>
                </a:cubicBezTo>
                <a:cubicBezTo>
                  <a:pt x="525" y="230"/>
                  <a:pt x="526" y="233"/>
                  <a:pt x="528" y="235"/>
                </a:cubicBezTo>
                <a:cubicBezTo>
                  <a:pt x="528" y="235"/>
                  <a:pt x="529" y="235"/>
                  <a:pt x="530" y="235"/>
                </a:cubicBezTo>
                <a:cubicBezTo>
                  <a:pt x="529" y="234"/>
                  <a:pt x="531" y="233"/>
                  <a:pt x="530" y="231"/>
                </a:cubicBezTo>
                <a:cubicBezTo>
                  <a:pt x="530" y="231"/>
                  <a:pt x="527" y="230"/>
                  <a:pt x="527" y="229"/>
                </a:cubicBezTo>
                <a:cubicBezTo>
                  <a:pt x="527" y="229"/>
                  <a:pt x="527" y="228"/>
                  <a:pt x="527" y="227"/>
                </a:cubicBezTo>
                <a:cubicBezTo>
                  <a:pt x="527" y="227"/>
                  <a:pt x="525" y="226"/>
                  <a:pt x="525" y="226"/>
                </a:cubicBezTo>
                <a:cubicBezTo>
                  <a:pt x="525" y="224"/>
                  <a:pt x="526" y="225"/>
                  <a:pt x="526" y="224"/>
                </a:cubicBezTo>
                <a:cubicBezTo>
                  <a:pt x="527" y="224"/>
                  <a:pt x="529" y="224"/>
                  <a:pt x="531" y="224"/>
                </a:cubicBezTo>
                <a:cubicBezTo>
                  <a:pt x="531" y="223"/>
                  <a:pt x="531" y="223"/>
                  <a:pt x="531" y="223"/>
                </a:cubicBezTo>
                <a:cubicBezTo>
                  <a:pt x="531" y="223"/>
                  <a:pt x="534" y="223"/>
                  <a:pt x="534" y="223"/>
                </a:cubicBezTo>
                <a:cubicBezTo>
                  <a:pt x="534" y="224"/>
                  <a:pt x="535" y="223"/>
                  <a:pt x="536" y="223"/>
                </a:cubicBezTo>
                <a:cubicBezTo>
                  <a:pt x="537" y="224"/>
                  <a:pt x="537" y="226"/>
                  <a:pt x="538" y="227"/>
                </a:cubicBezTo>
                <a:cubicBezTo>
                  <a:pt x="542" y="230"/>
                  <a:pt x="542" y="228"/>
                  <a:pt x="545" y="227"/>
                </a:cubicBezTo>
                <a:cubicBezTo>
                  <a:pt x="546" y="227"/>
                  <a:pt x="546" y="228"/>
                  <a:pt x="548" y="228"/>
                </a:cubicBezTo>
                <a:cubicBezTo>
                  <a:pt x="548" y="228"/>
                  <a:pt x="548" y="227"/>
                  <a:pt x="549" y="227"/>
                </a:cubicBezTo>
                <a:cubicBezTo>
                  <a:pt x="548" y="224"/>
                  <a:pt x="548" y="223"/>
                  <a:pt x="548" y="221"/>
                </a:cubicBezTo>
                <a:cubicBezTo>
                  <a:pt x="546" y="221"/>
                  <a:pt x="546" y="221"/>
                  <a:pt x="546" y="221"/>
                </a:cubicBezTo>
                <a:cubicBezTo>
                  <a:pt x="546" y="222"/>
                  <a:pt x="545" y="223"/>
                  <a:pt x="545" y="223"/>
                </a:cubicBezTo>
                <a:cubicBezTo>
                  <a:pt x="544" y="224"/>
                  <a:pt x="544" y="223"/>
                  <a:pt x="543" y="223"/>
                </a:cubicBezTo>
                <a:cubicBezTo>
                  <a:pt x="543" y="223"/>
                  <a:pt x="543" y="221"/>
                  <a:pt x="543" y="221"/>
                </a:cubicBezTo>
                <a:cubicBezTo>
                  <a:pt x="545" y="220"/>
                  <a:pt x="546" y="220"/>
                  <a:pt x="548" y="219"/>
                </a:cubicBezTo>
                <a:cubicBezTo>
                  <a:pt x="549" y="220"/>
                  <a:pt x="550" y="222"/>
                  <a:pt x="550" y="224"/>
                </a:cubicBezTo>
                <a:cubicBezTo>
                  <a:pt x="551" y="224"/>
                  <a:pt x="552" y="224"/>
                  <a:pt x="553" y="225"/>
                </a:cubicBezTo>
                <a:cubicBezTo>
                  <a:pt x="553" y="223"/>
                  <a:pt x="553" y="223"/>
                  <a:pt x="553" y="223"/>
                </a:cubicBezTo>
                <a:cubicBezTo>
                  <a:pt x="553" y="223"/>
                  <a:pt x="555" y="223"/>
                  <a:pt x="556" y="223"/>
                </a:cubicBezTo>
                <a:cubicBezTo>
                  <a:pt x="557" y="226"/>
                  <a:pt x="557" y="230"/>
                  <a:pt x="558" y="233"/>
                </a:cubicBezTo>
                <a:cubicBezTo>
                  <a:pt x="560" y="233"/>
                  <a:pt x="560" y="233"/>
                  <a:pt x="560" y="233"/>
                </a:cubicBezTo>
                <a:cubicBezTo>
                  <a:pt x="560" y="232"/>
                  <a:pt x="560" y="230"/>
                  <a:pt x="560" y="229"/>
                </a:cubicBezTo>
                <a:cubicBezTo>
                  <a:pt x="561" y="229"/>
                  <a:pt x="560" y="229"/>
                  <a:pt x="562" y="229"/>
                </a:cubicBezTo>
                <a:cubicBezTo>
                  <a:pt x="562" y="229"/>
                  <a:pt x="563" y="228"/>
                  <a:pt x="563" y="228"/>
                </a:cubicBezTo>
                <a:cubicBezTo>
                  <a:pt x="564" y="228"/>
                  <a:pt x="564" y="229"/>
                  <a:pt x="566" y="229"/>
                </a:cubicBezTo>
                <a:cubicBezTo>
                  <a:pt x="566" y="230"/>
                  <a:pt x="565" y="231"/>
                  <a:pt x="566" y="231"/>
                </a:cubicBezTo>
                <a:cubicBezTo>
                  <a:pt x="567" y="232"/>
                  <a:pt x="568" y="231"/>
                  <a:pt x="568" y="231"/>
                </a:cubicBezTo>
                <a:cubicBezTo>
                  <a:pt x="568" y="233"/>
                  <a:pt x="567" y="233"/>
                  <a:pt x="567" y="235"/>
                </a:cubicBezTo>
                <a:cubicBezTo>
                  <a:pt x="568" y="235"/>
                  <a:pt x="569" y="235"/>
                  <a:pt x="570" y="235"/>
                </a:cubicBezTo>
                <a:cubicBezTo>
                  <a:pt x="572" y="231"/>
                  <a:pt x="571" y="232"/>
                  <a:pt x="575" y="232"/>
                </a:cubicBezTo>
                <a:cubicBezTo>
                  <a:pt x="576" y="235"/>
                  <a:pt x="576" y="235"/>
                  <a:pt x="576" y="235"/>
                </a:cubicBezTo>
                <a:cubicBezTo>
                  <a:pt x="575" y="235"/>
                  <a:pt x="574" y="234"/>
                  <a:pt x="573" y="234"/>
                </a:cubicBezTo>
                <a:cubicBezTo>
                  <a:pt x="573" y="235"/>
                  <a:pt x="573" y="235"/>
                  <a:pt x="572" y="235"/>
                </a:cubicBezTo>
                <a:cubicBezTo>
                  <a:pt x="572" y="236"/>
                  <a:pt x="572" y="238"/>
                  <a:pt x="572" y="239"/>
                </a:cubicBezTo>
                <a:cubicBezTo>
                  <a:pt x="573" y="239"/>
                  <a:pt x="573" y="240"/>
                  <a:pt x="574" y="241"/>
                </a:cubicBezTo>
                <a:cubicBezTo>
                  <a:pt x="575" y="241"/>
                  <a:pt x="577" y="241"/>
                  <a:pt x="578" y="241"/>
                </a:cubicBezTo>
                <a:cubicBezTo>
                  <a:pt x="579" y="242"/>
                  <a:pt x="579" y="245"/>
                  <a:pt x="578" y="244"/>
                </a:cubicBezTo>
                <a:cubicBezTo>
                  <a:pt x="578" y="244"/>
                  <a:pt x="578" y="243"/>
                  <a:pt x="577" y="243"/>
                </a:cubicBezTo>
                <a:cubicBezTo>
                  <a:pt x="577" y="243"/>
                  <a:pt x="576" y="243"/>
                  <a:pt x="575" y="243"/>
                </a:cubicBezTo>
                <a:cubicBezTo>
                  <a:pt x="575" y="243"/>
                  <a:pt x="575" y="244"/>
                  <a:pt x="575" y="245"/>
                </a:cubicBezTo>
                <a:cubicBezTo>
                  <a:pt x="574" y="246"/>
                  <a:pt x="575" y="246"/>
                  <a:pt x="574" y="247"/>
                </a:cubicBezTo>
                <a:cubicBezTo>
                  <a:pt x="572" y="246"/>
                  <a:pt x="574" y="251"/>
                  <a:pt x="574" y="251"/>
                </a:cubicBezTo>
                <a:cubicBezTo>
                  <a:pt x="574" y="251"/>
                  <a:pt x="576" y="250"/>
                  <a:pt x="576" y="251"/>
                </a:cubicBezTo>
                <a:cubicBezTo>
                  <a:pt x="577" y="251"/>
                  <a:pt x="575" y="254"/>
                  <a:pt x="576" y="255"/>
                </a:cubicBezTo>
                <a:cubicBezTo>
                  <a:pt x="577" y="254"/>
                  <a:pt x="577" y="255"/>
                  <a:pt x="578" y="255"/>
                </a:cubicBezTo>
                <a:cubicBezTo>
                  <a:pt x="580" y="254"/>
                  <a:pt x="584" y="249"/>
                  <a:pt x="585" y="247"/>
                </a:cubicBezTo>
                <a:cubicBezTo>
                  <a:pt x="586" y="248"/>
                  <a:pt x="587" y="248"/>
                  <a:pt x="588" y="248"/>
                </a:cubicBezTo>
                <a:cubicBezTo>
                  <a:pt x="589" y="248"/>
                  <a:pt x="589" y="245"/>
                  <a:pt x="590" y="245"/>
                </a:cubicBezTo>
                <a:cubicBezTo>
                  <a:pt x="591" y="245"/>
                  <a:pt x="591" y="249"/>
                  <a:pt x="591" y="250"/>
                </a:cubicBezTo>
                <a:cubicBezTo>
                  <a:pt x="591" y="250"/>
                  <a:pt x="589" y="251"/>
                  <a:pt x="588" y="251"/>
                </a:cubicBezTo>
                <a:cubicBezTo>
                  <a:pt x="588" y="252"/>
                  <a:pt x="588" y="253"/>
                  <a:pt x="589" y="253"/>
                </a:cubicBezTo>
                <a:cubicBezTo>
                  <a:pt x="589" y="254"/>
                  <a:pt x="589" y="254"/>
                  <a:pt x="589" y="255"/>
                </a:cubicBezTo>
                <a:cubicBezTo>
                  <a:pt x="589" y="256"/>
                  <a:pt x="589" y="256"/>
                  <a:pt x="589" y="256"/>
                </a:cubicBezTo>
                <a:cubicBezTo>
                  <a:pt x="591" y="256"/>
                  <a:pt x="592" y="256"/>
                  <a:pt x="593" y="256"/>
                </a:cubicBezTo>
                <a:cubicBezTo>
                  <a:pt x="593" y="256"/>
                  <a:pt x="595" y="258"/>
                  <a:pt x="593" y="257"/>
                </a:cubicBezTo>
                <a:cubicBezTo>
                  <a:pt x="594" y="257"/>
                  <a:pt x="594" y="259"/>
                  <a:pt x="594" y="259"/>
                </a:cubicBezTo>
                <a:cubicBezTo>
                  <a:pt x="595" y="260"/>
                  <a:pt x="596" y="259"/>
                  <a:pt x="597" y="260"/>
                </a:cubicBezTo>
                <a:cubicBezTo>
                  <a:pt x="597" y="263"/>
                  <a:pt x="596" y="263"/>
                  <a:pt x="597" y="267"/>
                </a:cubicBezTo>
                <a:cubicBezTo>
                  <a:pt x="599" y="267"/>
                  <a:pt x="599" y="267"/>
                  <a:pt x="599" y="267"/>
                </a:cubicBezTo>
                <a:cubicBezTo>
                  <a:pt x="599" y="268"/>
                  <a:pt x="598" y="269"/>
                  <a:pt x="598" y="271"/>
                </a:cubicBezTo>
                <a:cubicBezTo>
                  <a:pt x="598" y="271"/>
                  <a:pt x="600" y="271"/>
                  <a:pt x="601" y="271"/>
                </a:cubicBezTo>
                <a:cubicBezTo>
                  <a:pt x="601" y="271"/>
                  <a:pt x="600" y="273"/>
                  <a:pt x="601" y="273"/>
                </a:cubicBezTo>
                <a:cubicBezTo>
                  <a:pt x="600" y="273"/>
                  <a:pt x="600" y="273"/>
                  <a:pt x="600" y="275"/>
                </a:cubicBezTo>
                <a:cubicBezTo>
                  <a:pt x="598" y="275"/>
                  <a:pt x="599" y="274"/>
                  <a:pt x="597" y="274"/>
                </a:cubicBezTo>
                <a:cubicBezTo>
                  <a:pt x="597" y="275"/>
                  <a:pt x="596" y="274"/>
                  <a:pt x="595" y="275"/>
                </a:cubicBezTo>
                <a:cubicBezTo>
                  <a:pt x="593" y="280"/>
                  <a:pt x="596" y="282"/>
                  <a:pt x="599" y="283"/>
                </a:cubicBezTo>
                <a:cubicBezTo>
                  <a:pt x="595" y="283"/>
                  <a:pt x="593" y="285"/>
                  <a:pt x="591" y="288"/>
                </a:cubicBezTo>
                <a:cubicBezTo>
                  <a:pt x="590" y="289"/>
                  <a:pt x="590" y="291"/>
                  <a:pt x="589" y="292"/>
                </a:cubicBezTo>
                <a:cubicBezTo>
                  <a:pt x="587" y="293"/>
                  <a:pt x="586" y="293"/>
                  <a:pt x="584" y="294"/>
                </a:cubicBezTo>
                <a:cubicBezTo>
                  <a:pt x="584" y="294"/>
                  <a:pt x="584" y="296"/>
                  <a:pt x="584" y="296"/>
                </a:cubicBezTo>
                <a:cubicBezTo>
                  <a:pt x="585" y="297"/>
                  <a:pt x="587" y="300"/>
                  <a:pt x="587" y="300"/>
                </a:cubicBezTo>
                <a:cubicBezTo>
                  <a:pt x="588" y="300"/>
                  <a:pt x="589" y="299"/>
                  <a:pt x="589" y="300"/>
                </a:cubicBezTo>
                <a:cubicBezTo>
                  <a:pt x="590" y="301"/>
                  <a:pt x="590" y="302"/>
                  <a:pt x="590" y="303"/>
                </a:cubicBezTo>
                <a:cubicBezTo>
                  <a:pt x="591" y="304"/>
                  <a:pt x="593" y="305"/>
                  <a:pt x="594" y="306"/>
                </a:cubicBezTo>
                <a:cubicBezTo>
                  <a:pt x="595" y="308"/>
                  <a:pt x="595" y="309"/>
                  <a:pt x="595" y="310"/>
                </a:cubicBezTo>
                <a:cubicBezTo>
                  <a:pt x="593" y="310"/>
                  <a:pt x="589" y="310"/>
                  <a:pt x="585" y="311"/>
                </a:cubicBezTo>
                <a:cubicBezTo>
                  <a:pt x="584" y="311"/>
                  <a:pt x="582" y="313"/>
                  <a:pt x="582" y="313"/>
                </a:cubicBezTo>
                <a:cubicBezTo>
                  <a:pt x="580" y="313"/>
                  <a:pt x="580" y="312"/>
                  <a:pt x="577" y="312"/>
                </a:cubicBezTo>
                <a:cubicBezTo>
                  <a:pt x="577" y="312"/>
                  <a:pt x="576" y="312"/>
                  <a:pt x="575" y="312"/>
                </a:cubicBezTo>
                <a:cubicBezTo>
                  <a:pt x="575" y="314"/>
                  <a:pt x="575" y="314"/>
                  <a:pt x="575" y="314"/>
                </a:cubicBezTo>
                <a:cubicBezTo>
                  <a:pt x="574" y="314"/>
                  <a:pt x="573" y="312"/>
                  <a:pt x="572" y="312"/>
                </a:cubicBezTo>
                <a:cubicBezTo>
                  <a:pt x="572" y="313"/>
                  <a:pt x="572" y="313"/>
                  <a:pt x="572" y="313"/>
                </a:cubicBezTo>
                <a:cubicBezTo>
                  <a:pt x="571" y="313"/>
                  <a:pt x="571" y="314"/>
                  <a:pt x="571" y="314"/>
                </a:cubicBezTo>
                <a:cubicBezTo>
                  <a:pt x="570" y="315"/>
                  <a:pt x="569" y="314"/>
                  <a:pt x="568" y="314"/>
                </a:cubicBezTo>
                <a:cubicBezTo>
                  <a:pt x="567" y="316"/>
                  <a:pt x="567" y="316"/>
                  <a:pt x="567" y="316"/>
                </a:cubicBezTo>
                <a:cubicBezTo>
                  <a:pt x="565" y="316"/>
                  <a:pt x="564" y="315"/>
                  <a:pt x="563" y="314"/>
                </a:cubicBezTo>
                <a:cubicBezTo>
                  <a:pt x="561" y="314"/>
                  <a:pt x="557" y="314"/>
                  <a:pt x="555" y="314"/>
                </a:cubicBezTo>
                <a:cubicBezTo>
                  <a:pt x="554" y="316"/>
                  <a:pt x="552" y="320"/>
                  <a:pt x="552" y="321"/>
                </a:cubicBezTo>
                <a:cubicBezTo>
                  <a:pt x="552" y="323"/>
                  <a:pt x="553" y="322"/>
                  <a:pt x="554" y="323"/>
                </a:cubicBezTo>
                <a:cubicBezTo>
                  <a:pt x="552" y="325"/>
                  <a:pt x="552" y="327"/>
                  <a:pt x="550" y="328"/>
                </a:cubicBezTo>
                <a:cubicBezTo>
                  <a:pt x="550" y="328"/>
                  <a:pt x="551" y="331"/>
                  <a:pt x="552" y="332"/>
                </a:cubicBezTo>
                <a:cubicBezTo>
                  <a:pt x="553" y="333"/>
                  <a:pt x="554" y="332"/>
                  <a:pt x="556" y="333"/>
                </a:cubicBezTo>
                <a:cubicBezTo>
                  <a:pt x="556" y="334"/>
                  <a:pt x="556" y="334"/>
                  <a:pt x="556" y="334"/>
                </a:cubicBezTo>
                <a:cubicBezTo>
                  <a:pt x="558" y="335"/>
                  <a:pt x="557" y="333"/>
                  <a:pt x="559" y="334"/>
                </a:cubicBezTo>
                <a:cubicBezTo>
                  <a:pt x="560" y="335"/>
                  <a:pt x="560" y="335"/>
                  <a:pt x="560" y="335"/>
                </a:cubicBezTo>
                <a:cubicBezTo>
                  <a:pt x="562" y="335"/>
                  <a:pt x="563" y="335"/>
                  <a:pt x="566" y="334"/>
                </a:cubicBezTo>
                <a:cubicBezTo>
                  <a:pt x="566" y="332"/>
                  <a:pt x="566" y="332"/>
                  <a:pt x="566" y="332"/>
                </a:cubicBezTo>
                <a:cubicBezTo>
                  <a:pt x="567" y="332"/>
                  <a:pt x="568" y="333"/>
                  <a:pt x="570" y="332"/>
                </a:cubicBezTo>
                <a:cubicBezTo>
                  <a:pt x="570" y="331"/>
                  <a:pt x="569" y="330"/>
                  <a:pt x="570" y="330"/>
                </a:cubicBezTo>
                <a:cubicBezTo>
                  <a:pt x="570" y="330"/>
                  <a:pt x="571" y="329"/>
                  <a:pt x="572" y="329"/>
                </a:cubicBezTo>
                <a:cubicBezTo>
                  <a:pt x="572" y="328"/>
                  <a:pt x="572" y="327"/>
                  <a:pt x="573" y="326"/>
                </a:cubicBezTo>
                <a:cubicBezTo>
                  <a:pt x="574" y="329"/>
                  <a:pt x="574" y="329"/>
                  <a:pt x="574" y="329"/>
                </a:cubicBezTo>
                <a:cubicBezTo>
                  <a:pt x="575" y="329"/>
                  <a:pt x="578" y="331"/>
                  <a:pt x="579" y="330"/>
                </a:cubicBezTo>
                <a:cubicBezTo>
                  <a:pt x="579" y="330"/>
                  <a:pt x="579" y="329"/>
                  <a:pt x="580" y="329"/>
                </a:cubicBezTo>
                <a:cubicBezTo>
                  <a:pt x="580" y="329"/>
                  <a:pt x="580" y="327"/>
                  <a:pt x="580" y="327"/>
                </a:cubicBezTo>
                <a:cubicBezTo>
                  <a:pt x="579" y="326"/>
                  <a:pt x="577" y="325"/>
                  <a:pt x="576" y="324"/>
                </a:cubicBezTo>
                <a:cubicBezTo>
                  <a:pt x="576" y="323"/>
                  <a:pt x="576" y="323"/>
                  <a:pt x="576" y="323"/>
                </a:cubicBezTo>
                <a:cubicBezTo>
                  <a:pt x="578" y="322"/>
                  <a:pt x="577" y="322"/>
                  <a:pt x="578" y="321"/>
                </a:cubicBezTo>
                <a:cubicBezTo>
                  <a:pt x="579" y="321"/>
                  <a:pt x="579" y="321"/>
                  <a:pt x="579" y="321"/>
                </a:cubicBezTo>
                <a:cubicBezTo>
                  <a:pt x="580" y="322"/>
                  <a:pt x="579" y="323"/>
                  <a:pt x="579" y="324"/>
                </a:cubicBezTo>
                <a:cubicBezTo>
                  <a:pt x="580" y="324"/>
                  <a:pt x="581" y="326"/>
                  <a:pt x="581" y="326"/>
                </a:cubicBezTo>
                <a:cubicBezTo>
                  <a:pt x="583" y="326"/>
                  <a:pt x="583" y="326"/>
                  <a:pt x="584" y="326"/>
                </a:cubicBezTo>
                <a:cubicBezTo>
                  <a:pt x="585" y="326"/>
                  <a:pt x="585" y="323"/>
                  <a:pt x="584" y="323"/>
                </a:cubicBezTo>
                <a:cubicBezTo>
                  <a:pt x="585" y="323"/>
                  <a:pt x="586" y="324"/>
                  <a:pt x="586" y="324"/>
                </a:cubicBezTo>
                <a:cubicBezTo>
                  <a:pt x="586" y="324"/>
                  <a:pt x="586" y="326"/>
                  <a:pt x="586" y="326"/>
                </a:cubicBezTo>
                <a:cubicBezTo>
                  <a:pt x="587" y="326"/>
                  <a:pt x="588" y="326"/>
                  <a:pt x="589" y="327"/>
                </a:cubicBezTo>
                <a:cubicBezTo>
                  <a:pt x="589" y="327"/>
                  <a:pt x="589" y="329"/>
                  <a:pt x="589" y="330"/>
                </a:cubicBezTo>
                <a:cubicBezTo>
                  <a:pt x="589" y="329"/>
                  <a:pt x="590" y="327"/>
                  <a:pt x="591" y="327"/>
                </a:cubicBezTo>
                <a:cubicBezTo>
                  <a:pt x="591" y="327"/>
                  <a:pt x="593" y="327"/>
                  <a:pt x="593" y="327"/>
                </a:cubicBezTo>
                <a:cubicBezTo>
                  <a:pt x="594" y="328"/>
                  <a:pt x="595" y="334"/>
                  <a:pt x="596" y="335"/>
                </a:cubicBezTo>
                <a:cubicBezTo>
                  <a:pt x="596" y="335"/>
                  <a:pt x="598" y="335"/>
                  <a:pt x="599" y="335"/>
                </a:cubicBezTo>
                <a:cubicBezTo>
                  <a:pt x="599" y="337"/>
                  <a:pt x="600" y="340"/>
                  <a:pt x="600" y="342"/>
                </a:cubicBezTo>
                <a:cubicBezTo>
                  <a:pt x="602" y="342"/>
                  <a:pt x="602" y="342"/>
                  <a:pt x="603" y="341"/>
                </a:cubicBezTo>
                <a:cubicBezTo>
                  <a:pt x="603" y="343"/>
                  <a:pt x="603" y="343"/>
                  <a:pt x="603" y="343"/>
                </a:cubicBezTo>
                <a:cubicBezTo>
                  <a:pt x="605" y="344"/>
                  <a:pt x="605" y="344"/>
                  <a:pt x="605" y="344"/>
                </a:cubicBezTo>
                <a:cubicBezTo>
                  <a:pt x="605" y="343"/>
                  <a:pt x="605" y="344"/>
                  <a:pt x="606" y="344"/>
                </a:cubicBezTo>
                <a:cubicBezTo>
                  <a:pt x="606" y="343"/>
                  <a:pt x="606" y="341"/>
                  <a:pt x="606" y="341"/>
                </a:cubicBezTo>
                <a:cubicBezTo>
                  <a:pt x="607" y="341"/>
                  <a:pt x="608" y="342"/>
                  <a:pt x="608" y="342"/>
                </a:cubicBezTo>
                <a:cubicBezTo>
                  <a:pt x="608" y="342"/>
                  <a:pt x="610" y="342"/>
                  <a:pt x="610" y="342"/>
                </a:cubicBezTo>
                <a:cubicBezTo>
                  <a:pt x="610" y="343"/>
                  <a:pt x="611" y="343"/>
                  <a:pt x="611" y="344"/>
                </a:cubicBezTo>
                <a:cubicBezTo>
                  <a:pt x="610" y="344"/>
                  <a:pt x="610" y="344"/>
                  <a:pt x="610" y="346"/>
                </a:cubicBezTo>
                <a:cubicBezTo>
                  <a:pt x="608" y="346"/>
                  <a:pt x="606" y="347"/>
                  <a:pt x="604" y="347"/>
                </a:cubicBezTo>
                <a:cubicBezTo>
                  <a:pt x="604" y="348"/>
                  <a:pt x="604" y="348"/>
                  <a:pt x="604" y="348"/>
                </a:cubicBezTo>
                <a:cubicBezTo>
                  <a:pt x="605" y="349"/>
                  <a:pt x="606" y="348"/>
                  <a:pt x="607" y="348"/>
                </a:cubicBezTo>
                <a:cubicBezTo>
                  <a:pt x="608" y="349"/>
                  <a:pt x="610" y="351"/>
                  <a:pt x="610" y="351"/>
                </a:cubicBezTo>
                <a:cubicBezTo>
                  <a:pt x="612" y="351"/>
                  <a:pt x="612" y="349"/>
                  <a:pt x="613" y="349"/>
                </a:cubicBezTo>
                <a:cubicBezTo>
                  <a:pt x="614" y="349"/>
                  <a:pt x="614" y="350"/>
                  <a:pt x="615" y="351"/>
                </a:cubicBezTo>
                <a:cubicBezTo>
                  <a:pt x="617" y="351"/>
                  <a:pt x="619" y="351"/>
                  <a:pt x="621" y="351"/>
                </a:cubicBezTo>
                <a:cubicBezTo>
                  <a:pt x="621" y="350"/>
                  <a:pt x="622" y="348"/>
                  <a:pt x="622" y="348"/>
                </a:cubicBezTo>
                <a:cubicBezTo>
                  <a:pt x="623" y="348"/>
                  <a:pt x="623" y="349"/>
                  <a:pt x="624" y="350"/>
                </a:cubicBezTo>
                <a:cubicBezTo>
                  <a:pt x="625" y="350"/>
                  <a:pt x="625" y="349"/>
                  <a:pt x="626" y="349"/>
                </a:cubicBezTo>
                <a:cubicBezTo>
                  <a:pt x="628" y="349"/>
                  <a:pt x="631" y="350"/>
                  <a:pt x="633" y="351"/>
                </a:cubicBezTo>
                <a:cubicBezTo>
                  <a:pt x="634" y="350"/>
                  <a:pt x="634" y="349"/>
                  <a:pt x="635" y="349"/>
                </a:cubicBezTo>
                <a:cubicBezTo>
                  <a:pt x="635" y="349"/>
                  <a:pt x="637" y="351"/>
                  <a:pt x="637" y="351"/>
                </a:cubicBezTo>
                <a:cubicBezTo>
                  <a:pt x="640" y="352"/>
                  <a:pt x="642" y="350"/>
                  <a:pt x="644" y="350"/>
                </a:cubicBezTo>
                <a:cubicBezTo>
                  <a:pt x="645" y="350"/>
                  <a:pt x="647" y="353"/>
                  <a:pt x="649" y="353"/>
                </a:cubicBezTo>
                <a:cubicBezTo>
                  <a:pt x="650" y="353"/>
                  <a:pt x="649" y="352"/>
                  <a:pt x="651" y="352"/>
                </a:cubicBezTo>
                <a:cubicBezTo>
                  <a:pt x="651" y="352"/>
                  <a:pt x="654" y="354"/>
                  <a:pt x="655" y="354"/>
                </a:cubicBezTo>
                <a:cubicBezTo>
                  <a:pt x="657" y="353"/>
                  <a:pt x="656" y="352"/>
                  <a:pt x="657" y="350"/>
                </a:cubicBezTo>
                <a:cubicBezTo>
                  <a:pt x="657" y="348"/>
                  <a:pt x="657" y="348"/>
                  <a:pt x="657" y="348"/>
                </a:cubicBezTo>
                <a:cubicBezTo>
                  <a:pt x="658" y="349"/>
                  <a:pt x="657" y="347"/>
                  <a:pt x="657" y="347"/>
                </a:cubicBezTo>
                <a:cubicBezTo>
                  <a:pt x="654" y="346"/>
                  <a:pt x="652" y="347"/>
                  <a:pt x="649" y="346"/>
                </a:cubicBezTo>
                <a:cubicBezTo>
                  <a:pt x="648" y="345"/>
                  <a:pt x="649" y="344"/>
                  <a:pt x="649" y="343"/>
                </a:cubicBezTo>
                <a:cubicBezTo>
                  <a:pt x="647" y="343"/>
                  <a:pt x="647" y="343"/>
                  <a:pt x="647" y="343"/>
                </a:cubicBezTo>
                <a:cubicBezTo>
                  <a:pt x="647" y="343"/>
                  <a:pt x="645" y="341"/>
                  <a:pt x="645" y="340"/>
                </a:cubicBezTo>
                <a:cubicBezTo>
                  <a:pt x="643" y="340"/>
                  <a:pt x="640" y="341"/>
                  <a:pt x="639" y="340"/>
                </a:cubicBezTo>
                <a:cubicBezTo>
                  <a:pt x="639" y="340"/>
                  <a:pt x="639" y="338"/>
                  <a:pt x="639" y="338"/>
                </a:cubicBezTo>
                <a:cubicBezTo>
                  <a:pt x="638" y="338"/>
                  <a:pt x="638" y="338"/>
                  <a:pt x="638" y="338"/>
                </a:cubicBezTo>
                <a:cubicBezTo>
                  <a:pt x="634" y="336"/>
                  <a:pt x="631" y="333"/>
                  <a:pt x="627" y="330"/>
                </a:cubicBezTo>
                <a:cubicBezTo>
                  <a:pt x="627" y="330"/>
                  <a:pt x="627" y="328"/>
                  <a:pt x="627" y="329"/>
                </a:cubicBezTo>
                <a:cubicBezTo>
                  <a:pt x="627" y="329"/>
                  <a:pt x="629" y="327"/>
                  <a:pt x="629" y="327"/>
                </a:cubicBezTo>
                <a:cubicBezTo>
                  <a:pt x="632" y="326"/>
                  <a:pt x="637" y="331"/>
                  <a:pt x="639" y="331"/>
                </a:cubicBezTo>
                <a:cubicBezTo>
                  <a:pt x="639" y="331"/>
                  <a:pt x="639" y="329"/>
                  <a:pt x="639" y="328"/>
                </a:cubicBezTo>
                <a:cubicBezTo>
                  <a:pt x="641" y="328"/>
                  <a:pt x="641" y="328"/>
                  <a:pt x="641" y="328"/>
                </a:cubicBezTo>
                <a:cubicBezTo>
                  <a:pt x="643" y="329"/>
                  <a:pt x="644" y="332"/>
                  <a:pt x="646" y="332"/>
                </a:cubicBezTo>
                <a:cubicBezTo>
                  <a:pt x="647" y="332"/>
                  <a:pt x="647" y="330"/>
                  <a:pt x="647" y="330"/>
                </a:cubicBezTo>
                <a:cubicBezTo>
                  <a:pt x="650" y="330"/>
                  <a:pt x="652" y="330"/>
                  <a:pt x="654" y="330"/>
                </a:cubicBezTo>
                <a:cubicBezTo>
                  <a:pt x="655" y="331"/>
                  <a:pt x="655" y="332"/>
                  <a:pt x="655" y="333"/>
                </a:cubicBezTo>
                <a:cubicBezTo>
                  <a:pt x="656" y="333"/>
                  <a:pt x="656" y="332"/>
                  <a:pt x="657" y="332"/>
                </a:cubicBezTo>
                <a:cubicBezTo>
                  <a:pt x="659" y="333"/>
                  <a:pt x="660" y="334"/>
                  <a:pt x="661" y="337"/>
                </a:cubicBezTo>
                <a:cubicBezTo>
                  <a:pt x="662" y="337"/>
                  <a:pt x="664" y="336"/>
                  <a:pt x="665" y="336"/>
                </a:cubicBezTo>
                <a:cubicBezTo>
                  <a:pt x="664" y="335"/>
                  <a:pt x="664" y="335"/>
                  <a:pt x="664" y="335"/>
                </a:cubicBezTo>
                <a:cubicBezTo>
                  <a:pt x="664" y="335"/>
                  <a:pt x="663" y="335"/>
                  <a:pt x="662" y="336"/>
                </a:cubicBezTo>
                <a:cubicBezTo>
                  <a:pt x="661" y="334"/>
                  <a:pt x="660" y="332"/>
                  <a:pt x="660" y="330"/>
                </a:cubicBezTo>
                <a:cubicBezTo>
                  <a:pt x="659" y="330"/>
                  <a:pt x="658" y="331"/>
                  <a:pt x="657" y="330"/>
                </a:cubicBezTo>
                <a:cubicBezTo>
                  <a:pt x="657" y="330"/>
                  <a:pt x="657" y="328"/>
                  <a:pt x="657" y="328"/>
                </a:cubicBezTo>
                <a:cubicBezTo>
                  <a:pt x="663" y="328"/>
                  <a:pt x="662" y="330"/>
                  <a:pt x="661" y="324"/>
                </a:cubicBezTo>
                <a:cubicBezTo>
                  <a:pt x="660" y="324"/>
                  <a:pt x="659" y="323"/>
                  <a:pt x="661" y="323"/>
                </a:cubicBezTo>
                <a:cubicBezTo>
                  <a:pt x="661" y="323"/>
                  <a:pt x="662" y="324"/>
                  <a:pt x="663" y="324"/>
                </a:cubicBezTo>
                <a:cubicBezTo>
                  <a:pt x="664" y="324"/>
                  <a:pt x="664" y="323"/>
                  <a:pt x="665" y="322"/>
                </a:cubicBezTo>
                <a:cubicBezTo>
                  <a:pt x="663" y="320"/>
                  <a:pt x="663" y="318"/>
                  <a:pt x="661" y="315"/>
                </a:cubicBezTo>
                <a:cubicBezTo>
                  <a:pt x="659" y="316"/>
                  <a:pt x="660" y="314"/>
                  <a:pt x="659" y="314"/>
                </a:cubicBezTo>
                <a:cubicBezTo>
                  <a:pt x="659" y="314"/>
                  <a:pt x="657" y="316"/>
                  <a:pt x="659" y="316"/>
                </a:cubicBezTo>
                <a:cubicBezTo>
                  <a:pt x="659" y="317"/>
                  <a:pt x="659" y="318"/>
                  <a:pt x="660" y="318"/>
                </a:cubicBezTo>
                <a:cubicBezTo>
                  <a:pt x="660" y="318"/>
                  <a:pt x="660" y="319"/>
                  <a:pt x="659" y="318"/>
                </a:cubicBezTo>
                <a:cubicBezTo>
                  <a:pt x="657" y="318"/>
                  <a:pt x="658" y="317"/>
                  <a:pt x="657" y="315"/>
                </a:cubicBezTo>
                <a:cubicBezTo>
                  <a:pt x="656" y="315"/>
                  <a:pt x="656" y="316"/>
                  <a:pt x="655" y="316"/>
                </a:cubicBezTo>
                <a:cubicBezTo>
                  <a:pt x="654" y="316"/>
                  <a:pt x="655" y="314"/>
                  <a:pt x="655" y="314"/>
                </a:cubicBezTo>
                <a:cubicBezTo>
                  <a:pt x="654" y="313"/>
                  <a:pt x="652" y="312"/>
                  <a:pt x="652" y="312"/>
                </a:cubicBezTo>
                <a:cubicBezTo>
                  <a:pt x="651" y="311"/>
                  <a:pt x="649" y="312"/>
                  <a:pt x="649" y="312"/>
                </a:cubicBezTo>
                <a:cubicBezTo>
                  <a:pt x="648" y="311"/>
                  <a:pt x="648" y="310"/>
                  <a:pt x="648" y="309"/>
                </a:cubicBezTo>
                <a:cubicBezTo>
                  <a:pt x="648" y="308"/>
                  <a:pt x="646" y="308"/>
                  <a:pt x="645" y="308"/>
                </a:cubicBezTo>
                <a:cubicBezTo>
                  <a:pt x="644" y="306"/>
                  <a:pt x="644" y="304"/>
                  <a:pt x="643" y="301"/>
                </a:cubicBezTo>
                <a:cubicBezTo>
                  <a:pt x="638" y="302"/>
                  <a:pt x="638" y="300"/>
                  <a:pt x="636" y="294"/>
                </a:cubicBezTo>
                <a:cubicBezTo>
                  <a:pt x="637" y="295"/>
                  <a:pt x="637" y="294"/>
                  <a:pt x="639" y="294"/>
                </a:cubicBezTo>
                <a:cubicBezTo>
                  <a:pt x="639" y="296"/>
                  <a:pt x="639" y="296"/>
                  <a:pt x="639" y="296"/>
                </a:cubicBezTo>
                <a:cubicBezTo>
                  <a:pt x="640" y="296"/>
                  <a:pt x="642" y="296"/>
                  <a:pt x="643" y="296"/>
                </a:cubicBezTo>
                <a:cubicBezTo>
                  <a:pt x="643" y="296"/>
                  <a:pt x="643" y="294"/>
                  <a:pt x="643" y="294"/>
                </a:cubicBezTo>
                <a:cubicBezTo>
                  <a:pt x="643" y="294"/>
                  <a:pt x="641" y="294"/>
                  <a:pt x="642" y="293"/>
                </a:cubicBezTo>
                <a:cubicBezTo>
                  <a:pt x="641" y="293"/>
                  <a:pt x="641" y="293"/>
                  <a:pt x="641" y="293"/>
                </a:cubicBezTo>
                <a:cubicBezTo>
                  <a:pt x="640" y="291"/>
                  <a:pt x="639" y="290"/>
                  <a:pt x="639" y="286"/>
                </a:cubicBezTo>
                <a:cubicBezTo>
                  <a:pt x="639" y="287"/>
                  <a:pt x="640" y="287"/>
                  <a:pt x="641" y="287"/>
                </a:cubicBezTo>
                <a:cubicBezTo>
                  <a:pt x="641" y="289"/>
                  <a:pt x="641" y="290"/>
                  <a:pt x="642" y="291"/>
                </a:cubicBezTo>
                <a:cubicBezTo>
                  <a:pt x="644" y="290"/>
                  <a:pt x="644" y="290"/>
                  <a:pt x="644" y="290"/>
                </a:cubicBezTo>
                <a:cubicBezTo>
                  <a:pt x="644" y="289"/>
                  <a:pt x="644" y="289"/>
                  <a:pt x="644" y="289"/>
                </a:cubicBezTo>
                <a:cubicBezTo>
                  <a:pt x="644" y="289"/>
                  <a:pt x="644" y="288"/>
                  <a:pt x="644" y="286"/>
                </a:cubicBezTo>
                <a:cubicBezTo>
                  <a:pt x="643" y="285"/>
                  <a:pt x="641" y="284"/>
                  <a:pt x="643" y="284"/>
                </a:cubicBezTo>
                <a:cubicBezTo>
                  <a:pt x="645" y="286"/>
                  <a:pt x="645" y="286"/>
                  <a:pt x="645" y="286"/>
                </a:cubicBezTo>
                <a:cubicBezTo>
                  <a:pt x="645" y="286"/>
                  <a:pt x="646" y="284"/>
                  <a:pt x="647" y="285"/>
                </a:cubicBezTo>
                <a:cubicBezTo>
                  <a:pt x="648" y="286"/>
                  <a:pt x="646" y="287"/>
                  <a:pt x="647" y="288"/>
                </a:cubicBezTo>
                <a:cubicBezTo>
                  <a:pt x="647" y="289"/>
                  <a:pt x="648" y="289"/>
                  <a:pt x="649" y="289"/>
                </a:cubicBezTo>
                <a:cubicBezTo>
                  <a:pt x="650" y="290"/>
                  <a:pt x="649" y="293"/>
                  <a:pt x="650" y="294"/>
                </a:cubicBezTo>
                <a:cubicBezTo>
                  <a:pt x="651" y="295"/>
                  <a:pt x="651" y="294"/>
                  <a:pt x="653" y="294"/>
                </a:cubicBezTo>
                <a:cubicBezTo>
                  <a:pt x="653" y="295"/>
                  <a:pt x="655" y="296"/>
                  <a:pt x="655" y="296"/>
                </a:cubicBezTo>
                <a:cubicBezTo>
                  <a:pt x="658" y="297"/>
                  <a:pt x="661" y="295"/>
                  <a:pt x="663" y="294"/>
                </a:cubicBezTo>
                <a:cubicBezTo>
                  <a:pt x="662" y="295"/>
                  <a:pt x="662" y="297"/>
                  <a:pt x="661" y="297"/>
                </a:cubicBezTo>
                <a:cubicBezTo>
                  <a:pt x="660" y="298"/>
                  <a:pt x="660" y="297"/>
                  <a:pt x="659" y="298"/>
                </a:cubicBezTo>
                <a:cubicBezTo>
                  <a:pt x="659" y="299"/>
                  <a:pt x="659" y="299"/>
                  <a:pt x="659" y="299"/>
                </a:cubicBezTo>
                <a:cubicBezTo>
                  <a:pt x="660" y="299"/>
                  <a:pt x="663" y="298"/>
                  <a:pt x="663" y="298"/>
                </a:cubicBezTo>
                <a:cubicBezTo>
                  <a:pt x="663" y="301"/>
                  <a:pt x="663" y="301"/>
                  <a:pt x="663" y="301"/>
                </a:cubicBezTo>
                <a:cubicBezTo>
                  <a:pt x="663" y="301"/>
                  <a:pt x="664" y="301"/>
                  <a:pt x="665" y="301"/>
                </a:cubicBezTo>
                <a:cubicBezTo>
                  <a:pt x="664" y="301"/>
                  <a:pt x="667" y="300"/>
                  <a:pt x="667" y="300"/>
                </a:cubicBezTo>
                <a:cubicBezTo>
                  <a:pt x="666" y="301"/>
                  <a:pt x="666" y="303"/>
                  <a:pt x="665" y="303"/>
                </a:cubicBezTo>
                <a:cubicBezTo>
                  <a:pt x="664" y="303"/>
                  <a:pt x="665" y="304"/>
                  <a:pt x="665" y="304"/>
                </a:cubicBezTo>
                <a:cubicBezTo>
                  <a:pt x="666" y="304"/>
                  <a:pt x="675" y="302"/>
                  <a:pt x="669" y="306"/>
                </a:cubicBezTo>
                <a:cubicBezTo>
                  <a:pt x="667" y="307"/>
                  <a:pt x="668" y="307"/>
                  <a:pt x="670" y="308"/>
                </a:cubicBezTo>
                <a:cubicBezTo>
                  <a:pt x="671" y="308"/>
                  <a:pt x="671" y="307"/>
                  <a:pt x="672" y="306"/>
                </a:cubicBezTo>
                <a:cubicBezTo>
                  <a:pt x="672" y="307"/>
                  <a:pt x="672" y="308"/>
                  <a:pt x="672" y="308"/>
                </a:cubicBezTo>
                <a:cubicBezTo>
                  <a:pt x="673" y="309"/>
                  <a:pt x="673" y="310"/>
                  <a:pt x="674" y="310"/>
                </a:cubicBezTo>
                <a:cubicBezTo>
                  <a:pt x="675" y="311"/>
                  <a:pt x="675" y="309"/>
                  <a:pt x="677" y="310"/>
                </a:cubicBezTo>
                <a:cubicBezTo>
                  <a:pt x="677" y="311"/>
                  <a:pt x="677" y="311"/>
                  <a:pt x="677" y="311"/>
                </a:cubicBezTo>
                <a:cubicBezTo>
                  <a:pt x="681" y="311"/>
                  <a:pt x="678" y="311"/>
                  <a:pt x="679" y="310"/>
                </a:cubicBezTo>
                <a:cubicBezTo>
                  <a:pt x="683" y="307"/>
                  <a:pt x="680" y="308"/>
                  <a:pt x="679" y="305"/>
                </a:cubicBezTo>
                <a:cubicBezTo>
                  <a:pt x="679" y="304"/>
                  <a:pt x="679" y="303"/>
                  <a:pt x="679" y="302"/>
                </a:cubicBezTo>
                <a:cubicBezTo>
                  <a:pt x="679" y="302"/>
                  <a:pt x="677" y="302"/>
                  <a:pt x="677" y="302"/>
                </a:cubicBezTo>
                <a:cubicBezTo>
                  <a:pt x="677" y="301"/>
                  <a:pt x="679" y="298"/>
                  <a:pt x="679" y="299"/>
                </a:cubicBezTo>
                <a:cubicBezTo>
                  <a:pt x="679" y="299"/>
                  <a:pt x="679" y="300"/>
                  <a:pt x="680" y="301"/>
                </a:cubicBezTo>
                <a:cubicBezTo>
                  <a:pt x="680" y="301"/>
                  <a:pt x="684" y="300"/>
                  <a:pt x="683" y="300"/>
                </a:cubicBezTo>
                <a:cubicBezTo>
                  <a:pt x="684" y="300"/>
                  <a:pt x="684" y="300"/>
                  <a:pt x="686" y="300"/>
                </a:cubicBezTo>
                <a:cubicBezTo>
                  <a:pt x="685" y="300"/>
                  <a:pt x="686" y="299"/>
                  <a:pt x="686" y="298"/>
                </a:cubicBezTo>
                <a:cubicBezTo>
                  <a:pt x="686" y="298"/>
                  <a:pt x="685" y="298"/>
                  <a:pt x="684" y="298"/>
                </a:cubicBezTo>
                <a:cubicBezTo>
                  <a:pt x="684" y="296"/>
                  <a:pt x="684" y="296"/>
                  <a:pt x="684" y="296"/>
                </a:cubicBezTo>
                <a:cubicBezTo>
                  <a:pt x="682" y="295"/>
                  <a:pt x="684" y="296"/>
                  <a:pt x="686" y="296"/>
                </a:cubicBezTo>
                <a:cubicBezTo>
                  <a:pt x="686" y="294"/>
                  <a:pt x="686" y="294"/>
                  <a:pt x="686" y="294"/>
                </a:cubicBezTo>
                <a:cubicBezTo>
                  <a:pt x="685" y="294"/>
                  <a:pt x="685" y="294"/>
                  <a:pt x="685" y="294"/>
                </a:cubicBezTo>
                <a:cubicBezTo>
                  <a:pt x="685" y="294"/>
                  <a:pt x="685" y="291"/>
                  <a:pt x="685" y="291"/>
                </a:cubicBezTo>
                <a:cubicBezTo>
                  <a:pt x="686" y="291"/>
                  <a:pt x="687" y="291"/>
                  <a:pt x="688" y="290"/>
                </a:cubicBezTo>
                <a:cubicBezTo>
                  <a:pt x="688" y="290"/>
                  <a:pt x="690" y="286"/>
                  <a:pt x="688" y="288"/>
                </a:cubicBezTo>
                <a:cubicBezTo>
                  <a:pt x="688" y="287"/>
                  <a:pt x="689" y="286"/>
                  <a:pt x="688" y="286"/>
                </a:cubicBezTo>
                <a:cubicBezTo>
                  <a:pt x="689" y="286"/>
                  <a:pt x="691" y="286"/>
                  <a:pt x="691" y="286"/>
                </a:cubicBezTo>
                <a:cubicBezTo>
                  <a:pt x="692" y="288"/>
                  <a:pt x="692" y="288"/>
                  <a:pt x="692" y="288"/>
                </a:cubicBezTo>
                <a:cubicBezTo>
                  <a:pt x="693" y="289"/>
                  <a:pt x="695" y="289"/>
                  <a:pt x="695" y="288"/>
                </a:cubicBezTo>
                <a:cubicBezTo>
                  <a:pt x="695" y="290"/>
                  <a:pt x="696" y="288"/>
                  <a:pt x="696" y="288"/>
                </a:cubicBezTo>
                <a:cubicBezTo>
                  <a:pt x="693" y="287"/>
                  <a:pt x="696" y="286"/>
                  <a:pt x="695" y="284"/>
                </a:cubicBezTo>
                <a:cubicBezTo>
                  <a:pt x="695" y="283"/>
                  <a:pt x="694" y="283"/>
                  <a:pt x="694" y="283"/>
                </a:cubicBezTo>
                <a:cubicBezTo>
                  <a:pt x="695" y="283"/>
                  <a:pt x="695" y="283"/>
                  <a:pt x="696" y="283"/>
                </a:cubicBezTo>
                <a:cubicBezTo>
                  <a:pt x="695" y="284"/>
                  <a:pt x="698" y="284"/>
                  <a:pt x="698" y="284"/>
                </a:cubicBezTo>
                <a:cubicBezTo>
                  <a:pt x="698" y="283"/>
                  <a:pt x="697" y="282"/>
                  <a:pt x="698" y="282"/>
                </a:cubicBezTo>
                <a:cubicBezTo>
                  <a:pt x="698" y="281"/>
                  <a:pt x="698" y="281"/>
                  <a:pt x="698" y="281"/>
                </a:cubicBezTo>
                <a:cubicBezTo>
                  <a:pt x="696" y="280"/>
                  <a:pt x="696" y="280"/>
                  <a:pt x="696" y="280"/>
                </a:cubicBezTo>
                <a:cubicBezTo>
                  <a:pt x="696" y="279"/>
                  <a:pt x="696" y="276"/>
                  <a:pt x="695" y="276"/>
                </a:cubicBezTo>
                <a:cubicBezTo>
                  <a:pt x="694" y="275"/>
                  <a:pt x="692" y="275"/>
                  <a:pt x="691" y="275"/>
                </a:cubicBezTo>
                <a:cubicBezTo>
                  <a:pt x="691" y="274"/>
                  <a:pt x="691" y="273"/>
                  <a:pt x="690" y="273"/>
                </a:cubicBezTo>
                <a:cubicBezTo>
                  <a:pt x="689" y="272"/>
                  <a:pt x="690" y="277"/>
                  <a:pt x="690" y="278"/>
                </a:cubicBezTo>
                <a:cubicBezTo>
                  <a:pt x="689" y="278"/>
                  <a:pt x="690" y="277"/>
                  <a:pt x="689" y="277"/>
                </a:cubicBezTo>
                <a:cubicBezTo>
                  <a:pt x="688" y="277"/>
                  <a:pt x="687" y="278"/>
                  <a:pt x="686" y="279"/>
                </a:cubicBezTo>
                <a:cubicBezTo>
                  <a:pt x="686" y="277"/>
                  <a:pt x="686" y="277"/>
                  <a:pt x="686" y="277"/>
                </a:cubicBezTo>
                <a:cubicBezTo>
                  <a:pt x="685" y="277"/>
                  <a:pt x="685" y="277"/>
                  <a:pt x="685" y="277"/>
                </a:cubicBezTo>
                <a:cubicBezTo>
                  <a:pt x="687" y="276"/>
                  <a:pt x="682" y="278"/>
                  <a:pt x="684" y="278"/>
                </a:cubicBezTo>
                <a:cubicBezTo>
                  <a:pt x="684" y="278"/>
                  <a:pt x="683" y="281"/>
                  <a:pt x="683" y="281"/>
                </a:cubicBezTo>
                <a:cubicBezTo>
                  <a:pt x="683" y="281"/>
                  <a:pt x="681" y="281"/>
                  <a:pt x="681" y="281"/>
                </a:cubicBezTo>
                <a:cubicBezTo>
                  <a:pt x="681" y="280"/>
                  <a:pt x="681" y="278"/>
                  <a:pt x="681" y="277"/>
                </a:cubicBezTo>
                <a:cubicBezTo>
                  <a:pt x="681" y="277"/>
                  <a:pt x="683" y="275"/>
                  <a:pt x="683" y="275"/>
                </a:cubicBezTo>
                <a:cubicBezTo>
                  <a:pt x="683" y="274"/>
                  <a:pt x="684" y="273"/>
                  <a:pt x="683" y="274"/>
                </a:cubicBezTo>
                <a:cubicBezTo>
                  <a:pt x="683" y="275"/>
                  <a:pt x="683" y="275"/>
                  <a:pt x="683" y="275"/>
                </a:cubicBezTo>
                <a:cubicBezTo>
                  <a:pt x="682" y="275"/>
                  <a:pt x="680" y="274"/>
                  <a:pt x="680" y="273"/>
                </a:cubicBezTo>
                <a:cubicBezTo>
                  <a:pt x="680" y="275"/>
                  <a:pt x="680" y="275"/>
                  <a:pt x="680" y="275"/>
                </a:cubicBezTo>
                <a:cubicBezTo>
                  <a:pt x="679" y="275"/>
                  <a:pt x="679" y="275"/>
                  <a:pt x="679" y="275"/>
                </a:cubicBezTo>
                <a:cubicBezTo>
                  <a:pt x="679" y="276"/>
                  <a:pt x="679" y="277"/>
                  <a:pt x="679" y="279"/>
                </a:cubicBezTo>
                <a:cubicBezTo>
                  <a:pt x="674" y="275"/>
                  <a:pt x="678" y="277"/>
                  <a:pt x="672" y="277"/>
                </a:cubicBezTo>
                <a:cubicBezTo>
                  <a:pt x="672" y="275"/>
                  <a:pt x="672" y="275"/>
                  <a:pt x="672" y="275"/>
                </a:cubicBezTo>
                <a:cubicBezTo>
                  <a:pt x="671" y="275"/>
                  <a:pt x="670" y="275"/>
                  <a:pt x="669" y="276"/>
                </a:cubicBezTo>
                <a:cubicBezTo>
                  <a:pt x="669" y="275"/>
                  <a:pt x="669" y="275"/>
                  <a:pt x="669" y="275"/>
                </a:cubicBezTo>
                <a:cubicBezTo>
                  <a:pt x="669" y="274"/>
                  <a:pt x="671" y="274"/>
                  <a:pt x="672" y="273"/>
                </a:cubicBezTo>
                <a:cubicBezTo>
                  <a:pt x="672" y="273"/>
                  <a:pt x="671" y="272"/>
                  <a:pt x="671" y="272"/>
                </a:cubicBezTo>
                <a:cubicBezTo>
                  <a:pt x="671" y="272"/>
                  <a:pt x="671" y="270"/>
                  <a:pt x="671" y="269"/>
                </a:cubicBezTo>
                <a:cubicBezTo>
                  <a:pt x="669" y="269"/>
                  <a:pt x="668" y="268"/>
                  <a:pt x="666" y="267"/>
                </a:cubicBezTo>
                <a:cubicBezTo>
                  <a:pt x="666" y="267"/>
                  <a:pt x="666" y="269"/>
                  <a:pt x="666" y="270"/>
                </a:cubicBezTo>
                <a:cubicBezTo>
                  <a:pt x="666" y="270"/>
                  <a:pt x="663" y="270"/>
                  <a:pt x="663" y="271"/>
                </a:cubicBezTo>
                <a:cubicBezTo>
                  <a:pt x="663" y="271"/>
                  <a:pt x="664" y="265"/>
                  <a:pt x="665" y="263"/>
                </a:cubicBezTo>
                <a:cubicBezTo>
                  <a:pt x="663" y="264"/>
                  <a:pt x="664" y="262"/>
                  <a:pt x="663" y="263"/>
                </a:cubicBezTo>
                <a:cubicBezTo>
                  <a:pt x="662" y="263"/>
                  <a:pt x="660" y="266"/>
                  <a:pt x="661" y="265"/>
                </a:cubicBezTo>
                <a:cubicBezTo>
                  <a:pt x="660" y="266"/>
                  <a:pt x="660" y="267"/>
                  <a:pt x="660" y="268"/>
                </a:cubicBezTo>
                <a:cubicBezTo>
                  <a:pt x="660" y="268"/>
                  <a:pt x="659" y="268"/>
                  <a:pt x="659" y="269"/>
                </a:cubicBezTo>
                <a:cubicBezTo>
                  <a:pt x="658" y="268"/>
                  <a:pt x="659" y="266"/>
                  <a:pt x="659" y="265"/>
                </a:cubicBezTo>
                <a:cubicBezTo>
                  <a:pt x="658" y="265"/>
                  <a:pt x="658" y="265"/>
                  <a:pt x="657" y="265"/>
                </a:cubicBezTo>
                <a:cubicBezTo>
                  <a:pt x="657" y="265"/>
                  <a:pt x="657" y="266"/>
                  <a:pt x="656" y="267"/>
                </a:cubicBezTo>
                <a:cubicBezTo>
                  <a:pt x="657" y="267"/>
                  <a:pt x="655" y="269"/>
                  <a:pt x="655" y="269"/>
                </a:cubicBezTo>
                <a:cubicBezTo>
                  <a:pt x="655" y="269"/>
                  <a:pt x="655" y="267"/>
                  <a:pt x="655" y="267"/>
                </a:cubicBezTo>
                <a:cubicBezTo>
                  <a:pt x="653" y="267"/>
                  <a:pt x="653" y="267"/>
                  <a:pt x="653" y="267"/>
                </a:cubicBezTo>
                <a:cubicBezTo>
                  <a:pt x="652" y="268"/>
                  <a:pt x="653" y="268"/>
                  <a:pt x="652" y="270"/>
                </a:cubicBezTo>
                <a:cubicBezTo>
                  <a:pt x="651" y="270"/>
                  <a:pt x="650" y="270"/>
                  <a:pt x="650" y="270"/>
                </a:cubicBezTo>
                <a:cubicBezTo>
                  <a:pt x="651" y="268"/>
                  <a:pt x="651" y="266"/>
                  <a:pt x="651" y="265"/>
                </a:cubicBezTo>
                <a:cubicBezTo>
                  <a:pt x="653" y="264"/>
                  <a:pt x="650" y="263"/>
                  <a:pt x="650" y="263"/>
                </a:cubicBezTo>
                <a:cubicBezTo>
                  <a:pt x="650" y="264"/>
                  <a:pt x="651" y="265"/>
                  <a:pt x="649" y="265"/>
                </a:cubicBezTo>
                <a:cubicBezTo>
                  <a:pt x="649" y="265"/>
                  <a:pt x="649" y="263"/>
                  <a:pt x="649" y="263"/>
                </a:cubicBezTo>
                <a:cubicBezTo>
                  <a:pt x="649" y="263"/>
                  <a:pt x="648" y="264"/>
                  <a:pt x="647" y="263"/>
                </a:cubicBezTo>
                <a:cubicBezTo>
                  <a:pt x="647" y="263"/>
                  <a:pt x="647" y="261"/>
                  <a:pt x="647" y="261"/>
                </a:cubicBezTo>
                <a:cubicBezTo>
                  <a:pt x="646" y="262"/>
                  <a:pt x="644" y="262"/>
                  <a:pt x="643" y="262"/>
                </a:cubicBezTo>
                <a:cubicBezTo>
                  <a:pt x="647" y="258"/>
                  <a:pt x="646" y="260"/>
                  <a:pt x="643" y="257"/>
                </a:cubicBezTo>
                <a:cubicBezTo>
                  <a:pt x="642" y="258"/>
                  <a:pt x="642" y="259"/>
                  <a:pt x="641" y="259"/>
                </a:cubicBezTo>
                <a:cubicBezTo>
                  <a:pt x="641" y="258"/>
                  <a:pt x="641" y="257"/>
                  <a:pt x="641" y="256"/>
                </a:cubicBezTo>
                <a:cubicBezTo>
                  <a:pt x="640" y="256"/>
                  <a:pt x="636" y="256"/>
                  <a:pt x="634" y="255"/>
                </a:cubicBezTo>
                <a:cubicBezTo>
                  <a:pt x="633" y="255"/>
                  <a:pt x="634" y="253"/>
                  <a:pt x="634" y="253"/>
                </a:cubicBezTo>
                <a:cubicBezTo>
                  <a:pt x="633" y="252"/>
                  <a:pt x="632" y="253"/>
                  <a:pt x="631" y="253"/>
                </a:cubicBezTo>
                <a:cubicBezTo>
                  <a:pt x="631" y="251"/>
                  <a:pt x="631" y="251"/>
                  <a:pt x="631" y="251"/>
                </a:cubicBezTo>
                <a:cubicBezTo>
                  <a:pt x="633" y="251"/>
                  <a:pt x="636" y="251"/>
                  <a:pt x="637" y="251"/>
                </a:cubicBezTo>
                <a:cubicBezTo>
                  <a:pt x="637" y="250"/>
                  <a:pt x="637" y="249"/>
                  <a:pt x="637" y="249"/>
                </a:cubicBezTo>
                <a:cubicBezTo>
                  <a:pt x="638" y="248"/>
                  <a:pt x="639" y="248"/>
                  <a:pt x="639" y="248"/>
                </a:cubicBezTo>
                <a:cubicBezTo>
                  <a:pt x="639" y="247"/>
                  <a:pt x="639" y="247"/>
                  <a:pt x="639" y="247"/>
                </a:cubicBezTo>
                <a:cubicBezTo>
                  <a:pt x="639" y="246"/>
                  <a:pt x="636" y="244"/>
                  <a:pt x="635" y="244"/>
                </a:cubicBezTo>
                <a:cubicBezTo>
                  <a:pt x="635" y="242"/>
                  <a:pt x="635" y="242"/>
                  <a:pt x="635" y="242"/>
                </a:cubicBezTo>
                <a:cubicBezTo>
                  <a:pt x="634" y="242"/>
                  <a:pt x="635" y="241"/>
                  <a:pt x="636" y="241"/>
                </a:cubicBezTo>
                <a:cubicBezTo>
                  <a:pt x="637" y="243"/>
                  <a:pt x="637" y="243"/>
                  <a:pt x="637" y="243"/>
                </a:cubicBezTo>
                <a:cubicBezTo>
                  <a:pt x="639" y="243"/>
                  <a:pt x="642" y="243"/>
                  <a:pt x="644" y="243"/>
                </a:cubicBezTo>
                <a:cubicBezTo>
                  <a:pt x="648" y="242"/>
                  <a:pt x="640" y="238"/>
                  <a:pt x="638" y="237"/>
                </a:cubicBezTo>
                <a:cubicBezTo>
                  <a:pt x="637" y="237"/>
                  <a:pt x="634" y="238"/>
                  <a:pt x="634" y="238"/>
                </a:cubicBezTo>
                <a:cubicBezTo>
                  <a:pt x="634" y="237"/>
                  <a:pt x="634" y="237"/>
                  <a:pt x="634" y="237"/>
                </a:cubicBezTo>
                <a:cubicBezTo>
                  <a:pt x="634" y="236"/>
                  <a:pt x="631" y="234"/>
                  <a:pt x="631" y="234"/>
                </a:cubicBezTo>
                <a:cubicBezTo>
                  <a:pt x="632" y="234"/>
                  <a:pt x="634" y="234"/>
                  <a:pt x="636" y="234"/>
                </a:cubicBezTo>
                <a:cubicBezTo>
                  <a:pt x="636" y="234"/>
                  <a:pt x="637" y="232"/>
                  <a:pt x="637" y="232"/>
                </a:cubicBezTo>
                <a:cubicBezTo>
                  <a:pt x="638" y="232"/>
                  <a:pt x="640" y="232"/>
                  <a:pt x="641" y="232"/>
                </a:cubicBezTo>
                <a:cubicBezTo>
                  <a:pt x="641" y="230"/>
                  <a:pt x="642" y="229"/>
                  <a:pt x="641" y="227"/>
                </a:cubicBezTo>
                <a:cubicBezTo>
                  <a:pt x="641" y="226"/>
                  <a:pt x="639" y="225"/>
                  <a:pt x="639" y="225"/>
                </a:cubicBezTo>
                <a:cubicBezTo>
                  <a:pt x="638" y="224"/>
                  <a:pt x="638" y="223"/>
                  <a:pt x="637" y="223"/>
                </a:cubicBezTo>
                <a:cubicBezTo>
                  <a:pt x="637" y="223"/>
                  <a:pt x="635" y="223"/>
                  <a:pt x="636" y="223"/>
                </a:cubicBezTo>
                <a:cubicBezTo>
                  <a:pt x="636" y="224"/>
                  <a:pt x="633" y="228"/>
                  <a:pt x="632" y="228"/>
                </a:cubicBezTo>
                <a:cubicBezTo>
                  <a:pt x="629" y="229"/>
                  <a:pt x="632" y="227"/>
                  <a:pt x="630" y="225"/>
                </a:cubicBezTo>
                <a:cubicBezTo>
                  <a:pt x="629" y="225"/>
                  <a:pt x="627" y="225"/>
                  <a:pt x="626" y="225"/>
                </a:cubicBezTo>
                <a:cubicBezTo>
                  <a:pt x="626" y="225"/>
                  <a:pt x="627" y="224"/>
                  <a:pt x="627" y="224"/>
                </a:cubicBezTo>
                <a:cubicBezTo>
                  <a:pt x="628" y="224"/>
                  <a:pt x="628" y="224"/>
                  <a:pt x="629" y="223"/>
                </a:cubicBezTo>
                <a:cubicBezTo>
                  <a:pt x="630" y="223"/>
                  <a:pt x="630" y="222"/>
                  <a:pt x="630" y="221"/>
                </a:cubicBezTo>
                <a:cubicBezTo>
                  <a:pt x="631" y="221"/>
                  <a:pt x="632" y="222"/>
                  <a:pt x="633" y="222"/>
                </a:cubicBezTo>
                <a:cubicBezTo>
                  <a:pt x="633" y="222"/>
                  <a:pt x="633" y="220"/>
                  <a:pt x="633" y="220"/>
                </a:cubicBezTo>
                <a:cubicBezTo>
                  <a:pt x="631" y="219"/>
                  <a:pt x="630" y="220"/>
                  <a:pt x="629" y="219"/>
                </a:cubicBezTo>
                <a:cubicBezTo>
                  <a:pt x="628" y="219"/>
                  <a:pt x="627" y="216"/>
                  <a:pt x="627" y="216"/>
                </a:cubicBezTo>
                <a:cubicBezTo>
                  <a:pt x="626" y="216"/>
                  <a:pt x="624" y="216"/>
                  <a:pt x="623" y="216"/>
                </a:cubicBezTo>
                <a:cubicBezTo>
                  <a:pt x="622" y="217"/>
                  <a:pt x="621" y="218"/>
                  <a:pt x="621" y="219"/>
                </a:cubicBezTo>
                <a:cubicBezTo>
                  <a:pt x="620" y="219"/>
                  <a:pt x="619" y="218"/>
                  <a:pt x="620" y="218"/>
                </a:cubicBezTo>
                <a:cubicBezTo>
                  <a:pt x="620" y="218"/>
                  <a:pt x="621" y="216"/>
                  <a:pt x="621" y="216"/>
                </a:cubicBezTo>
                <a:cubicBezTo>
                  <a:pt x="619" y="216"/>
                  <a:pt x="616" y="215"/>
                  <a:pt x="615" y="218"/>
                </a:cubicBezTo>
                <a:cubicBezTo>
                  <a:pt x="615" y="219"/>
                  <a:pt x="615" y="219"/>
                  <a:pt x="615" y="219"/>
                </a:cubicBezTo>
                <a:cubicBezTo>
                  <a:pt x="613" y="219"/>
                  <a:pt x="613" y="219"/>
                  <a:pt x="613" y="219"/>
                </a:cubicBezTo>
                <a:cubicBezTo>
                  <a:pt x="614" y="219"/>
                  <a:pt x="613" y="216"/>
                  <a:pt x="613" y="216"/>
                </a:cubicBezTo>
                <a:cubicBezTo>
                  <a:pt x="614" y="216"/>
                  <a:pt x="615" y="216"/>
                  <a:pt x="615" y="216"/>
                </a:cubicBezTo>
                <a:cubicBezTo>
                  <a:pt x="616" y="216"/>
                  <a:pt x="617" y="214"/>
                  <a:pt x="617" y="214"/>
                </a:cubicBezTo>
                <a:cubicBezTo>
                  <a:pt x="617" y="211"/>
                  <a:pt x="617" y="211"/>
                  <a:pt x="617" y="211"/>
                </a:cubicBezTo>
                <a:cubicBezTo>
                  <a:pt x="617" y="211"/>
                  <a:pt x="614" y="213"/>
                  <a:pt x="615" y="213"/>
                </a:cubicBezTo>
                <a:cubicBezTo>
                  <a:pt x="614" y="212"/>
                  <a:pt x="613" y="213"/>
                  <a:pt x="613" y="213"/>
                </a:cubicBezTo>
                <a:cubicBezTo>
                  <a:pt x="613" y="213"/>
                  <a:pt x="613" y="211"/>
                  <a:pt x="613" y="211"/>
                </a:cubicBezTo>
                <a:cubicBezTo>
                  <a:pt x="613" y="211"/>
                  <a:pt x="611" y="211"/>
                  <a:pt x="612" y="211"/>
                </a:cubicBezTo>
                <a:cubicBezTo>
                  <a:pt x="611" y="211"/>
                  <a:pt x="611" y="211"/>
                  <a:pt x="611" y="211"/>
                </a:cubicBezTo>
                <a:cubicBezTo>
                  <a:pt x="612" y="212"/>
                  <a:pt x="612" y="213"/>
                  <a:pt x="612" y="213"/>
                </a:cubicBezTo>
                <a:cubicBezTo>
                  <a:pt x="612" y="214"/>
                  <a:pt x="610" y="214"/>
                  <a:pt x="610" y="215"/>
                </a:cubicBezTo>
                <a:cubicBezTo>
                  <a:pt x="606" y="214"/>
                  <a:pt x="605" y="215"/>
                  <a:pt x="608" y="212"/>
                </a:cubicBezTo>
                <a:cubicBezTo>
                  <a:pt x="609" y="211"/>
                  <a:pt x="610" y="211"/>
                  <a:pt x="611" y="211"/>
                </a:cubicBezTo>
                <a:cubicBezTo>
                  <a:pt x="611" y="210"/>
                  <a:pt x="611" y="209"/>
                  <a:pt x="610" y="209"/>
                </a:cubicBezTo>
                <a:cubicBezTo>
                  <a:pt x="610" y="209"/>
                  <a:pt x="606" y="209"/>
                  <a:pt x="606" y="209"/>
                </a:cubicBezTo>
                <a:cubicBezTo>
                  <a:pt x="605" y="208"/>
                  <a:pt x="605" y="206"/>
                  <a:pt x="604" y="205"/>
                </a:cubicBezTo>
                <a:cubicBezTo>
                  <a:pt x="603" y="205"/>
                  <a:pt x="603" y="204"/>
                  <a:pt x="602" y="204"/>
                </a:cubicBezTo>
                <a:cubicBezTo>
                  <a:pt x="598" y="204"/>
                  <a:pt x="599" y="208"/>
                  <a:pt x="599" y="211"/>
                </a:cubicBezTo>
                <a:cubicBezTo>
                  <a:pt x="599" y="211"/>
                  <a:pt x="599" y="211"/>
                  <a:pt x="598" y="211"/>
                </a:cubicBezTo>
                <a:cubicBezTo>
                  <a:pt x="598" y="211"/>
                  <a:pt x="598" y="209"/>
                  <a:pt x="598" y="209"/>
                </a:cubicBezTo>
                <a:cubicBezTo>
                  <a:pt x="596" y="210"/>
                  <a:pt x="597" y="209"/>
                  <a:pt x="596" y="209"/>
                </a:cubicBezTo>
                <a:cubicBezTo>
                  <a:pt x="596" y="209"/>
                  <a:pt x="595" y="211"/>
                  <a:pt x="594" y="211"/>
                </a:cubicBezTo>
                <a:cubicBezTo>
                  <a:pt x="593" y="208"/>
                  <a:pt x="593" y="199"/>
                  <a:pt x="590" y="206"/>
                </a:cubicBezTo>
                <a:cubicBezTo>
                  <a:pt x="590" y="207"/>
                  <a:pt x="590" y="208"/>
                  <a:pt x="589" y="209"/>
                </a:cubicBezTo>
                <a:cubicBezTo>
                  <a:pt x="589" y="210"/>
                  <a:pt x="588" y="210"/>
                  <a:pt x="587" y="210"/>
                </a:cubicBezTo>
                <a:cubicBezTo>
                  <a:pt x="588" y="210"/>
                  <a:pt x="586" y="209"/>
                  <a:pt x="586" y="209"/>
                </a:cubicBezTo>
                <a:cubicBezTo>
                  <a:pt x="587" y="209"/>
                  <a:pt x="587" y="207"/>
                  <a:pt x="587" y="207"/>
                </a:cubicBezTo>
                <a:cubicBezTo>
                  <a:pt x="588" y="207"/>
                  <a:pt x="587" y="205"/>
                  <a:pt x="587" y="205"/>
                </a:cubicBezTo>
                <a:cubicBezTo>
                  <a:pt x="586" y="205"/>
                  <a:pt x="586" y="206"/>
                  <a:pt x="585" y="205"/>
                </a:cubicBezTo>
                <a:cubicBezTo>
                  <a:pt x="585" y="205"/>
                  <a:pt x="584" y="203"/>
                  <a:pt x="584" y="203"/>
                </a:cubicBezTo>
                <a:cubicBezTo>
                  <a:pt x="586" y="203"/>
                  <a:pt x="588" y="203"/>
                  <a:pt x="589" y="202"/>
                </a:cubicBezTo>
                <a:cubicBezTo>
                  <a:pt x="589" y="196"/>
                  <a:pt x="589" y="194"/>
                  <a:pt x="583" y="194"/>
                </a:cubicBezTo>
                <a:cubicBezTo>
                  <a:pt x="584" y="194"/>
                  <a:pt x="585" y="194"/>
                  <a:pt x="586" y="193"/>
                </a:cubicBezTo>
                <a:cubicBezTo>
                  <a:pt x="586" y="193"/>
                  <a:pt x="586" y="191"/>
                  <a:pt x="586" y="191"/>
                </a:cubicBezTo>
                <a:cubicBezTo>
                  <a:pt x="585" y="191"/>
                  <a:pt x="585" y="191"/>
                  <a:pt x="585" y="191"/>
                </a:cubicBezTo>
                <a:cubicBezTo>
                  <a:pt x="585" y="191"/>
                  <a:pt x="583" y="187"/>
                  <a:pt x="583" y="186"/>
                </a:cubicBezTo>
                <a:cubicBezTo>
                  <a:pt x="582" y="187"/>
                  <a:pt x="579" y="187"/>
                  <a:pt x="578" y="187"/>
                </a:cubicBezTo>
                <a:cubicBezTo>
                  <a:pt x="576" y="187"/>
                  <a:pt x="576" y="186"/>
                  <a:pt x="575" y="187"/>
                </a:cubicBezTo>
                <a:cubicBezTo>
                  <a:pt x="574" y="187"/>
                  <a:pt x="573" y="189"/>
                  <a:pt x="570" y="189"/>
                </a:cubicBezTo>
                <a:cubicBezTo>
                  <a:pt x="569" y="189"/>
                  <a:pt x="567" y="187"/>
                  <a:pt x="566" y="186"/>
                </a:cubicBezTo>
                <a:close/>
                <a:moveTo>
                  <a:pt x="474" y="30"/>
                </a:moveTo>
                <a:cubicBezTo>
                  <a:pt x="471" y="29"/>
                  <a:pt x="467" y="22"/>
                  <a:pt x="464" y="22"/>
                </a:cubicBezTo>
                <a:cubicBezTo>
                  <a:pt x="463" y="23"/>
                  <a:pt x="463" y="23"/>
                  <a:pt x="463" y="23"/>
                </a:cubicBezTo>
                <a:cubicBezTo>
                  <a:pt x="462" y="23"/>
                  <a:pt x="460" y="23"/>
                  <a:pt x="459" y="24"/>
                </a:cubicBezTo>
                <a:cubicBezTo>
                  <a:pt x="456" y="25"/>
                  <a:pt x="453" y="29"/>
                  <a:pt x="451" y="31"/>
                </a:cubicBezTo>
                <a:cubicBezTo>
                  <a:pt x="449" y="30"/>
                  <a:pt x="443" y="27"/>
                  <a:pt x="439" y="28"/>
                </a:cubicBezTo>
                <a:cubicBezTo>
                  <a:pt x="439" y="28"/>
                  <a:pt x="437" y="30"/>
                  <a:pt x="437" y="30"/>
                </a:cubicBezTo>
                <a:cubicBezTo>
                  <a:pt x="436" y="30"/>
                  <a:pt x="434" y="29"/>
                  <a:pt x="433" y="30"/>
                </a:cubicBezTo>
                <a:cubicBezTo>
                  <a:pt x="433" y="30"/>
                  <a:pt x="433" y="32"/>
                  <a:pt x="433" y="33"/>
                </a:cubicBezTo>
                <a:cubicBezTo>
                  <a:pt x="436" y="32"/>
                  <a:pt x="439" y="31"/>
                  <a:pt x="444" y="31"/>
                </a:cubicBezTo>
                <a:cubicBezTo>
                  <a:pt x="443" y="32"/>
                  <a:pt x="440" y="33"/>
                  <a:pt x="438" y="33"/>
                </a:cubicBezTo>
                <a:cubicBezTo>
                  <a:pt x="438" y="33"/>
                  <a:pt x="437" y="36"/>
                  <a:pt x="439" y="36"/>
                </a:cubicBezTo>
                <a:cubicBezTo>
                  <a:pt x="441" y="36"/>
                  <a:pt x="446" y="34"/>
                  <a:pt x="449" y="34"/>
                </a:cubicBezTo>
                <a:cubicBezTo>
                  <a:pt x="452" y="34"/>
                  <a:pt x="455" y="35"/>
                  <a:pt x="457" y="35"/>
                </a:cubicBezTo>
                <a:cubicBezTo>
                  <a:pt x="451" y="36"/>
                  <a:pt x="446" y="37"/>
                  <a:pt x="439" y="39"/>
                </a:cubicBezTo>
                <a:cubicBezTo>
                  <a:pt x="439" y="39"/>
                  <a:pt x="439" y="41"/>
                  <a:pt x="439" y="43"/>
                </a:cubicBezTo>
                <a:cubicBezTo>
                  <a:pt x="440" y="42"/>
                  <a:pt x="441" y="43"/>
                  <a:pt x="441" y="42"/>
                </a:cubicBezTo>
                <a:cubicBezTo>
                  <a:pt x="442" y="41"/>
                  <a:pt x="442" y="41"/>
                  <a:pt x="444" y="41"/>
                </a:cubicBezTo>
                <a:cubicBezTo>
                  <a:pt x="450" y="38"/>
                  <a:pt x="457" y="38"/>
                  <a:pt x="463" y="36"/>
                </a:cubicBezTo>
                <a:cubicBezTo>
                  <a:pt x="463" y="37"/>
                  <a:pt x="463" y="37"/>
                  <a:pt x="463" y="37"/>
                </a:cubicBezTo>
                <a:cubicBezTo>
                  <a:pt x="462" y="38"/>
                  <a:pt x="461" y="38"/>
                  <a:pt x="461" y="39"/>
                </a:cubicBezTo>
                <a:cubicBezTo>
                  <a:pt x="458" y="40"/>
                  <a:pt x="457" y="38"/>
                  <a:pt x="454" y="39"/>
                </a:cubicBezTo>
                <a:cubicBezTo>
                  <a:pt x="452" y="39"/>
                  <a:pt x="451" y="41"/>
                  <a:pt x="450" y="41"/>
                </a:cubicBezTo>
                <a:cubicBezTo>
                  <a:pt x="449" y="42"/>
                  <a:pt x="447" y="41"/>
                  <a:pt x="446" y="41"/>
                </a:cubicBezTo>
                <a:cubicBezTo>
                  <a:pt x="445" y="41"/>
                  <a:pt x="443" y="44"/>
                  <a:pt x="442" y="45"/>
                </a:cubicBezTo>
                <a:cubicBezTo>
                  <a:pt x="443" y="45"/>
                  <a:pt x="444" y="47"/>
                  <a:pt x="445" y="47"/>
                </a:cubicBezTo>
                <a:cubicBezTo>
                  <a:pt x="447" y="47"/>
                  <a:pt x="448" y="45"/>
                  <a:pt x="449" y="45"/>
                </a:cubicBezTo>
                <a:cubicBezTo>
                  <a:pt x="452" y="45"/>
                  <a:pt x="458" y="47"/>
                  <a:pt x="461" y="47"/>
                </a:cubicBezTo>
                <a:cubicBezTo>
                  <a:pt x="463" y="45"/>
                  <a:pt x="463" y="45"/>
                  <a:pt x="463" y="45"/>
                </a:cubicBezTo>
                <a:cubicBezTo>
                  <a:pt x="464" y="45"/>
                  <a:pt x="465" y="46"/>
                  <a:pt x="466" y="46"/>
                </a:cubicBezTo>
                <a:cubicBezTo>
                  <a:pt x="467" y="46"/>
                  <a:pt x="466" y="44"/>
                  <a:pt x="468" y="45"/>
                </a:cubicBezTo>
                <a:cubicBezTo>
                  <a:pt x="469" y="45"/>
                  <a:pt x="469" y="46"/>
                  <a:pt x="469" y="47"/>
                </a:cubicBezTo>
                <a:cubicBezTo>
                  <a:pt x="471" y="47"/>
                  <a:pt x="472" y="47"/>
                  <a:pt x="474" y="47"/>
                </a:cubicBezTo>
                <a:cubicBezTo>
                  <a:pt x="475" y="47"/>
                  <a:pt x="478" y="44"/>
                  <a:pt x="480" y="43"/>
                </a:cubicBezTo>
                <a:cubicBezTo>
                  <a:pt x="480" y="43"/>
                  <a:pt x="479" y="47"/>
                  <a:pt x="479" y="48"/>
                </a:cubicBezTo>
                <a:cubicBezTo>
                  <a:pt x="481" y="48"/>
                  <a:pt x="483" y="49"/>
                  <a:pt x="485" y="49"/>
                </a:cubicBezTo>
                <a:cubicBezTo>
                  <a:pt x="486" y="49"/>
                  <a:pt x="489" y="48"/>
                  <a:pt x="490" y="49"/>
                </a:cubicBezTo>
                <a:cubicBezTo>
                  <a:pt x="491" y="49"/>
                  <a:pt x="492" y="50"/>
                  <a:pt x="492" y="50"/>
                </a:cubicBezTo>
                <a:cubicBezTo>
                  <a:pt x="494" y="47"/>
                  <a:pt x="494" y="47"/>
                  <a:pt x="497" y="45"/>
                </a:cubicBezTo>
                <a:cubicBezTo>
                  <a:pt x="497" y="44"/>
                  <a:pt x="496" y="42"/>
                  <a:pt x="496" y="42"/>
                </a:cubicBezTo>
                <a:cubicBezTo>
                  <a:pt x="497" y="42"/>
                  <a:pt x="498" y="42"/>
                  <a:pt x="498" y="41"/>
                </a:cubicBezTo>
                <a:cubicBezTo>
                  <a:pt x="498" y="41"/>
                  <a:pt x="499" y="41"/>
                  <a:pt x="500" y="41"/>
                </a:cubicBezTo>
                <a:cubicBezTo>
                  <a:pt x="500" y="43"/>
                  <a:pt x="500" y="43"/>
                  <a:pt x="500" y="43"/>
                </a:cubicBezTo>
                <a:cubicBezTo>
                  <a:pt x="500" y="42"/>
                  <a:pt x="499" y="45"/>
                  <a:pt x="499" y="46"/>
                </a:cubicBezTo>
                <a:cubicBezTo>
                  <a:pt x="500" y="46"/>
                  <a:pt x="500" y="45"/>
                  <a:pt x="500" y="47"/>
                </a:cubicBezTo>
                <a:cubicBezTo>
                  <a:pt x="507" y="45"/>
                  <a:pt x="515" y="43"/>
                  <a:pt x="522" y="43"/>
                </a:cubicBezTo>
                <a:cubicBezTo>
                  <a:pt x="529" y="42"/>
                  <a:pt x="532" y="43"/>
                  <a:pt x="538" y="43"/>
                </a:cubicBezTo>
                <a:cubicBezTo>
                  <a:pt x="544" y="42"/>
                  <a:pt x="550" y="40"/>
                  <a:pt x="555" y="38"/>
                </a:cubicBezTo>
                <a:cubicBezTo>
                  <a:pt x="556" y="37"/>
                  <a:pt x="556" y="37"/>
                  <a:pt x="556" y="37"/>
                </a:cubicBezTo>
                <a:cubicBezTo>
                  <a:pt x="556" y="36"/>
                  <a:pt x="559" y="37"/>
                  <a:pt x="560" y="37"/>
                </a:cubicBezTo>
                <a:cubicBezTo>
                  <a:pt x="563" y="37"/>
                  <a:pt x="566" y="36"/>
                  <a:pt x="569" y="35"/>
                </a:cubicBezTo>
                <a:cubicBezTo>
                  <a:pt x="568" y="35"/>
                  <a:pt x="566" y="37"/>
                  <a:pt x="565" y="37"/>
                </a:cubicBezTo>
                <a:cubicBezTo>
                  <a:pt x="562" y="38"/>
                  <a:pt x="561" y="37"/>
                  <a:pt x="558" y="38"/>
                </a:cubicBezTo>
                <a:cubicBezTo>
                  <a:pt x="558" y="38"/>
                  <a:pt x="556" y="40"/>
                  <a:pt x="556" y="40"/>
                </a:cubicBezTo>
                <a:cubicBezTo>
                  <a:pt x="556" y="40"/>
                  <a:pt x="556" y="40"/>
                  <a:pt x="557" y="41"/>
                </a:cubicBezTo>
                <a:cubicBezTo>
                  <a:pt x="559" y="41"/>
                  <a:pt x="562" y="41"/>
                  <a:pt x="565" y="41"/>
                </a:cubicBezTo>
                <a:cubicBezTo>
                  <a:pt x="565" y="43"/>
                  <a:pt x="565" y="43"/>
                  <a:pt x="565" y="43"/>
                </a:cubicBezTo>
                <a:cubicBezTo>
                  <a:pt x="561" y="43"/>
                  <a:pt x="557" y="42"/>
                  <a:pt x="556" y="43"/>
                </a:cubicBezTo>
                <a:cubicBezTo>
                  <a:pt x="555" y="43"/>
                  <a:pt x="553" y="44"/>
                  <a:pt x="553" y="45"/>
                </a:cubicBezTo>
                <a:cubicBezTo>
                  <a:pt x="550" y="45"/>
                  <a:pt x="548" y="44"/>
                  <a:pt x="546" y="45"/>
                </a:cubicBezTo>
                <a:cubicBezTo>
                  <a:pt x="536" y="48"/>
                  <a:pt x="557" y="48"/>
                  <a:pt x="559" y="48"/>
                </a:cubicBezTo>
                <a:cubicBezTo>
                  <a:pt x="555" y="49"/>
                  <a:pt x="549" y="51"/>
                  <a:pt x="544" y="51"/>
                </a:cubicBezTo>
                <a:cubicBezTo>
                  <a:pt x="543" y="51"/>
                  <a:pt x="541" y="50"/>
                  <a:pt x="540" y="50"/>
                </a:cubicBezTo>
                <a:cubicBezTo>
                  <a:pt x="539" y="50"/>
                  <a:pt x="539" y="51"/>
                  <a:pt x="539" y="52"/>
                </a:cubicBezTo>
                <a:cubicBezTo>
                  <a:pt x="531" y="51"/>
                  <a:pt x="525" y="52"/>
                  <a:pt x="516" y="53"/>
                </a:cubicBezTo>
                <a:cubicBezTo>
                  <a:pt x="517" y="54"/>
                  <a:pt x="516" y="55"/>
                  <a:pt x="516" y="55"/>
                </a:cubicBezTo>
                <a:cubicBezTo>
                  <a:pt x="517" y="56"/>
                  <a:pt x="519" y="56"/>
                  <a:pt x="518" y="59"/>
                </a:cubicBezTo>
                <a:cubicBezTo>
                  <a:pt x="518" y="59"/>
                  <a:pt x="517" y="60"/>
                  <a:pt x="518" y="61"/>
                </a:cubicBezTo>
                <a:cubicBezTo>
                  <a:pt x="518" y="62"/>
                  <a:pt x="519" y="62"/>
                  <a:pt x="519" y="62"/>
                </a:cubicBezTo>
                <a:cubicBezTo>
                  <a:pt x="522" y="63"/>
                  <a:pt x="532" y="63"/>
                  <a:pt x="528" y="63"/>
                </a:cubicBezTo>
                <a:cubicBezTo>
                  <a:pt x="530" y="64"/>
                  <a:pt x="531" y="63"/>
                  <a:pt x="532" y="64"/>
                </a:cubicBezTo>
                <a:cubicBezTo>
                  <a:pt x="532" y="65"/>
                  <a:pt x="532" y="65"/>
                  <a:pt x="532" y="65"/>
                </a:cubicBezTo>
                <a:cubicBezTo>
                  <a:pt x="531" y="65"/>
                  <a:pt x="530" y="64"/>
                  <a:pt x="530" y="64"/>
                </a:cubicBezTo>
                <a:cubicBezTo>
                  <a:pt x="529" y="66"/>
                  <a:pt x="530" y="65"/>
                  <a:pt x="528" y="65"/>
                </a:cubicBezTo>
                <a:cubicBezTo>
                  <a:pt x="528" y="67"/>
                  <a:pt x="528" y="67"/>
                  <a:pt x="528" y="67"/>
                </a:cubicBezTo>
                <a:cubicBezTo>
                  <a:pt x="527" y="67"/>
                  <a:pt x="526" y="66"/>
                  <a:pt x="525" y="66"/>
                </a:cubicBezTo>
                <a:cubicBezTo>
                  <a:pt x="523" y="66"/>
                  <a:pt x="522" y="67"/>
                  <a:pt x="521" y="66"/>
                </a:cubicBezTo>
                <a:cubicBezTo>
                  <a:pt x="520" y="65"/>
                  <a:pt x="520" y="65"/>
                  <a:pt x="520" y="65"/>
                </a:cubicBezTo>
                <a:cubicBezTo>
                  <a:pt x="520" y="65"/>
                  <a:pt x="518" y="65"/>
                  <a:pt x="518" y="65"/>
                </a:cubicBezTo>
                <a:cubicBezTo>
                  <a:pt x="514" y="64"/>
                  <a:pt x="516" y="60"/>
                  <a:pt x="515" y="57"/>
                </a:cubicBezTo>
                <a:cubicBezTo>
                  <a:pt x="510" y="53"/>
                  <a:pt x="510" y="53"/>
                  <a:pt x="510" y="53"/>
                </a:cubicBezTo>
                <a:cubicBezTo>
                  <a:pt x="510" y="52"/>
                  <a:pt x="510" y="52"/>
                  <a:pt x="510" y="52"/>
                </a:cubicBezTo>
                <a:cubicBezTo>
                  <a:pt x="506" y="50"/>
                  <a:pt x="489" y="52"/>
                  <a:pt x="483" y="52"/>
                </a:cubicBezTo>
                <a:cubicBezTo>
                  <a:pt x="482" y="56"/>
                  <a:pt x="482" y="56"/>
                  <a:pt x="482" y="56"/>
                </a:cubicBezTo>
                <a:cubicBezTo>
                  <a:pt x="483" y="55"/>
                  <a:pt x="483" y="57"/>
                  <a:pt x="483" y="57"/>
                </a:cubicBezTo>
                <a:cubicBezTo>
                  <a:pt x="483" y="56"/>
                  <a:pt x="482" y="60"/>
                  <a:pt x="482" y="60"/>
                </a:cubicBezTo>
                <a:cubicBezTo>
                  <a:pt x="481" y="61"/>
                  <a:pt x="480" y="60"/>
                  <a:pt x="478" y="61"/>
                </a:cubicBezTo>
                <a:cubicBezTo>
                  <a:pt x="478" y="61"/>
                  <a:pt x="477" y="64"/>
                  <a:pt x="476" y="64"/>
                </a:cubicBezTo>
                <a:cubicBezTo>
                  <a:pt x="476" y="64"/>
                  <a:pt x="475" y="63"/>
                  <a:pt x="475" y="62"/>
                </a:cubicBezTo>
                <a:cubicBezTo>
                  <a:pt x="476" y="61"/>
                  <a:pt x="477" y="60"/>
                  <a:pt x="477" y="58"/>
                </a:cubicBezTo>
                <a:cubicBezTo>
                  <a:pt x="477" y="58"/>
                  <a:pt x="475" y="56"/>
                  <a:pt x="475" y="55"/>
                </a:cubicBezTo>
                <a:cubicBezTo>
                  <a:pt x="475" y="55"/>
                  <a:pt x="473" y="55"/>
                  <a:pt x="473" y="55"/>
                </a:cubicBezTo>
                <a:cubicBezTo>
                  <a:pt x="473" y="54"/>
                  <a:pt x="473" y="53"/>
                  <a:pt x="473" y="51"/>
                </a:cubicBezTo>
                <a:cubicBezTo>
                  <a:pt x="472" y="51"/>
                  <a:pt x="472" y="51"/>
                  <a:pt x="472" y="51"/>
                </a:cubicBezTo>
                <a:cubicBezTo>
                  <a:pt x="471" y="51"/>
                  <a:pt x="471" y="53"/>
                  <a:pt x="471" y="54"/>
                </a:cubicBezTo>
                <a:cubicBezTo>
                  <a:pt x="470" y="53"/>
                  <a:pt x="468" y="54"/>
                  <a:pt x="467" y="54"/>
                </a:cubicBezTo>
                <a:cubicBezTo>
                  <a:pt x="467" y="52"/>
                  <a:pt x="467" y="51"/>
                  <a:pt x="466" y="51"/>
                </a:cubicBezTo>
                <a:cubicBezTo>
                  <a:pt x="466" y="51"/>
                  <a:pt x="465" y="52"/>
                  <a:pt x="464" y="52"/>
                </a:cubicBezTo>
                <a:cubicBezTo>
                  <a:pt x="464" y="53"/>
                  <a:pt x="464" y="53"/>
                  <a:pt x="464" y="53"/>
                </a:cubicBezTo>
                <a:cubicBezTo>
                  <a:pt x="464" y="53"/>
                  <a:pt x="444" y="53"/>
                  <a:pt x="443" y="53"/>
                </a:cubicBezTo>
                <a:cubicBezTo>
                  <a:pt x="442" y="53"/>
                  <a:pt x="438" y="51"/>
                  <a:pt x="436" y="50"/>
                </a:cubicBezTo>
                <a:cubicBezTo>
                  <a:pt x="436" y="48"/>
                  <a:pt x="437" y="47"/>
                  <a:pt x="437" y="45"/>
                </a:cubicBezTo>
                <a:cubicBezTo>
                  <a:pt x="431" y="38"/>
                  <a:pt x="431" y="38"/>
                  <a:pt x="431" y="38"/>
                </a:cubicBezTo>
                <a:cubicBezTo>
                  <a:pt x="428" y="35"/>
                  <a:pt x="422" y="37"/>
                  <a:pt x="417" y="36"/>
                </a:cubicBezTo>
                <a:cubicBezTo>
                  <a:pt x="416" y="36"/>
                  <a:pt x="414" y="34"/>
                  <a:pt x="414" y="34"/>
                </a:cubicBezTo>
                <a:cubicBezTo>
                  <a:pt x="409" y="32"/>
                  <a:pt x="401" y="33"/>
                  <a:pt x="397" y="33"/>
                </a:cubicBezTo>
                <a:cubicBezTo>
                  <a:pt x="397" y="33"/>
                  <a:pt x="397" y="36"/>
                  <a:pt x="397" y="36"/>
                </a:cubicBezTo>
                <a:cubicBezTo>
                  <a:pt x="401" y="35"/>
                  <a:pt x="402" y="35"/>
                  <a:pt x="406" y="36"/>
                </a:cubicBezTo>
                <a:cubicBezTo>
                  <a:pt x="406" y="36"/>
                  <a:pt x="408" y="35"/>
                  <a:pt x="409" y="36"/>
                </a:cubicBezTo>
                <a:cubicBezTo>
                  <a:pt x="409" y="36"/>
                  <a:pt x="410" y="37"/>
                  <a:pt x="410" y="37"/>
                </a:cubicBezTo>
                <a:cubicBezTo>
                  <a:pt x="411" y="36"/>
                  <a:pt x="411" y="39"/>
                  <a:pt x="411" y="39"/>
                </a:cubicBezTo>
                <a:cubicBezTo>
                  <a:pt x="410" y="39"/>
                  <a:pt x="410" y="39"/>
                  <a:pt x="410" y="39"/>
                </a:cubicBezTo>
                <a:cubicBezTo>
                  <a:pt x="411" y="41"/>
                  <a:pt x="411" y="41"/>
                  <a:pt x="411" y="43"/>
                </a:cubicBezTo>
                <a:cubicBezTo>
                  <a:pt x="407" y="42"/>
                  <a:pt x="405" y="42"/>
                  <a:pt x="401" y="41"/>
                </a:cubicBezTo>
                <a:cubicBezTo>
                  <a:pt x="399" y="40"/>
                  <a:pt x="399" y="40"/>
                  <a:pt x="399" y="40"/>
                </a:cubicBezTo>
                <a:cubicBezTo>
                  <a:pt x="397" y="40"/>
                  <a:pt x="397" y="41"/>
                  <a:pt x="396" y="41"/>
                </a:cubicBezTo>
                <a:cubicBezTo>
                  <a:pt x="396" y="42"/>
                  <a:pt x="397" y="44"/>
                  <a:pt x="397" y="45"/>
                </a:cubicBezTo>
                <a:cubicBezTo>
                  <a:pt x="398" y="45"/>
                  <a:pt x="399" y="45"/>
                  <a:pt x="400" y="45"/>
                </a:cubicBezTo>
                <a:cubicBezTo>
                  <a:pt x="400" y="45"/>
                  <a:pt x="400" y="46"/>
                  <a:pt x="400" y="47"/>
                </a:cubicBezTo>
                <a:cubicBezTo>
                  <a:pt x="404" y="47"/>
                  <a:pt x="404" y="45"/>
                  <a:pt x="405" y="44"/>
                </a:cubicBezTo>
                <a:cubicBezTo>
                  <a:pt x="409" y="46"/>
                  <a:pt x="409" y="47"/>
                  <a:pt x="415" y="47"/>
                </a:cubicBezTo>
                <a:cubicBezTo>
                  <a:pt x="415" y="45"/>
                  <a:pt x="415" y="45"/>
                  <a:pt x="416" y="44"/>
                </a:cubicBezTo>
                <a:cubicBezTo>
                  <a:pt x="416" y="45"/>
                  <a:pt x="416" y="46"/>
                  <a:pt x="417" y="47"/>
                </a:cubicBezTo>
                <a:cubicBezTo>
                  <a:pt x="417" y="48"/>
                  <a:pt x="418" y="48"/>
                  <a:pt x="419" y="49"/>
                </a:cubicBezTo>
                <a:cubicBezTo>
                  <a:pt x="419" y="49"/>
                  <a:pt x="418" y="50"/>
                  <a:pt x="419" y="51"/>
                </a:cubicBezTo>
                <a:cubicBezTo>
                  <a:pt x="413" y="51"/>
                  <a:pt x="408" y="51"/>
                  <a:pt x="404" y="52"/>
                </a:cubicBezTo>
                <a:cubicBezTo>
                  <a:pt x="404" y="53"/>
                  <a:pt x="406" y="55"/>
                  <a:pt x="406" y="55"/>
                </a:cubicBezTo>
                <a:cubicBezTo>
                  <a:pt x="405" y="56"/>
                  <a:pt x="405" y="56"/>
                  <a:pt x="405" y="56"/>
                </a:cubicBezTo>
                <a:cubicBezTo>
                  <a:pt x="404" y="57"/>
                  <a:pt x="405" y="56"/>
                  <a:pt x="403" y="56"/>
                </a:cubicBezTo>
                <a:cubicBezTo>
                  <a:pt x="402" y="57"/>
                  <a:pt x="402" y="57"/>
                  <a:pt x="402" y="57"/>
                </a:cubicBezTo>
                <a:cubicBezTo>
                  <a:pt x="398" y="58"/>
                  <a:pt x="410" y="60"/>
                  <a:pt x="412" y="60"/>
                </a:cubicBezTo>
                <a:cubicBezTo>
                  <a:pt x="412" y="60"/>
                  <a:pt x="413" y="58"/>
                  <a:pt x="414" y="57"/>
                </a:cubicBezTo>
                <a:cubicBezTo>
                  <a:pt x="414" y="58"/>
                  <a:pt x="414" y="60"/>
                  <a:pt x="414" y="60"/>
                </a:cubicBezTo>
                <a:cubicBezTo>
                  <a:pt x="416" y="60"/>
                  <a:pt x="415" y="61"/>
                  <a:pt x="417" y="61"/>
                </a:cubicBezTo>
                <a:cubicBezTo>
                  <a:pt x="419" y="60"/>
                  <a:pt x="419" y="60"/>
                  <a:pt x="419" y="60"/>
                </a:cubicBezTo>
                <a:cubicBezTo>
                  <a:pt x="419" y="60"/>
                  <a:pt x="421" y="61"/>
                  <a:pt x="420" y="61"/>
                </a:cubicBezTo>
                <a:cubicBezTo>
                  <a:pt x="421" y="61"/>
                  <a:pt x="421" y="63"/>
                  <a:pt x="421" y="63"/>
                </a:cubicBezTo>
                <a:cubicBezTo>
                  <a:pt x="418" y="63"/>
                  <a:pt x="415" y="63"/>
                  <a:pt x="412" y="62"/>
                </a:cubicBezTo>
                <a:cubicBezTo>
                  <a:pt x="411" y="62"/>
                  <a:pt x="409" y="61"/>
                  <a:pt x="409" y="60"/>
                </a:cubicBezTo>
                <a:cubicBezTo>
                  <a:pt x="402" y="60"/>
                  <a:pt x="404" y="65"/>
                  <a:pt x="405" y="64"/>
                </a:cubicBezTo>
                <a:cubicBezTo>
                  <a:pt x="405" y="64"/>
                  <a:pt x="405" y="68"/>
                  <a:pt x="405" y="67"/>
                </a:cubicBezTo>
                <a:cubicBezTo>
                  <a:pt x="406" y="67"/>
                  <a:pt x="406" y="68"/>
                  <a:pt x="407" y="68"/>
                </a:cubicBezTo>
                <a:cubicBezTo>
                  <a:pt x="411" y="72"/>
                  <a:pt x="416" y="74"/>
                  <a:pt x="423" y="72"/>
                </a:cubicBezTo>
                <a:cubicBezTo>
                  <a:pt x="423" y="74"/>
                  <a:pt x="423" y="74"/>
                  <a:pt x="423" y="74"/>
                </a:cubicBezTo>
                <a:cubicBezTo>
                  <a:pt x="422" y="74"/>
                  <a:pt x="421" y="74"/>
                  <a:pt x="421" y="74"/>
                </a:cubicBezTo>
                <a:cubicBezTo>
                  <a:pt x="419" y="75"/>
                  <a:pt x="415" y="73"/>
                  <a:pt x="413" y="74"/>
                </a:cubicBezTo>
                <a:cubicBezTo>
                  <a:pt x="412" y="75"/>
                  <a:pt x="412" y="78"/>
                  <a:pt x="413" y="77"/>
                </a:cubicBezTo>
                <a:cubicBezTo>
                  <a:pt x="413" y="78"/>
                  <a:pt x="413" y="78"/>
                  <a:pt x="413" y="78"/>
                </a:cubicBezTo>
                <a:cubicBezTo>
                  <a:pt x="414" y="79"/>
                  <a:pt x="424" y="78"/>
                  <a:pt x="425" y="78"/>
                </a:cubicBezTo>
                <a:cubicBezTo>
                  <a:pt x="426" y="77"/>
                  <a:pt x="427" y="75"/>
                  <a:pt x="427" y="75"/>
                </a:cubicBezTo>
                <a:cubicBezTo>
                  <a:pt x="430" y="74"/>
                  <a:pt x="433" y="75"/>
                  <a:pt x="436" y="76"/>
                </a:cubicBezTo>
                <a:cubicBezTo>
                  <a:pt x="436" y="76"/>
                  <a:pt x="436" y="78"/>
                  <a:pt x="436" y="78"/>
                </a:cubicBezTo>
                <a:cubicBezTo>
                  <a:pt x="430" y="78"/>
                  <a:pt x="428" y="79"/>
                  <a:pt x="423" y="80"/>
                </a:cubicBezTo>
                <a:cubicBezTo>
                  <a:pt x="423" y="81"/>
                  <a:pt x="423" y="82"/>
                  <a:pt x="423" y="82"/>
                </a:cubicBezTo>
                <a:cubicBezTo>
                  <a:pt x="423" y="83"/>
                  <a:pt x="424" y="84"/>
                  <a:pt x="425" y="86"/>
                </a:cubicBezTo>
                <a:cubicBezTo>
                  <a:pt x="425" y="86"/>
                  <a:pt x="427" y="86"/>
                  <a:pt x="427" y="86"/>
                </a:cubicBezTo>
                <a:cubicBezTo>
                  <a:pt x="427" y="86"/>
                  <a:pt x="427" y="90"/>
                  <a:pt x="427" y="90"/>
                </a:cubicBezTo>
                <a:cubicBezTo>
                  <a:pt x="428" y="90"/>
                  <a:pt x="429" y="90"/>
                  <a:pt x="430" y="90"/>
                </a:cubicBezTo>
                <a:cubicBezTo>
                  <a:pt x="430" y="92"/>
                  <a:pt x="430" y="92"/>
                  <a:pt x="430" y="92"/>
                </a:cubicBezTo>
                <a:cubicBezTo>
                  <a:pt x="428" y="92"/>
                  <a:pt x="428" y="92"/>
                  <a:pt x="427" y="92"/>
                </a:cubicBezTo>
                <a:cubicBezTo>
                  <a:pt x="427" y="93"/>
                  <a:pt x="428" y="95"/>
                  <a:pt x="427" y="95"/>
                </a:cubicBezTo>
                <a:cubicBezTo>
                  <a:pt x="434" y="95"/>
                  <a:pt x="436" y="96"/>
                  <a:pt x="441" y="94"/>
                </a:cubicBezTo>
                <a:cubicBezTo>
                  <a:pt x="441" y="93"/>
                  <a:pt x="440" y="92"/>
                  <a:pt x="441" y="91"/>
                </a:cubicBezTo>
                <a:cubicBezTo>
                  <a:pt x="441" y="91"/>
                  <a:pt x="442" y="91"/>
                  <a:pt x="443" y="91"/>
                </a:cubicBezTo>
                <a:cubicBezTo>
                  <a:pt x="443" y="91"/>
                  <a:pt x="443" y="93"/>
                  <a:pt x="444" y="94"/>
                </a:cubicBezTo>
                <a:cubicBezTo>
                  <a:pt x="445" y="94"/>
                  <a:pt x="446" y="94"/>
                  <a:pt x="447" y="94"/>
                </a:cubicBezTo>
                <a:cubicBezTo>
                  <a:pt x="446" y="95"/>
                  <a:pt x="449" y="95"/>
                  <a:pt x="449" y="95"/>
                </a:cubicBezTo>
                <a:cubicBezTo>
                  <a:pt x="449" y="95"/>
                  <a:pt x="449" y="93"/>
                  <a:pt x="449" y="93"/>
                </a:cubicBezTo>
                <a:cubicBezTo>
                  <a:pt x="450" y="93"/>
                  <a:pt x="451" y="95"/>
                  <a:pt x="452" y="94"/>
                </a:cubicBezTo>
                <a:cubicBezTo>
                  <a:pt x="454" y="88"/>
                  <a:pt x="454" y="88"/>
                  <a:pt x="454" y="88"/>
                </a:cubicBezTo>
                <a:cubicBezTo>
                  <a:pt x="454" y="88"/>
                  <a:pt x="457" y="89"/>
                  <a:pt x="458" y="88"/>
                </a:cubicBezTo>
                <a:cubicBezTo>
                  <a:pt x="459" y="88"/>
                  <a:pt x="461" y="87"/>
                  <a:pt x="463" y="86"/>
                </a:cubicBezTo>
                <a:cubicBezTo>
                  <a:pt x="461" y="85"/>
                  <a:pt x="462" y="80"/>
                  <a:pt x="464" y="79"/>
                </a:cubicBezTo>
                <a:cubicBezTo>
                  <a:pt x="464" y="79"/>
                  <a:pt x="464" y="82"/>
                  <a:pt x="464" y="84"/>
                </a:cubicBezTo>
                <a:cubicBezTo>
                  <a:pt x="465" y="83"/>
                  <a:pt x="466" y="84"/>
                  <a:pt x="467" y="84"/>
                </a:cubicBezTo>
                <a:cubicBezTo>
                  <a:pt x="467" y="83"/>
                  <a:pt x="467" y="83"/>
                  <a:pt x="467" y="83"/>
                </a:cubicBezTo>
                <a:cubicBezTo>
                  <a:pt x="468" y="83"/>
                  <a:pt x="472" y="78"/>
                  <a:pt x="472" y="78"/>
                </a:cubicBezTo>
                <a:cubicBezTo>
                  <a:pt x="474" y="78"/>
                  <a:pt x="474" y="80"/>
                  <a:pt x="474" y="80"/>
                </a:cubicBezTo>
                <a:cubicBezTo>
                  <a:pt x="475" y="80"/>
                  <a:pt x="478" y="79"/>
                  <a:pt x="479" y="79"/>
                </a:cubicBezTo>
                <a:cubicBezTo>
                  <a:pt x="479" y="79"/>
                  <a:pt x="477" y="82"/>
                  <a:pt x="478" y="82"/>
                </a:cubicBezTo>
                <a:cubicBezTo>
                  <a:pt x="481" y="82"/>
                  <a:pt x="482" y="79"/>
                  <a:pt x="479" y="78"/>
                </a:cubicBezTo>
                <a:cubicBezTo>
                  <a:pt x="480" y="79"/>
                  <a:pt x="483" y="80"/>
                  <a:pt x="483" y="80"/>
                </a:cubicBezTo>
                <a:cubicBezTo>
                  <a:pt x="483" y="78"/>
                  <a:pt x="483" y="78"/>
                  <a:pt x="483" y="78"/>
                </a:cubicBezTo>
                <a:cubicBezTo>
                  <a:pt x="486" y="78"/>
                  <a:pt x="491" y="77"/>
                  <a:pt x="492" y="75"/>
                </a:cubicBezTo>
                <a:cubicBezTo>
                  <a:pt x="493" y="75"/>
                  <a:pt x="493" y="72"/>
                  <a:pt x="493" y="72"/>
                </a:cubicBezTo>
                <a:cubicBezTo>
                  <a:pt x="493" y="72"/>
                  <a:pt x="489" y="66"/>
                  <a:pt x="489" y="65"/>
                </a:cubicBezTo>
                <a:cubicBezTo>
                  <a:pt x="489" y="65"/>
                  <a:pt x="491" y="65"/>
                  <a:pt x="491" y="65"/>
                </a:cubicBezTo>
                <a:cubicBezTo>
                  <a:pt x="492" y="68"/>
                  <a:pt x="494" y="70"/>
                  <a:pt x="495" y="73"/>
                </a:cubicBezTo>
                <a:cubicBezTo>
                  <a:pt x="497" y="72"/>
                  <a:pt x="496" y="74"/>
                  <a:pt x="497" y="74"/>
                </a:cubicBezTo>
                <a:cubicBezTo>
                  <a:pt x="497" y="74"/>
                  <a:pt x="499" y="72"/>
                  <a:pt x="500" y="72"/>
                </a:cubicBezTo>
                <a:cubicBezTo>
                  <a:pt x="500" y="73"/>
                  <a:pt x="500" y="73"/>
                  <a:pt x="500" y="73"/>
                </a:cubicBezTo>
                <a:cubicBezTo>
                  <a:pt x="500" y="73"/>
                  <a:pt x="500" y="73"/>
                  <a:pt x="500" y="73"/>
                </a:cubicBezTo>
                <a:cubicBezTo>
                  <a:pt x="501" y="74"/>
                  <a:pt x="502" y="75"/>
                  <a:pt x="502" y="76"/>
                </a:cubicBezTo>
                <a:cubicBezTo>
                  <a:pt x="501" y="76"/>
                  <a:pt x="491" y="77"/>
                  <a:pt x="495" y="78"/>
                </a:cubicBezTo>
                <a:cubicBezTo>
                  <a:pt x="501" y="79"/>
                  <a:pt x="508" y="79"/>
                  <a:pt x="513" y="80"/>
                </a:cubicBezTo>
                <a:cubicBezTo>
                  <a:pt x="512" y="81"/>
                  <a:pt x="514" y="83"/>
                  <a:pt x="512" y="83"/>
                </a:cubicBezTo>
                <a:cubicBezTo>
                  <a:pt x="510" y="82"/>
                  <a:pt x="510" y="82"/>
                  <a:pt x="510" y="82"/>
                </a:cubicBezTo>
                <a:cubicBezTo>
                  <a:pt x="505" y="81"/>
                  <a:pt x="500" y="81"/>
                  <a:pt x="495" y="81"/>
                </a:cubicBezTo>
                <a:cubicBezTo>
                  <a:pt x="494" y="81"/>
                  <a:pt x="491" y="82"/>
                  <a:pt x="488" y="82"/>
                </a:cubicBezTo>
                <a:cubicBezTo>
                  <a:pt x="488" y="82"/>
                  <a:pt x="487" y="80"/>
                  <a:pt x="486" y="80"/>
                </a:cubicBezTo>
                <a:cubicBezTo>
                  <a:pt x="485" y="80"/>
                  <a:pt x="475" y="84"/>
                  <a:pt x="474" y="84"/>
                </a:cubicBezTo>
                <a:cubicBezTo>
                  <a:pt x="474" y="84"/>
                  <a:pt x="473" y="86"/>
                  <a:pt x="473" y="86"/>
                </a:cubicBezTo>
                <a:cubicBezTo>
                  <a:pt x="472" y="86"/>
                  <a:pt x="471" y="85"/>
                  <a:pt x="470" y="86"/>
                </a:cubicBezTo>
                <a:cubicBezTo>
                  <a:pt x="472" y="85"/>
                  <a:pt x="468" y="85"/>
                  <a:pt x="468" y="85"/>
                </a:cubicBezTo>
                <a:cubicBezTo>
                  <a:pt x="467" y="89"/>
                  <a:pt x="466" y="91"/>
                  <a:pt x="466" y="95"/>
                </a:cubicBezTo>
                <a:cubicBezTo>
                  <a:pt x="468" y="95"/>
                  <a:pt x="467" y="95"/>
                  <a:pt x="468" y="96"/>
                </a:cubicBezTo>
                <a:cubicBezTo>
                  <a:pt x="469" y="95"/>
                  <a:pt x="470" y="96"/>
                  <a:pt x="470" y="96"/>
                </a:cubicBezTo>
                <a:cubicBezTo>
                  <a:pt x="473" y="95"/>
                  <a:pt x="476" y="92"/>
                  <a:pt x="478" y="92"/>
                </a:cubicBezTo>
                <a:cubicBezTo>
                  <a:pt x="481" y="92"/>
                  <a:pt x="478" y="93"/>
                  <a:pt x="480" y="94"/>
                </a:cubicBezTo>
                <a:cubicBezTo>
                  <a:pt x="484" y="95"/>
                  <a:pt x="487" y="93"/>
                  <a:pt x="489" y="92"/>
                </a:cubicBezTo>
                <a:cubicBezTo>
                  <a:pt x="491" y="90"/>
                  <a:pt x="493" y="89"/>
                  <a:pt x="494" y="87"/>
                </a:cubicBezTo>
                <a:cubicBezTo>
                  <a:pt x="494" y="92"/>
                  <a:pt x="494" y="92"/>
                  <a:pt x="491" y="96"/>
                </a:cubicBezTo>
                <a:cubicBezTo>
                  <a:pt x="492" y="96"/>
                  <a:pt x="492" y="96"/>
                  <a:pt x="494" y="96"/>
                </a:cubicBezTo>
                <a:cubicBezTo>
                  <a:pt x="494" y="98"/>
                  <a:pt x="495" y="99"/>
                  <a:pt x="495" y="100"/>
                </a:cubicBezTo>
                <a:cubicBezTo>
                  <a:pt x="494" y="101"/>
                  <a:pt x="496" y="102"/>
                  <a:pt x="496" y="102"/>
                </a:cubicBezTo>
                <a:cubicBezTo>
                  <a:pt x="497" y="101"/>
                  <a:pt x="497" y="100"/>
                  <a:pt x="498" y="99"/>
                </a:cubicBezTo>
                <a:cubicBezTo>
                  <a:pt x="499" y="99"/>
                  <a:pt x="499" y="99"/>
                  <a:pt x="499" y="99"/>
                </a:cubicBezTo>
                <a:cubicBezTo>
                  <a:pt x="500" y="102"/>
                  <a:pt x="500" y="102"/>
                  <a:pt x="500" y="102"/>
                </a:cubicBezTo>
                <a:cubicBezTo>
                  <a:pt x="503" y="103"/>
                  <a:pt x="509" y="100"/>
                  <a:pt x="508" y="101"/>
                </a:cubicBezTo>
                <a:cubicBezTo>
                  <a:pt x="507" y="101"/>
                  <a:pt x="506" y="103"/>
                  <a:pt x="506" y="103"/>
                </a:cubicBezTo>
                <a:cubicBezTo>
                  <a:pt x="506" y="104"/>
                  <a:pt x="507" y="105"/>
                  <a:pt x="506" y="106"/>
                </a:cubicBezTo>
                <a:cubicBezTo>
                  <a:pt x="506" y="106"/>
                  <a:pt x="504" y="106"/>
                  <a:pt x="504" y="106"/>
                </a:cubicBezTo>
                <a:cubicBezTo>
                  <a:pt x="503" y="108"/>
                  <a:pt x="503" y="108"/>
                  <a:pt x="503" y="108"/>
                </a:cubicBezTo>
                <a:cubicBezTo>
                  <a:pt x="501" y="109"/>
                  <a:pt x="501" y="107"/>
                  <a:pt x="500" y="106"/>
                </a:cubicBezTo>
                <a:cubicBezTo>
                  <a:pt x="497" y="106"/>
                  <a:pt x="492" y="108"/>
                  <a:pt x="491" y="107"/>
                </a:cubicBezTo>
                <a:cubicBezTo>
                  <a:pt x="491" y="107"/>
                  <a:pt x="489" y="102"/>
                  <a:pt x="488" y="102"/>
                </a:cubicBezTo>
                <a:cubicBezTo>
                  <a:pt x="488" y="101"/>
                  <a:pt x="485" y="102"/>
                  <a:pt x="484" y="102"/>
                </a:cubicBezTo>
                <a:cubicBezTo>
                  <a:pt x="483" y="101"/>
                  <a:pt x="482" y="98"/>
                  <a:pt x="480" y="98"/>
                </a:cubicBezTo>
                <a:cubicBezTo>
                  <a:pt x="476" y="97"/>
                  <a:pt x="468" y="98"/>
                  <a:pt x="464" y="99"/>
                </a:cubicBezTo>
                <a:cubicBezTo>
                  <a:pt x="464" y="99"/>
                  <a:pt x="465" y="103"/>
                  <a:pt x="464" y="103"/>
                </a:cubicBezTo>
                <a:cubicBezTo>
                  <a:pt x="465" y="103"/>
                  <a:pt x="466" y="105"/>
                  <a:pt x="466" y="105"/>
                </a:cubicBezTo>
                <a:cubicBezTo>
                  <a:pt x="467" y="105"/>
                  <a:pt x="469" y="105"/>
                  <a:pt x="470" y="105"/>
                </a:cubicBezTo>
                <a:cubicBezTo>
                  <a:pt x="470" y="105"/>
                  <a:pt x="470" y="106"/>
                  <a:pt x="470" y="106"/>
                </a:cubicBezTo>
                <a:cubicBezTo>
                  <a:pt x="471" y="107"/>
                  <a:pt x="471" y="109"/>
                  <a:pt x="471" y="110"/>
                </a:cubicBezTo>
                <a:cubicBezTo>
                  <a:pt x="461" y="112"/>
                  <a:pt x="457" y="111"/>
                  <a:pt x="451" y="117"/>
                </a:cubicBezTo>
                <a:cubicBezTo>
                  <a:pt x="450" y="117"/>
                  <a:pt x="449" y="118"/>
                  <a:pt x="449" y="118"/>
                </a:cubicBezTo>
                <a:cubicBezTo>
                  <a:pt x="450" y="121"/>
                  <a:pt x="451" y="123"/>
                  <a:pt x="452" y="126"/>
                </a:cubicBezTo>
                <a:cubicBezTo>
                  <a:pt x="452" y="125"/>
                  <a:pt x="454" y="126"/>
                  <a:pt x="454" y="126"/>
                </a:cubicBezTo>
                <a:cubicBezTo>
                  <a:pt x="454" y="126"/>
                  <a:pt x="454" y="124"/>
                  <a:pt x="454" y="124"/>
                </a:cubicBezTo>
                <a:cubicBezTo>
                  <a:pt x="455" y="124"/>
                  <a:pt x="455" y="124"/>
                  <a:pt x="455" y="124"/>
                </a:cubicBezTo>
                <a:cubicBezTo>
                  <a:pt x="455" y="122"/>
                  <a:pt x="455" y="122"/>
                  <a:pt x="455" y="122"/>
                </a:cubicBezTo>
                <a:cubicBezTo>
                  <a:pt x="455" y="122"/>
                  <a:pt x="457" y="122"/>
                  <a:pt x="455" y="123"/>
                </a:cubicBezTo>
                <a:cubicBezTo>
                  <a:pt x="456" y="123"/>
                  <a:pt x="457" y="123"/>
                  <a:pt x="457" y="123"/>
                </a:cubicBezTo>
                <a:cubicBezTo>
                  <a:pt x="458" y="126"/>
                  <a:pt x="458" y="126"/>
                  <a:pt x="458" y="126"/>
                </a:cubicBezTo>
                <a:cubicBezTo>
                  <a:pt x="461" y="127"/>
                  <a:pt x="464" y="125"/>
                  <a:pt x="466" y="125"/>
                </a:cubicBezTo>
                <a:cubicBezTo>
                  <a:pt x="466" y="125"/>
                  <a:pt x="467" y="122"/>
                  <a:pt x="465" y="124"/>
                </a:cubicBezTo>
                <a:cubicBezTo>
                  <a:pt x="465" y="122"/>
                  <a:pt x="465" y="122"/>
                  <a:pt x="465" y="122"/>
                </a:cubicBezTo>
                <a:cubicBezTo>
                  <a:pt x="466" y="122"/>
                  <a:pt x="467" y="121"/>
                  <a:pt x="467" y="120"/>
                </a:cubicBezTo>
                <a:cubicBezTo>
                  <a:pt x="468" y="121"/>
                  <a:pt x="469" y="122"/>
                  <a:pt x="470" y="122"/>
                </a:cubicBezTo>
                <a:cubicBezTo>
                  <a:pt x="470" y="123"/>
                  <a:pt x="470" y="124"/>
                  <a:pt x="470" y="124"/>
                </a:cubicBezTo>
                <a:cubicBezTo>
                  <a:pt x="472" y="124"/>
                  <a:pt x="472" y="126"/>
                  <a:pt x="472" y="126"/>
                </a:cubicBezTo>
                <a:cubicBezTo>
                  <a:pt x="472" y="126"/>
                  <a:pt x="472" y="125"/>
                  <a:pt x="473" y="122"/>
                </a:cubicBezTo>
                <a:cubicBezTo>
                  <a:pt x="474" y="121"/>
                  <a:pt x="474" y="121"/>
                  <a:pt x="474" y="121"/>
                </a:cubicBezTo>
                <a:cubicBezTo>
                  <a:pt x="475" y="121"/>
                  <a:pt x="474" y="123"/>
                  <a:pt x="474" y="124"/>
                </a:cubicBezTo>
                <a:cubicBezTo>
                  <a:pt x="476" y="124"/>
                  <a:pt x="478" y="125"/>
                  <a:pt x="480" y="126"/>
                </a:cubicBezTo>
                <a:cubicBezTo>
                  <a:pt x="483" y="126"/>
                  <a:pt x="484" y="125"/>
                  <a:pt x="487" y="126"/>
                </a:cubicBezTo>
                <a:cubicBezTo>
                  <a:pt x="488" y="127"/>
                  <a:pt x="488" y="128"/>
                  <a:pt x="488" y="128"/>
                </a:cubicBezTo>
                <a:cubicBezTo>
                  <a:pt x="489" y="128"/>
                  <a:pt x="488" y="126"/>
                  <a:pt x="488" y="126"/>
                </a:cubicBezTo>
                <a:cubicBezTo>
                  <a:pt x="494" y="123"/>
                  <a:pt x="494" y="124"/>
                  <a:pt x="490" y="119"/>
                </a:cubicBezTo>
                <a:cubicBezTo>
                  <a:pt x="496" y="121"/>
                  <a:pt x="494" y="121"/>
                  <a:pt x="497" y="118"/>
                </a:cubicBezTo>
                <a:cubicBezTo>
                  <a:pt x="497" y="117"/>
                  <a:pt x="498" y="117"/>
                  <a:pt x="498" y="117"/>
                </a:cubicBezTo>
                <a:cubicBezTo>
                  <a:pt x="498" y="116"/>
                  <a:pt x="498" y="116"/>
                  <a:pt x="498" y="116"/>
                </a:cubicBezTo>
                <a:cubicBezTo>
                  <a:pt x="500" y="115"/>
                  <a:pt x="499" y="121"/>
                  <a:pt x="499" y="120"/>
                </a:cubicBezTo>
                <a:cubicBezTo>
                  <a:pt x="499" y="121"/>
                  <a:pt x="499" y="122"/>
                  <a:pt x="499" y="122"/>
                </a:cubicBezTo>
                <a:cubicBezTo>
                  <a:pt x="502" y="122"/>
                  <a:pt x="506" y="121"/>
                  <a:pt x="507" y="121"/>
                </a:cubicBezTo>
                <a:cubicBezTo>
                  <a:pt x="507" y="121"/>
                  <a:pt x="510" y="122"/>
                  <a:pt x="510" y="122"/>
                </a:cubicBezTo>
                <a:cubicBezTo>
                  <a:pt x="512" y="122"/>
                  <a:pt x="513" y="121"/>
                  <a:pt x="514" y="121"/>
                </a:cubicBezTo>
                <a:cubicBezTo>
                  <a:pt x="514" y="121"/>
                  <a:pt x="515" y="121"/>
                  <a:pt x="515" y="122"/>
                </a:cubicBezTo>
                <a:cubicBezTo>
                  <a:pt x="515" y="121"/>
                  <a:pt x="516" y="121"/>
                  <a:pt x="516" y="120"/>
                </a:cubicBezTo>
                <a:cubicBezTo>
                  <a:pt x="516" y="117"/>
                  <a:pt x="516" y="116"/>
                  <a:pt x="515" y="114"/>
                </a:cubicBezTo>
                <a:cubicBezTo>
                  <a:pt x="516" y="115"/>
                  <a:pt x="517" y="115"/>
                  <a:pt x="518" y="116"/>
                </a:cubicBezTo>
                <a:cubicBezTo>
                  <a:pt x="518" y="117"/>
                  <a:pt x="517" y="118"/>
                  <a:pt x="518" y="119"/>
                </a:cubicBezTo>
                <a:cubicBezTo>
                  <a:pt x="520" y="122"/>
                  <a:pt x="521" y="120"/>
                  <a:pt x="523" y="120"/>
                </a:cubicBezTo>
                <a:cubicBezTo>
                  <a:pt x="522" y="119"/>
                  <a:pt x="524" y="119"/>
                  <a:pt x="524" y="119"/>
                </a:cubicBezTo>
                <a:cubicBezTo>
                  <a:pt x="525" y="119"/>
                  <a:pt x="525" y="121"/>
                  <a:pt x="526" y="121"/>
                </a:cubicBezTo>
                <a:cubicBezTo>
                  <a:pt x="526" y="124"/>
                  <a:pt x="526" y="125"/>
                  <a:pt x="526" y="129"/>
                </a:cubicBezTo>
                <a:cubicBezTo>
                  <a:pt x="526" y="129"/>
                  <a:pt x="529" y="129"/>
                  <a:pt x="528" y="128"/>
                </a:cubicBezTo>
                <a:cubicBezTo>
                  <a:pt x="529" y="128"/>
                  <a:pt x="531" y="129"/>
                  <a:pt x="531" y="129"/>
                </a:cubicBezTo>
                <a:cubicBezTo>
                  <a:pt x="532" y="129"/>
                  <a:pt x="532" y="126"/>
                  <a:pt x="533" y="126"/>
                </a:cubicBezTo>
                <a:cubicBezTo>
                  <a:pt x="534" y="124"/>
                  <a:pt x="537" y="124"/>
                  <a:pt x="538" y="122"/>
                </a:cubicBezTo>
                <a:cubicBezTo>
                  <a:pt x="539" y="122"/>
                  <a:pt x="539" y="122"/>
                  <a:pt x="539" y="122"/>
                </a:cubicBezTo>
                <a:cubicBezTo>
                  <a:pt x="539" y="120"/>
                  <a:pt x="539" y="120"/>
                  <a:pt x="539" y="120"/>
                </a:cubicBezTo>
                <a:cubicBezTo>
                  <a:pt x="540" y="121"/>
                  <a:pt x="540" y="122"/>
                  <a:pt x="541" y="123"/>
                </a:cubicBezTo>
                <a:cubicBezTo>
                  <a:pt x="542" y="123"/>
                  <a:pt x="543" y="123"/>
                  <a:pt x="544" y="123"/>
                </a:cubicBezTo>
                <a:cubicBezTo>
                  <a:pt x="544" y="123"/>
                  <a:pt x="545" y="121"/>
                  <a:pt x="545" y="121"/>
                </a:cubicBezTo>
                <a:cubicBezTo>
                  <a:pt x="547" y="119"/>
                  <a:pt x="550" y="118"/>
                  <a:pt x="552" y="116"/>
                </a:cubicBezTo>
                <a:cubicBezTo>
                  <a:pt x="551" y="116"/>
                  <a:pt x="551" y="114"/>
                  <a:pt x="550" y="114"/>
                </a:cubicBezTo>
                <a:cubicBezTo>
                  <a:pt x="549" y="114"/>
                  <a:pt x="547" y="115"/>
                  <a:pt x="546" y="114"/>
                </a:cubicBezTo>
                <a:cubicBezTo>
                  <a:pt x="545" y="114"/>
                  <a:pt x="543" y="110"/>
                  <a:pt x="542" y="109"/>
                </a:cubicBezTo>
                <a:cubicBezTo>
                  <a:pt x="539" y="108"/>
                  <a:pt x="536" y="108"/>
                  <a:pt x="532" y="108"/>
                </a:cubicBezTo>
                <a:cubicBezTo>
                  <a:pt x="539" y="106"/>
                  <a:pt x="545" y="106"/>
                  <a:pt x="552" y="104"/>
                </a:cubicBezTo>
                <a:cubicBezTo>
                  <a:pt x="551" y="101"/>
                  <a:pt x="551" y="99"/>
                  <a:pt x="551" y="97"/>
                </a:cubicBezTo>
                <a:cubicBezTo>
                  <a:pt x="554" y="97"/>
                  <a:pt x="559" y="100"/>
                  <a:pt x="564" y="98"/>
                </a:cubicBezTo>
                <a:cubicBezTo>
                  <a:pt x="565" y="97"/>
                  <a:pt x="565" y="97"/>
                  <a:pt x="565" y="97"/>
                </a:cubicBezTo>
                <a:cubicBezTo>
                  <a:pt x="566" y="97"/>
                  <a:pt x="568" y="98"/>
                  <a:pt x="569" y="97"/>
                </a:cubicBezTo>
                <a:cubicBezTo>
                  <a:pt x="569" y="97"/>
                  <a:pt x="569" y="96"/>
                  <a:pt x="570" y="96"/>
                </a:cubicBezTo>
                <a:cubicBezTo>
                  <a:pt x="571" y="96"/>
                  <a:pt x="570" y="94"/>
                  <a:pt x="571" y="94"/>
                </a:cubicBezTo>
                <a:cubicBezTo>
                  <a:pt x="568" y="93"/>
                  <a:pt x="563" y="92"/>
                  <a:pt x="569" y="92"/>
                </a:cubicBezTo>
                <a:cubicBezTo>
                  <a:pt x="572" y="91"/>
                  <a:pt x="580" y="93"/>
                  <a:pt x="574" y="89"/>
                </a:cubicBezTo>
                <a:cubicBezTo>
                  <a:pt x="574" y="88"/>
                  <a:pt x="574" y="88"/>
                  <a:pt x="574" y="88"/>
                </a:cubicBezTo>
                <a:cubicBezTo>
                  <a:pt x="580" y="88"/>
                  <a:pt x="580" y="87"/>
                  <a:pt x="584" y="85"/>
                </a:cubicBezTo>
                <a:cubicBezTo>
                  <a:pt x="584" y="84"/>
                  <a:pt x="584" y="84"/>
                  <a:pt x="584" y="84"/>
                </a:cubicBezTo>
                <a:cubicBezTo>
                  <a:pt x="583" y="83"/>
                  <a:pt x="584" y="83"/>
                  <a:pt x="583" y="81"/>
                </a:cubicBezTo>
                <a:cubicBezTo>
                  <a:pt x="580" y="81"/>
                  <a:pt x="579" y="82"/>
                  <a:pt x="576" y="82"/>
                </a:cubicBezTo>
                <a:cubicBezTo>
                  <a:pt x="576" y="82"/>
                  <a:pt x="576" y="80"/>
                  <a:pt x="576" y="80"/>
                </a:cubicBezTo>
                <a:cubicBezTo>
                  <a:pt x="574" y="80"/>
                  <a:pt x="570" y="78"/>
                  <a:pt x="570" y="78"/>
                </a:cubicBezTo>
                <a:cubicBezTo>
                  <a:pt x="569" y="78"/>
                  <a:pt x="568" y="80"/>
                  <a:pt x="568" y="80"/>
                </a:cubicBezTo>
                <a:cubicBezTo>
                  <a:pt x="566" y="80"/>
                  <a:pt x="565" y="79"/>
                  <a:pt x="564" y="80"/>
                </a:cubicBezTo>
                <a:cubicBezTo>
                  <a:pt x="562" y="81"/>
                  <a:pt x="562" y="81"/>
                  <a:pt x="562" y="81"/>
                </a:cubicBezTo>
                <a:cubicBezTo>
                  <a:pt x="558" y="82"/>
                  <a:pt x="556" y="83"/>
                  <a:pt x="552" y="84"/>
                </a:cubicBezTo>
                <a:cubicBezTo>
                  <a:pt x="553" y="83"/>
                  <a:pt x="552" y="82"/>
                  <a:pt x="553" y="81"/>
                </a:cubicBezTo>
                <a:cubicBezTo>
                  <a:pt x="554" y="80"/>
                  <a:pt x="556" y="79"/>
                  <a:pt x="557" y="79"/>
                </a:cubicBezTo>
                <a:cubicBezTo>
                  <a:pt x="558" y="80"/>
                  <a:pt x="556" y="77"/>
                  <a:pt x="556" y="77"/>
                </a:cubicBezTo>
                <a:cubicBezTo>
                  <a:pt x="553" y="76"/>
                  <a:pt x="551" y="76"/>
                  <a:pt x="548" y="76"/>
                </a:cubicBezTo>
                <a:cubicBezTo>
                  <a:pt x="548" y="76"/>
                  <a:pt x="549" y="74"/>
                  <a:pt x="550" y="74"/>
                </a:cubicBezTo>
                <a:cubicBezTo>
                  <a:pt x="550" y="74"/>
                  <a:pt x="558" y="76"/>
                  <a:pt x="559" y="76"/>
                </a:cubicBezTo>
                <a:cubicBezTo>
                  <a:pt x="559" y="76"/>
                  <a:pt x="561" y="78"/>
                  <a:pt x="561" y="78"/>
                </a:cubicBezTo>
                <a:cubicBezTo>
                  <a:pt x="562" y="78"/>
                  <a:pt x="564" y="77"/>
                  <a:pt x="566" y="77"/>
                </a:cubicBezTo>
                <a:cubicBezTo>
                  <a:pt x="567" y="77"/>
                  <a:pt x="574" y="76"/>
                  <a:pt x="569" y="74"/>
                </a:cubicBezTo>
                <a:cubicBezTo>
                  <a:pt x="566" y="73"/>
                  <a:pt x="565" y="73"/>
                  <a:pt x="562" y="72"/>
                </a:cubicBezTo>
                <a:cubicBezTo>
                  <a:pt x="563" y="72"/>
                  <a:pt x="560" y="71"/>
                  <a:pt x="560" y="71"/>
                </a:cubicBezTo>
                <a:cubicBezTo>
                  <a:pt x="564" y="72"/>
                  <a:pt x="567" y="71"/>
                  <a:pt x="571" y="72"/>
                </a:cubicBezTo>
                <a:cubicBezTo>
                  <a:pt x="571" y="73"/>
                  <a:pt x="573" y="74"/>
                  <a:pt x="574" y="74"/>
                </a:cubicBezTo>
                <a:cubicBezTo>
                  <a:pt x="574" y="74"/>
                  <a:pt x="576" y="73"/>
                  <a:pt x="576" y="72"/>
                </a:cubicBezTo>
                <a:cubicBezTo>
                  <a:pt x="575" y="70"/>
                  <a:pt x="575" y="70"/>
                  <a:pt x="575" y="70"/>
                </a:cubicBezTo>
                <a:cubicBezTo>
                  <a:pt x="570" y="69"/>
                  <a:pt x="565" y="69"/>
                  <a:pt x="560" y="69"/>
                </a:cubicBezTo>
                <a:cubicBezTo>
                  <a:pt x="560" y="69"/>
                  <a:pt x="560" y="67"/>
                  <a:pt x="560" y="66"/>
                </a:cubicBezTo>
                <a:cubicBezTo>
                  <a:pt x="562" y="67"/>
                  <a:pt x="564" y="67"/>
                  <a:pt x="566" y="68"/>
                </a:cubicBezTo>
                <a:cubicBezTo>
                  <a:pt x="566" y="67"/>
                  <a:pt x="567" y="65"/>
                  <a:pt x="568" y="65"/>
                </a:cubicBezTo>
                <a:cubicBezTo>
                  <a:pt x="568" y="65"/>
                  <a:pt x="569" y="66"/>
                  <a:pt x="570" y="65"/>
                </a:cubicBezTo>
                <a:cubicBezTo>
                  <a:pt x="570" y="65"/>
                  <a:pt x="570" y="67"/>
                  <a:pt x="570" y="67"/>
                </a:cubicBezTo>
                <a:cubicBezTo>
                  <a:pt x="572" y="69"/>
                  <a:pt x="576" y="70"/>
                  <a:pt x="577" y="69"/>
                </a:cubicBezTo>
                <a:cubicBezTo>
                  <a:pt x="577" y="69"/>
                  <a:pt x="575" y="66"/>
                  <a:pt x="579" y="67"/>
                </a:cubicBezTo>
                <a:cubicBezTo>
                  <a:pt x="579" y="67"/>
                  <a:pt x="582" y="69"/>
                  <a:pt x="583" y="70"/>
                </a:cubicBezTo>
                <a:cubicBezTo>
                  <a:pt x="584" y="69"/>
                  <a:pt x="586" y="67"/>
                  <a:pt x="586" y="66"/>
                </a:cubicBezTo>
                <a:cubicBezTo>
                  <a:pt x="587" y="67"/>
                  <a:pt x="588" y="68"/>
                  <a:pt x="588" y="68"/>
                </a:cubicBezTo>
                <a:cubicBezTo>
                  <a:pt x="593" y="70"/>
                  <a:pt x="596" y="68"/>
                  <a:pt x="600" y="68"/>
                </a:cubicBezTo>
                <a:cubicBezTo>
                  <a:pt x="600" y="68"/>
                  <a:pt x="601" y="66"/>
                  <a:pt x="601" y="65"/>
                </a:cubicBezTo>
                <a:cubicBezTo>
                  <a:pt x="600" y="65"/>
                  <a:pt x="600" y="65"/>
                  <a:pt x="599" y="64"/>
                </a:cubicBezTo>
                <a:cubicBezTo>
                  <a:pt x="596" y="63"/>
                  <a:pt x="603" y="64"/>
                  <a:pt x="603" y="64"/>
                </a:cubicBezTo>
                <a:cubicBezTo>
                  <a:pt x="604" y="64"/>
                  <a:pt x="605" y="61"/>
                  <a:pt x="605" y="61"/>
                </a:cubicBezTo>
                <a:cubicBezTo>
                  <a:pt x="605" y="61"/>
                  <a:pt x="615" y="60"/>
                  <a:pt x="611" y="59"/>
                </a:cubicBezTo>
                <a:cubicBezTo>
                  <a:pt x="610" y="59"/>
                  <a:pt x="608" y="58"/>
                  <a:pt x="607" y="58"/>
                </a:cubicBezTo>
                <a:cubicBezTo>
                  <a:pt x="607" y="58"/>
                  <a:pt x="608" y="57"/>
                  <a:pt x="607" y="56"/>
                </a:cubicBezTo>
                <a:cubicBezTo>
                  <a:pt x="609" y="55"/>
                  <a:pt x="609" y="55"/>
                  <a:pt x="609" y="55"/>
                </a:cubicBezTo>
                <a:cubicBezTo>
                  <a:pt x="610" y="55"/>
                  <a:pt x="611" y="57"/>
                  <a:pt x="612" y="57"/>
                </a:cubicBezTo>
                <a:cubicBezTo>
                  <a:pt x="616" y="59"/>
                  <a:pt x="616" y="57"/>
                  <a:pt x="619" y="56"/>
                </a:cubicBezTo>
                <a:cubicBezTo>
                  <a:pt x="619" y="54"/>
                  <a:pt x="619" y="54"/>
                  <a:pt x="619" y="54"/>
                </a:cubicBezTo>
                <a:cubicBezTo>
                  <a:pt x="620" y="54"/>
                  <a:pt x="621" y="55"/>
                  <a:pt x="622" y="54"/>
                </a:cubicBezTo>
                <a:cubicBezTo>
                  <a:pt x="623" y="53"/>
                  <a:pt x="621" y="52"/>
                  <a:pt x="621" y="51"/>
                </a:cubicBezTo>
                <a:cubicBezTo>
                  <a:pt x="622" y="50"/>
                  <a:pt x="623" y="50"/>
                  <a:pt x="623" y="49"/>
                </a:cubicBezTo>
                <a:cubicBezTo>
                  <a:pt x="627" y="55"/>
                  <a:pt x="628" y="51"/>
                  <a:pt x="627" y="51"/>
                </a:cubicBezTo>
                <a:cubicBezTo>
                  <a:pt x="628" y="51"/>
                  <a:pt x="628" y="52"/>
                  <a:pt x="629" y="52"/>
                </a:cubicBezTo>
                <a:cubicBezTo>
                  <a:pt x="630" y="52"/>
                  <a:pt x="630" y="49"/>
                  <a:pt x="631" y="49"/>
                </a:cubicBezTo>
                <a:cubicBezTo>
                  <a:pt x="633" y="48"/>
                  <a:pt x="635" y="48"/>
                  <a:pt x="637" y="47"/>
                </a:cubicBezTo>
                <a:cubicBezTo>
                  <a:pt x="638" y="47"/>
                  <a:pt x="639" y="45"/>
                  <a:pt x="639" y="45"/>
                </a:cubicBezTo>
                <a:cubicBezTo>
                  <a:pt x="640" y="44"/>
                  <a:pt x="642" y="44"/>
                  <a:pt x="643" y="43"/>
                </a:cubicBezTo>
                <a:cubicBezTo>
                  <a:pt x="644" y="43"/>
                  <a:pt x="643" y="41"/>
                  <a:pt x="644" y="41"/>
                </a:cubicBezTo>
                <a:cubicBezTo>
                  <a:pt x="646" y="41"/>
                  <a:pt x="647" y="42"/>
                  <a:pt x="650" y="42"/>
                </a:cubicBezTo>
                <a:cubicBezTo>
                  <a:pt x="651" y="42"/>
                  <a:pt x="655" y="40"/>
                  <a:pt x="656" y="40"/>
                </a:cubicBezTo>
                <a:cubicBezTo>
                  <a:pt x="663" y="38"/>
                  <a:pt x="667" y="38"/>
                  <a:pt x="673" y="35"/>
                </a:cubicBezTo>
                <a:cubicBezTo>
                  <a:pt x="674" y="34"/>
                  <a:pt x="674" y="32"/>
                  <a:pt x="675" y="31"/>
                </a:cubicBezTo>
                <a:cubicBezTo>
                  <a:pt x="673" y="31"/>
                  <a:pt x="672" y="31"/>
                  <a:pt x="670" y="31"/>
                </a:cubicBezTo>
                <a:cubicBezTo>
                  <a:pt x="668" y="32"/>
                  <a:pt x="664" y="34"/>
                  <a:pt x="662" y="35"/>
                </a:cubicBezTo>
                <a:cubicBezTo>
                  <a:pt x="659" y="35"/>
                  <a:pt x="652" y="35"/>
                  <a:pt x="653" y="35"/>
                </a:cubicBezTo>
                <a:cubicBezTo>
                  <a:pt x="655" y="33"/>
                  <a:pt x="655" y="33"/>
                  <a:pt x="655" y="33"/>
                </a:cubicBezTo>
                <a:cubicBezTo>
                  <a:pt x="658" y="32"/>
                  <a:pt x="661" y="33"/>
                  <a:pt x="665" y="32"/>
                </a:cubicBezTo>
                <a:cubicBezTo>
                  <a:pt x="664" y="31"/>
                  <a:pt x="665" y="31"/>
                  <a:pt x="665" y="31"/>
                </a:cubicBezTo>
                <a:cubicBezTo>
                  <a:pt x="665" y="31"/>
                  <a:pt x="663" y="29"/>
                  <a:pt x="664" y="29"/>
                </a:cubicBezTo>
                <a:cubicBezTo>
                  <a:pt x="665" y="29"/>
                  <a:pt x="667" y="30"/>
                  <a:pt x="667" y="31"/>
                </a:cubicBezTo>
                <a:cubicBezTo>
                  <a:pt x="668" y="31"/>
                  <a:pt x="674" y="30"/>
                  <a:pt x="675" y="29"/>
                </a:cubicBezTo>
                <a:cubicBezTo>
                  <a:pt x="676" y="29"/>
                  <a:pt x="677" y="26"/>
                  <a:pt x="678" y="25"/>
                </a:cubicBezTo>
                <a:cubicBezTo>
                  <a:pt x="679" y="25"/>
                  <a:pt x="682" y="26"/>
                  <a:pt x="683" y="25"/>
                </a:cubicBezTo>
                <a:cubicBezTo>
                  <a:pt x="683" y="24"/>
                  <a:pt x="683" y="24"/>
                  <a:pt x="683" y="24"/>
                </a:cubicBezTo>
                <a:cubicBezTo>
                  <a:pt x="684" y="24"/>
                  <a:pt x="686" y="24"/>
                  <a:pt x="687" y="23"/>
                </a:cubicBezTo>
                <a:cubicBezTo>
                  <a:pt x="688" y="23"/>
                  <a:pt x="689" y="21"/>
                  <a:pt x="689" y="21"/>
                </a:cubicBezTo>
                <a:cubicBezTo>
                  <a:pt x="690" y="20"/>
                  <a:pt x="692" y="21"/>
                  <a:pt x="693" y="21"/>
                </a:cubicBezTo>
                <a:cubicBezTo>
                  <a:pt x="694" y="19"/>
                  <a:pt x="694" y="19"/>
                  <a:pt x="694" y="19"/>
                </a:cubicBezTo>
                <a:cubicBezTo>
                  <a:pt x="695" y="19"/>
                  <a:pt x="696" y="20"/>
                  <a:pt x="696" y="19"/>
                </a:cubicBezTo>
                <a:cubicBezTo>
                  <a:pt x="696" y="19"/>
                  <a:pt x="696" y="19"/>
                  <a:pt x="696" y="19"/>
                </a:cubicBezTo>
                <a:cubicBezTo>
                  <a:pt x="696" y="18"/>
                  <a:pt x="698" y="17"/>
                  <a:pt x="698" y="17"/>
                </a:cubicBezTo>
                <a:cubicBezTo>
                  <a:pt x="698" y="14"/>
                  <a:pt x="698" y="14"/>
                  <a:pt x="698" y="14"/>
                </a:cubicBezTo>
                <a:cubicBezTo>
                  <a:pt x="695" y="14"/>
                  <a:pt x="693" y="14"/>
                  <a:pt x="690" y="13"/>
                </a:cubicBezTo>
                <a:cubicBezTo>
                  <a:pt x="690" y="12"/>
                  <a:pt x="690" y="12"/>
                  <a:pt x="690" y="12"/>
                </a:cubicBezTo>
                <a:cubicBezTo>
                  <a:pt x="690" y="12"/>
                  <a:pt x="686" y="11"/>
                  <a:pt x="686" y="11"/>
                </a:cubicBezTo>
                <a:cubicBezTo>
                  <a:pt x="685" y="11"/>
                  <a:pt x="684" y="13"/>
                  <a:pt x="683" y="12"/>
                </a:cubicBezTo>
                <a:cubicBezTo>
                  <a:pt x="683" y="11"/>
                  <a:pt x="683" y="11"/>
                  <a:pt x="683" y="11"/>
                </a:cubicBezTo>
                <a:cubicBezTo>
                  <a:pt x="681" y="11"/>
                  <a:pt x="682" y="10"/>
                  <a:pt x="681" y="9"/>
                </a:cubicBezTo>
                <a:cubicBezTo>
                  <a:pt x="680" y="9"/>
                  <a:pt x="679" y="9"/>
                  <a:pt x="678" y="9"/>
                </a:cubicBezTo>
                <a:cubicBezTo>
                  <a:pt x="678" y="7"/>
                  <a:pt x="678" y="7"/>
                  <a:pt x="678" y="7"/>
                </a:cubicBezTo>
                <a:cubicBezTo>
                  <a:pt x="675" y="6"/>
                  <a:pt x="673" y="7"/>
                  <a:pt x="669" y="6"/>
                </a:cubicBezTo>
                <a:cubicBezTo>
                  <a:pt x="669" y="6"/>
                  <a:pt x="667" y="4"/>
                  <a:pt x="666" y="4"/>
                </a:cubicBezTo>
                <a:cubicBezTo>
                  <a:pt x="662" y="3"/>
                  <a:pt x="654" y="3"/>
                  <a:pt x="653" y="3"/>
                </a:cubicBezTo>
                <a:cubicBezTo>
                  <a:pt x="651" y="4"/>
                  <a:pt x="650" y="8"/>
                  <a:pt x="648" y="9"/>
                </a:cubicBezTo>
                <a:cubicBezTo>
                  <a:pt x="646" y="10"/>
                  <a:pt x="644" y="10"/>
                  <a:pt x="643" y="11"/>
                </a:cubicBezTo>
                <a:cubicBezTo>
                  <a:pt x="642" y="11"/>
                  <a:pt x="641" y="13"/>
                  <a:pt x="640" y="13"/>
                </a:cubicBezTo>
                <a:cubicBezTo>
                  <a:pt x="638" y="14"/>
                  <a:pt x="638" y="12"/>
                  <a:pt x="637" y="13"/>
                </a:cubicBezTo>
                <a:cubicBezTo>
                  <a:pt x="637" y="13"/>
                  <a:pt x="635" y="14"/>
                  <a:pt x="635" y="15"/>
                </a:cubicBezTo>
                <a:cubicBezTo>
                  <a:pt x="631" y="16"/>
                  <a:pt x="630" y="15"/>
                  <a:pt x="627" y="17"/>
                </a:cubicBezTo>
                <a:cubicBezTo>
                  <a:pt x="628" y="16"/>
                  <a:pt x="627" y="15"/>
                  <a:pt x="627" y="15"/>
                </a:cubicBezTo>
                <a:cubicBezTo>
                  <a:pt x="628" y="14"/>
                  <a:pt x="631" y="12"/>
                  <a:pt x="633" y="11"/>
                </a:cubicBezTo>
                <a:cubicBezTo>
                  <a:pt x="634" y="11"/>
                  <a:pt x="636" y="12"/>
                  <a:pt x="638" y="11"/>
                </a:cubicBezTo>
                <a:cubicBezTo>
                  <a:pt x="639" y="11"/>
                  <a:pt x="647" y="7"/>
                  <a:pt x="647" y="6"/>
                </a:cubicBezTo>
                <a:cubicBezTo>
                  <a:pt x="648" y="5"/>
                  <a:pt x="647" y="4"/>
                  <a:pt x="648" y="3"/>
                </a:cubicBezTo>
                <a:cubicBezTo>
                  <a:pt x="647" y="3"/>
                  <a:pt x="645" y="2"/>
                  <a:pt x="644" y="2"/>
                </a:cubicBezTo>
                <a:cubicBezTo>
                  <a:pt x="639" y="0"/>
                  <a:pt x="637" y="2"/>
                  <a:pt x="632" y="3"/>
                </a:cubicBezTo>
                <a:cubicBezTo>
                  <a:pt x="631" y="3"/>
                  <a:pt x="628" y="2"/>
                  <a:pt x="629" y="2"/>
                </a:cubicBezTo>
                <a:cubicBezTo>
                  <a:pt x="628" y="3"/>
                  <a:pt x="628" y="3"/>
                  <a:pt x="628" y="3"/>
                </a:cubicBezTo>
                <a:cubicBezTo>
                  <a:pt x="627" y="3"/>
                  <a:pt x="623" y="3"/>
                  <a:pt x="622" y="2"/>
                </a:cubicBezTo>
                <a:cubicBezTo>
                  <a:pt x="621" y="1"/>
                  <a:pt x="621" y="1"/>
                  <a:pt x="621" y="1"/>
                </a:cubicBezTo>
                <a:cubicBezTo>
                  <a:pt x="621" y="0"/>
                  <a:pt x="620" y="1"/>
                  <a:pt x="618" y="1"/>
                </a:cubicBezTo>
                <a:cubicBezTo>
                  <a:pt x="616" y="1"/>
                  <a:pt x="613" y="0"/>
                  <a:pt x="611" y="0"/>
                </a:cubicBezTo>
                <a:cubicBezTo>
                  <a:pt x="610" y="0"/>
                  <a:pt x="606" y="3"/>
                  <a:pt x="606" y="3"/>
                </a:cubicBezTo>
                <a:cubicBezTo>
                  <a:pt x="606" y="4"/>
                  <a:pt x="606" y="6"/>
                  <a:pt x="606" y="7"/>
                </a:cubicBezTo>
                <a:cubicBezTo>
                  <a:pt x="605" y="6"/>
                  <a:pt x="605" y="5"/>
                  <a:pt x="605" y="5"/>
                </a:cubicBezTo>
                <a:cubicBezTo>
                  <a:pt x="602" y="4"/>
                  <a:pt x="589" y="7"/>
                  <a:pt x="594" y="12"/>
                </a:cubicBezTo>
                <a:cubicBezTo>
                  <a:pt x="592" y="11"/>
                  <a:pt x="590" y="11"/>
                  <a:pt x="588" y="9"/>
                </a:cubicBezTo>
                <a:cubicBezTo>
                  <a:pt x="587" y="9"/>
                  <a:pt x="587" y="7"/>
                  <a:pt x="585" y="7"/>
                </a:cubicBezTo>
                <a:cubicBezTo>
                  <a:pt x="584" y="6"/>
                  <a:pt x="582" y="7"/>
                  <a:pt x="582" y="7"/>
                </a:cubicBezTo>
                <a:cubicBezTo>
                  <a:pt x="575" y="8"/>
                  <a:pt x="566" y="6"/>
                  <a:pt x="561" y="7"/>
                </a:cubicBezTo>
                <a:cubicBezTo>
                  <a:pt x="559" y="7"/>
                  <a:pt x="557" y="9"/>
                  <a:pt x="556" y="9"/>
                </a:cubicBezTo>
                <a:cubicBezTo>
                  <a:pt x="556" y="11"/>
                  <a:pt x="556" y="11"/>
                  <a:pt x="556" y="11"/>
                </a:cubicBezTo>
                <a:cubicBezTo>
                  <a:pt x="556" y="11"/>
                  <a:pt x="557" y="11"/>
                  <a:pt x="558" y="11"/>
                </a:cubicBezTo>
                <a:cubicBezTo>
                  <a:pt x="558" y="12"/>
                  <a:pt x="557" y="13"/>
                  <a:pt x="558" y="13"/>
                </a:cubicBezTo>
                <a:cubicBezTo>
                  <a:pt x="559" y="14"/>
                  <a:pt x="561" y="13"/>
                  <a:pt x="562" y="13"/>
                </a:cubicBezTo>
                <a:cubicBezTo>
                  <a:pt x="562" y="13"/>
                  <a:pt x="563" y="15"/>
                  <a:pt x="563" y="15"/>
                </a:cubicBezTo>
                <a:cubicBezTo>
                  <a:pt x="564" y="15"/>
                  <a:pt x="566" y="16"/>
                  <a:pt x="567" y="17"/>
                </a:cubicBezTo>
                <a:cubicBezTo>
                  <a:pt x="567" y="18"/>
                  <a:pt x="566" y="20"/>
                  <a:pt x="566" y="20"/>
                </a:cubicBezTo>
                <a:cubicBezTo>
                  <a:pt x="564" y="17"/>
                  <a:pt x="563" y="15"/>
                  <a:pt x="560" y="15"/>
                </a:cubicBezTo>
                <a:cubicBezTo>
                  <a:pt x="559" y="14"/>
                  <a:pt x="557" y="15"/>
                  <a:pt x="557" y="15"/>
                </a:cubicBezTo>
                <a:cubicBezTo>
                  <a:pt x="556" y="14"/>
                  <a:pt x="555" y="12"/>
                  <a:pt x="554" y="11"/>
                </a:cubicBezTo>
                <a:cubicBezTo>
                  <a:pt x="554" y="12"/>
                  <a:pt x="553" y="11"/>
                  <a:pt x="552" y="11"/>
                </a:cubicBezTo>
                <a:cubicBezTo>
                  <a:pt x="552" y="11"/>
                  <a:pt x="551" y="13"/>
                  <a:pt x="551" y="13"/>
                </a:cubicBezTo>
                <a:cubicBezTo>
                  <a:pt x="549" y="14"/>
                  <a:pt x="547" y="13"/>
                  <a:pt x="545" y="13"/>
                </a:cubicBezTo>
                <a:cubicBezTo>
                  <a:pt x="544" y="12"/>
                  <a:pt x="544" y="11"/>
                  <a:pt x="543" y="11"/>
                </a:cubicBezTo>
                <a:cubicBezTo>
                  <a:pt x="543" y="11"/>
                  <a:pt x="543" y="13"/>
                  <a:pt x="543" y="13"/>
                </a:cubicBezTo>
                <a:cubicBezTo>
                  <a:pt x="543" y="14"/>
                  <a:pt x="540" y="17"/>
                  <a:pt x="539" y="17"/>
                </a:cubicBezTo>
                <a:cubicBezTo>
                  <a:pt x="538" y="17"/>
                  <a:pt x="537" y="18"/>
                  <a:pt x="536" y="17"/>
                </a:cubicBezTo>
                <a:cubicBezTo>
                  <a:pt x="535" y="17"/>
                  <a:pt x="535" y="15"/>
                  <a:pt x="535" y="15"/>
                </a:cubicBezTo>
                <a:cubicBezTo>
                  <a:pt x="534" y="15"/>
                  <a:pt x="533" y="15"/>
                  <a:pt x="532" y="15"/>
                </a:cubicBezTo>
                <a:cubicBezTo>
                  <a:pt x="532" y="15"/>
                  <a:pt x="531" y="16"/>
                  <a:pt x="531" y="17"/>
                </a:cubicBezTo>
                <a:cubicBezTo>
                  <a:pt x="532" y="18"/>
                  <a:pt x="533" y="19"/>
                  <a:pt x="533" y="19"/>
                </a:cubicBezTo>
                <a:cubicBezTo>
                  <a:pt x="534" y="20"/>
                  <a:pt x="535" y="19"/>
                  <a:pt x="536" y="19"/>
                </a:cubicBezTo>
                <a:cubicBezTo>
                  <a:pt x="536" y="21"/>
                  <a:pt x="536" y="21"/>
                  <a:pt x="536" y="21"/>
                </a:cubicBezTo>
                <a:cubicBezTo>
                  <a:pt x="532" y="19"/>
                  <a:pt x="529" y="17"/>
                  <a:pt x="526" y="17"/>
                </a:cubicBezTo>
                <a:cubicBezTo>
                  <a:pt x="526" y="16"/>
                  <a:pt x="524" y="17"/>
                  <a:pt x="524" y="17"/>
                </a:cubicBezTo>
                <a:cubicBezTo>
                  <a:pt x="523" y="16"/>
                  <a:pt x="522" y="14"/>
                  <a:pt x="521" y="14"/>
                </a:cubicBezTo>
                <a:cubicBezTo>
                  <a:pt x="520" y="14"/>
                  <a:pt x="518" y="14"/>
                  <a:pt x="517" y="14"/>
                </a:cubicBezTo>
                <a:cubicBezTo>
                  <a:pt x="517" y="16"/>
                  <a:pt x="517" y="21"/>
                  <a:pt x="518" y="23"/>
                </a:cubicBezTo>
                <a:cubicBezTo>
                  <a:pt x="519" y="24"/>
                  <a:pt x="521" y="24"/>
                  <a:pt x="521" y="25"/>
                </a:cubicBezTo>
                <a:cubicBezTo>
                  <a:pt x="521" y="25"/>
                  <a:pt x="521" y="26"/>
                  <a:pt x="521" y="27"/>
                </a:cubicBezTo>
                <a:cubicBezTo>
                  <a:pt x="520" y="26"/>
                  <a:pt x="519" y="24"/>
                  <a:pt x="518" y="23"/>
                </a:cubicBezTo>
                <a:cubicBezTo>
                  <a:pt x="517" y="23"/>
                  <a:pt x="517" y="22"/>
                  <a:pt x="516" y="22"/>
                </a:cubicBezTo>
                <a:cubicBezTo>
                  <a:pt x="516" y="23"/>
                  <a:pt x="515" y="21"/>
                  <a:pt x="514" y="21"/>
                </a:cubicBezTo>
                <a:cubicBezTo>
                  <a:pt x="514" y="22"/>
                  <a:pt x="515" y="25"/>
                  <a:pt x="514" y="25"/>
                </a:cubicBezTo>
                <a:cubicBezTo>
                  <a:pt x="513" y="25"/>
                  <a:pt x="513" y="25"/>
                  <a:pt x="513" y="25"/>
                </a:cubicBezTo>
                <a:cubicBezTo>
                  <a:pt x="510" y="21"/>
                  <a:pt x="510" y="19"/>
                  <a:pt x="504" y="18"/>
                </a:cubicBezTo>
                <a:cubicBezTo>
                  <a:pt x="503" y="17"/>
                  <a:pt x="503" y="17"/>
                  <a:pt x="503" y="17"/>
                </a:cubicBezTo>
                <a:cubicBezTo>
                  <a:pt x="500" y="16"/>
                  <a:pt x="498" y="17"/>
                  <a:pt x="495" y="16"/>
                </a:cubicBezTo>
                <a:cubicBezTo>
                  <a:pt x="491" y="15"/>
                  <a:pt x="491" y="15"/>
                  <a:pt x="491" y="15"/>
                </a:cubicBezTo>
                <a:cubicBezTo>
                  <a:pt x="491" y="14"/>
                  <a:pt x="490" y="13"/>
                  <a:pt x="490" y="13"/>
                </a:cubicBezTo>
                <a:cubicBezTo>
                  <a:pt x="490" y="12"/>
                  <a:pt x="490" y="12"/>
                  <a:pt x="490" y="12"/>
                </a:cubicBezTo>
                <a:cubicBezTo>
                  <a:pt x="488" y="11"/>
                  <a:pt x="484" y="12"/>
                  <a:pt x="482" y="12"/>
                </a:cubicBezTo>
                <a:cubicBezTo>
                  <a:pt x="483" y="13"/>
                  <a:pt x="482" y="13"/>
                  <a:pt x="482" y="14"/>
                </a:cubicBezTo>
                <a:cubicBezTo>
                  <a:pt x="482" y="14"/>
                  <a:pt x="485" y="18"/>
                  <a:pt x="486" y="19"/>
                </a:cubicBezTo>
                <a:cubicBezTo>
                  <a:pt x="480" y="17"/>
                  <a:pt x="476" y="19"/>
                  <a:pt x="470" y="18"/>
                </a:cubicBezTo>
                <a:cubicBezTo>
                  <a:pt x="471" y="20"/>
                  <a:pt x="471" y="21"/>
                  <a:pt x="472" y="23"/>
                </a:cubicBezTo>
                <a:cubicBezTo>
                  <a:pt x="474" y="23"/>
                  <a:pt x="474" y="22"/>
                  <a:pt x="476" y="23"/>
                </a:cubicBezTo>
                <a:cubicBezTo>
                  <a:pt x="477" y="23"/>
                  <a:pt x="478" y="25"/>
                  <a:pt x="478" y="25"/>
                </a:cubicBezTo>
                <a:cubicBezTo>
                  <a:pt x="481" y="25"/>
                  <a:pt x="482" y="23"/>
                  <a:pt x="484" y="23"/>
                </a:cubicBezTo>
                <a:cubicBezTo>
                  <a:pt x="485" y="23"/>
                  <a:pt x="487" y="24"/>
                  <a:pt x="489" y="24"/>
                </a:cubicBezTo>
                <a:cubicBezTo>
                  <a:pt x="490" y="24"/>
                  <a:pt x="491" y="22"/>
                  <a:pt x="493" y="23"/>
                </a:cubicBezTo>
                <a:cubicBezTo>
                  <a:pt x="493" y="23"/>
                  <a:pt x="494" y="24"/>
                  <a:pt x="494" y="24"/>
                </a:cubicBezTo>
                <a:cubicBezTo>
                  <a:pt x="494" y="25"/>
                  <a:pt x="494" y="25"/>
                  <a:pt x="494" y="25"/>
                </a:cubicBezTo>
                <a:cubicBezTo>
                  <a:pt x="494" y="26"/>
                  <a:pt x="492" y="25"/>
                  <a:pt x="492" y="25"/>
                </a:cubicBezTo>
                <a:cubicBezTo>
                  <a:pt x="492" y="25"/>
                  <a:pt x="492" y="31"/>
                  <a:pt x="492" y="31"/>
                </a:cubicBezTo>
                <a:cubicBezTo>
                  <a:pt x="491" y="31"/>
                  <a:pt x="491" y="31"/>
                  <a:pt x="490" y="31"/>
                </a:cubicBezTo>
                <a:cubicBezTo>
                  <a:pt x="490" y="29"/>
                  <a:pt x="490" y="28"/>
                  <a:pt x="489" y="26"/>
                </a:cubicBezTo>
                <a:cubicBezTo>
                  <a:pt x="487" y="26"/>
                  <a:pt x="486" y="26"/>
                  <a:pt x="484" y="27"/>
                </a:cubicBezTo>
                <a:cubicBezTo>
                  <a:pt x="483" y="29"/>
                  <a:pt x="483" y="29"/>
                  <a:pt x="483" y="29"/>
                </a:cubicBezTo>
                <a:cubicBezTo>
                  <a:pt x="483" y="29"/>
                  <a:pt x="476" y="26"/>
                  <a:pt x="474" y="25"/>
                </a:cubicBezTo>
                <a:cubicBezTo>
                  <a:pt x="475" y="25"/>
                  <a:pt x="473" y="27"/>
                  <a:pt x="473" y="27"/>
                </a:cubicBezTo>
                <a:cubicBezTo>
                  <a:pt x="474" y="27"/>
                  <a:pt x="475" y="30"/>
                  <a:pt x="474" y="30"/>
                </a:cubicBezTo>
                <a:close/>
                <a:moveTo>
                  <a:pt x="101" y="453"/>
                </a:moveTo>
                <a:cubicBezTo>
                  <a:pt x="102" y="453"/>
                  <a:pt x="102" y="453"/>
                  <a:pt x="102" y="453"/>
                </a:cubicBezTo>
                <a:cubicBezTo>
                  <a:pt x="102" y="452"/>
                  <a:pt x="102" y="452"/>
                  <a:pt x="102" y="452"/>
                </a:cubicBezTo>
                <a:cubicBezTo>
                  <a:pt x="102" y="452"/>
                  <a:pt x="103" y="453"/>
                  <a:pt x="104" y="453"/>
                </a:cubicBezTo>
                <a:cubicBezTo>
                  <a:pt x="103" y="453"/>
                  <a:pt x="104" y="455"/>
                  <a:pt x="104" y="455"/>
                </a:cubicBezTo>
                <a:cubicBezTo>
                  <a:pt x="103" y="456"/>
                  <a:pt x="102" y="455"/>
                  <a:pt x="102" y="455"/>
                </a:cubicBezTo>
                <a:cubicBezTo>
                  <a:pt x="100" y="456"/>
                  <a:pt x="97" y="462"/>
                  <a:pt x="96" y="464"/>
                </a:cubicBezTo>
                <a:cubicBezTo>
                  <a:pt x="97" y="465"/>
                  <a:pt x="99" y="465"/>
                  <a:pt x="100" y="466"/>
                </a:cubicBezTo>
                <a:cubicBezTo>
                  <a:pt x="100" y="467"/>
                  <a:pt x="99" y="467"/>
                  <a:pt x="99" y="467"/>
                </a:cubicBezTo>
                <a:cubicBezTo>
                  <a:pt x="99" y="467"/>
                  <a:pt x="99" y="469"/>
                  <a:pt x="99" y="469"/>
                </a:cubicBezTo>
                <a:cubicBezTo>
                  <a:pt x="99" y="469"/>
                  <a:pt x="101" y="470"/>
                  <a:pt x="101" y="470"/>
                </a:cubicBezTo>
                <a:cubicBezTo>
                  <a:pt x="101" y="471"/>
                  <a:pt x="101" y="471"/>
                  <a:pt x="101" y="471"/>
                </a:cubicBezTo>
                <a:cubicBezTo>
                  <a:pt x="98" y="470"/>
                  <a:pt x="100" y="476"/>
                  <a:pt x="101" y="477"/>
                </a:cubicBezTo>
                <a:cubicBezTo>
                  <a:pt x="104" y="480"/>
                  <a:pt x="104" y="480"/>
                  <a:pt x="104" y="480"/>
                </a:cubicBezTo>
                <a:cubicBezTo>
                  <a:pt x="104" y="479"/>
                  <a:pt x="106" y="480"/>
                  <a:pt x="106" y="479"/>
                </a:cubicBezTo>
                <a:cubicBezTo>
                  <a:pt x="107" y="479"/>
                  <a:pt x="106" y="478"/>
                  <a:pt x="106" y="478"/>
                </a:cubicBezTo>
                <a:cubicBezTo>
                  <a:pt x="108" y="475"/>
                  <a:pt x="108" y="475"/>
                  <a:pt x="108" y="475"/>
                </a:cubicBezTo>
                <a:cubicBezTo>
                  <a:pt x="109" y="474"/>
                  <a:pt x="110" y="476"/>
                  <a:pt x="111" y="475"/>
                </a:cubicBezTo>
                <a:cubicBezTo>
                  <a:pt x="110" y="477"/>
                  <a:pt x="110" y="476"/>
                  <a:pt x="109" y="477"/>
                </a:cubicBezTo>
                <a:cubicBezTo>
                  <a:pt x="109" y="478"/>
                  <a:pt x="110" y="481"/>
                  <a:pt x="110" y="481"/>
                </a:cubicBezTo>
                <a:cubicBezTo>
                  <a:pt x="110" y="481"/>
                  <a:pt x="108" y="481"/>
                  <a:pt x="108" y="481"/>
                </a:cubicBezTo>
                <a:cubicBezTo>
                  <a:pt x="108" y="481"/>
                  <a:pt x="107" y="483"/>
                  <a:pt x="107" y="484"/>
                </a:cubicBezTo>
                <a:cubicBezTo>
                  <a:pt x="108" y="484"/>
                  <a:pt x="109" y="485"/>
                  <a:pt x="110" y="486"/>
                </a:cubicBezTo>
                <a:cubicBezTo>
                  <a:pt x="110" y="489"/>
                  <a:pt x="110" y="489"/>
                  <a:pt x="110" y="489"/>
                </a:cubicBezTo>
                <a:cubicBezTo>
                  <a:pt x="110" y="489"/>
                  <a:pt x="112" y="487"/>
                  <a:pt x="110" y="487"/>
                </a:cubicBezTo>
                <a:cubicBezTo>
                  <a:pt x="111" y="487"/>
                  <a:pt x="112" y="487"/>
                  <a:pt x="113" y="487"/>
                </a:cubicBezTo>
                <a:cubicBezTo>
                  <a:pt x="114" y="487"/>
                  <a:pt x="112" y="486"/>
                  <a:pt x="114" y="485"/>
                </a:cubicBezTo>
                <a:cubicBezTo>
                  <a:pt x="114" y="487"/>
                  <a:pt x="114" y="490"/>
                  <a:pt x="116" y="491"/>
                </a:cubicBezTo>
                <a:cubicBezTo>
                  <a:pt x="116" y="492"/>
                  <a:pt x="118" y="491"/>
                  <a:pt x="120" y="493"/>
                </a:cubicBezTo>
                <a:cubicBezTo>
                  <a:pt x="119" y="495"/>
                  <a:pt x="119" y="495"/>
                  <a:pt x="119" y="495"/>
                </a:cubicBezTo>
                <a:cubicBezTo>
                  <a:pt x="118" y="494"/>
                  <a:pt x="119" y="495"/>
                  <a:pt x="121" y="495"/>
                </a:cubicBezTo>
                <a:cubicBezTo>
                  <a:pt x="120" y="497"/>
                  <a:pt x="121" y="496"/>
                  <a:pt x="120" y="497"/>
                </a:cubicBezTo>
                <a:cubicBezTo>
                  <a:pt x="120" y="498"/>
                  <a:pt x="120" y="499"/>
                  <a:pt x="120" y="500"/>
                </a:cubicBezTo>
                <a:cubicBezTo>
                  <a:pt x="120" y="500"/>
                  <a:pt x="122" y="501"/>
                  <a:pt x="122" y="501"/>
                </a:cubicBezTo>
                <a:cubicBezTo>
                  <a:pt x="122" y="501"/>
                  <a:pt x="121" y="502"/>
                  <a:pt x="120" y="502"/>
                </a:cubicBezTo>
                <a:cubicBezTo>
                  <a:pt x="118" y="502"/>
                  <a:pt x="122" y="502"/>
                  <a:pt x="121" y="503"/>
                </a:cubicBezTo>
                <a:cubicBezTo>
                  <a:pt x="120" y="504"/>
                  <a:pt x="119" y="503"/>
                  <a:pt x="118" y="504"/>
                </a:cubicBezTo>
                <a:cubicBezTo>
                  <a:pt x="117" y="505"/>
                  <a:pt x="119" y="509"/>
                  <a:pt x="119" y="510"/>
                </a:cubicBezTo>
                <a:cubicBezTo>
                  <a:pt x="117" y="510"/>
                  <a:pt x="116" y="510"/>
                  <a:pt x="114" y="509"/>
                </a:cubicBezTo>
                <a:cubicBezTo>
                  <a:pt x="114" y="509"/>
                  <a:pt x="114" y="512"/>
                  <a:pt x="114" y="513"/>
                </a:cubicBezTo>
                <a:cubicBezTo>
                  <a:pt x="116" y="514"/>
                  <a:pt x="116" y="514"/>
                  <a:pt x="116" y="514"/>
                </a:cubicBezTo>
                <a:cubicBezTo>
                  <a:pt x="116" y="515"/>
                  <a:pt x="116" y="517"/>
                  <a:pt x="116" y="520"/>
                </a:cubicBezTo>
                <a:cubicBezTo>
                  <a:pt x="117" y="520"/>
                  <a:pt x="117" y="521"/>
                  <a:pt x="118" y="520"/>
                </a:cubicBezTo>
                <a:cubicBezTo>
                  <a:pt x="119" y="520"/>
                  <a:pt x="120" y="518"/>
                  <a:pt x="121" y="518"/>
                </a:cubicBezTo>
                <a:cubicBezTo>
                  <a:pt x="122" y="520"/>
                  <a:pt x="122" y="520"/>
                  <a:pt x="122" y="520"/>
                </a:cubicBezTo>
                <a:cubicBezTo>
                  <a:pt x="124" y="520"/>
                  <a:pt x="127" y="520"/>
                  <a:pt x="130" y="520"/>
                </a:cubicBezTo>
                <a:cubicBezTo>
                  <a:pt x="129" y="523"/>
                  <a:pt x="129" y="525"/>
                  <a:pt x="129" y="526"/>
                </a:cubicBezTo>
                <a:cubicBezTo>
                  <a:pt x="131" y="525"/>
                  <a:pt x="132" y="525"/>
                  <a:pt x="135" y="525"/>
                </a:cubicBezTo>
                <a:cubicBezTo>
                  <a:pt x="135" y="525"/>
                  <a:pt x="135" y="526"/>
                  <a:pt x="135" y="526"/>
                </a:cubicBezTo>
                <a:cubicBezTo>
                  <a:pt x="136" y="527"/>
                  <a:pt x="137" y="526"/>
                  <a:pt x="137" y="526"/>
                </a:cubicBezTo>
                <a:cubicBezTo>
                  <a:pt x="137" y="526"/>
                  <a:pt x="137" y="529"/>
                  <a:pt x="137" y="529"/>
                </a:cubicBezTo>
                <a:cubicBezTo>
                  <a:pt x="139" y="530"/>
                  <a:pt x="141" y="530"/>
                  <a:pt x="143" y="530"/>
                </a:cubicBezTo>
                <a:cubicBezTo>
                  <a:pt x="143" y="534"/>
                  <a:pt x="142" y="535"/>
                  <a:pt x="146" y="537"/>
                </a:cubicBezTo>
                <a:cubicBezTo>
                  <a:pt x="147" y="537"/>
                  <a:pt x="148" y="537"/>
                  <a:pt x="149" y="537"/>
                </a:cubicBezTo>
                <a:cubicBezTo>
                  <a:pt x="149" y="537"/>
                  <a:pt x="149" y="538"/>
                  <a:pt x="149" y="538"/>
                </a:cubicBezTo>
                <a:cubicBezTo>
                  <a:pt x="156" y="538"/>
                  <a:pt x="158" y="539"/>
                  <a:pt x="162" y="540"/>
                </a:cubicBezTo>
                <a:cubicBezTo>
                  <a:pt x="162" y="539"/>
                  <a:pt x="162" y="537"/>
                  <a:pt x="162" y="536"/>
                </a:cubicBezTo>
                <a:cubicBezTo>
                  <a:pt x="162" y="536"/>
                  <a:pt x="160" y="536"/>
                  <a:pt x="159" y="535"/>
                </a:cubicBezTo>
                <a:cubicBezTo>
                  <a:pt x="159" y="535"/>
                  <a:pt x="157" y="532"/>
                  <a:pt x="157" y="532"/>
                </a:cubicBezTo>
                <a:cubicBezTo>
                  <a:pt x="157" y="531"/>
                  <a:pt x="158" y="531"/>
                  <a:pt x="157" y="530"/>
                </a:cubicBezTo>
                <a:cubicBezTo>
                  <a:pt x="156" y="529"/>
                  <a:pt x="151" y="526"/>
                  <a:pt x="149" y="525"/>
                </a:cubicBezTo>
                <a:cubicBezTo>
                  <a:pt x="147" y="524"/>
                  <a:pt x="144" y="525"/>
                  <a:pt x="143" y="523"/>
                </a:cubicBezTo>
                <a:cubicBezTo>
                  <a:pt x="142" y="523"/>
                  <a:pt x="143" y="520"/>
                  <a:pt x="143" y="520"/>
                </a:cubicBezTo>
                <a:cubicBezTo>
                  <a:pt x="143" y="519"/>
                  <a:pt x="141" y="519"/>
                  <a:pt x="140" y="519"/>
                </a:cubicBezTo>
                <a:cubicBezTo>
                  <a:pt x="139" y="519"/>
                  <a:pt x="139" y="515"/>
                  <a:pt x="139" y="517"/>
                </a:cubicBezTo>
                <a:cubicBezTo>
                  <a:pt x="140" y="515"/>
                  <a:pt x="140" y="515"/>
                  <a:pt x="140" y="515"/>
                </a:cubicBezTo>
                <a:cubicBezTo>
                  <a:pt x="139" y="515"/>
                  <a:pt x="139" y="516"/>
                  <a:pt x="138" y="516"/>
                </a:cubicBezTo>
                <a:cubicBezTo>
                  <a:pt x="138" y="516"/>
                  <a:pt x="136" y="514"/>
                  <a:pt x="135" y="514"/>
                </a:cubicBezTo>
                <a:cubicBezTo>
                  <a:pt x="133" y="513"/>
                  <a:pt x="130" y="514"/>
                  <a:pt x="128" y="514"/>
                </a:cubicBezTo>
                <a:cubicBezTo>
                  <a:pt x="125" y="513"/>
                  <a:pt x="121" y="511"/>
                  <a:pt x="119" y="511"/>
                </a:cubicBezTo>
                <a:cubicBezTo>
                  <a:pt x="121" y="510"/>
                  <a:pt x="123" y="508"/>
                  <a:pt x="127" y="508"/>
                </a:cubicBezTo>
                <a:cubicBezTo>
                  <a:pt x="131" y="508"/>
                  <a:pt x="130" y="510"/>
                  <a:pt x="128" y="512"/>
                </a:cubicBezTo>
                <a:cubicBezTo>
                  <a:pt x="129" y="512"/>
                  <a:pt x="129" y="513"/>
                  <a:pt x="130" y="513"/>
                </a:cubicBezTo>
                <a:cubicBezTo>
                  <a:pt x="132" y="514"/>
                  <a:pt x="137" y="512"/>
                  <a:pt x="139" y="511"/>
                </a:cubicBezTo>
                <a:cubicBezTo>
                  <a:pt x="140" y="511"/>
                  <a:pt x="141" y="510"/>
                  <a:pt x="142" y="510"/>
                </a:cubicBezTo>
                <a:cubicBezTo>
                  <a:pt x="143" y="510"/>
                  <a:pt x="142" y="512"/>
                  <a:pt x="142" y="513"/>
                </a:cubicBezTo>
                <a:cubicBezTo>
                  <a:pt x="142" y="513"/>
                  <a:pt x="144" y="513"/>
                  <a:pt x="145" y="514"/>
                </a:cubicBezTo>
                <a:cubicBezTo>
                  <a:pt x="145" y="515"/>
                  <a:pt x="144" y="515"/>
                  <a:pt x="144" y="516"/>
                </a:cubicBezTo>
                <a:cubicBezTo>
                  <a:pt x="147" y="517"/>
                  <a:pt x="148" y="517"/>
                  <a:pt x="151" y="517"/>
                </a:cubicBezTo>
                <a:cubicBezTo>
                  <a:pt x="151" y="518"/>
                  <a:pt x="151" y="518"/>
                  <a:pt x="151" y="518"/>
                </a:cubicBezTo>
                <a:cubicBezTo>
                  <a:pt x="155" y="520"/>
                  <a:pt x="149" y="524"/>
                  <a:pt x="153" y="523"/>
                </a:cubicBezTo>
                <a:cubicBezTo>
                  <a:pt x="154" y="523"/>
                  <a:pt x="155" y="521"/>
                  <a:pt x="155" y="520"/>
                </a:cubicBezTo>
                <a:cubicBezTo>
                  <a:pt x="156" y="520"/>
                  <a:pt x="157" y="521"/>
                  <a:pt x="157" y="520"/>
                </a:cubicBezTo>
                <a:cubicBezTo>
                  <a:pt x="157" y="521"/>
                  <a:pt x="158" y="522"/>
                  <a:pt x="158" y="522"/>
                </a:cubicBezTo>
                <a:cubicBezTo>
                  <a:pt x="157" y="522"/>
                  <a:pt x="157" y="524"/>
                  <a:pt x="157" y="524"/>
                </a:cubicBezTo>
                <a:cubicBezTo>
                  <a:pt x="158" y="525"/>
                  <a:pt x="159" y="525"/>
                  <a:pt x="160" y="526"/>
                </a:cubicBezTo>
                <a:cubicBezTo>
                  <a:pt x="160" y="527"/>
                  <a:pt x="160" y="527"/>
                  <a:pt x="160" y="527"/>
                </a:cubicBezTo>
                <a:cubicBezTo>
                  <a:pt x="161" y="527"/>
                  <a:pt x="161" y="527"/>
                  <a:pt x="162" y="527"/>
                </a:cubicBezTo>
                <a:cubicBezTo>
                  <a:pt x="162" y="528"/>
                  <a:pt x="162" y="529"/>
                  <a:pt x="162" y="530"/>
                </a:cubicBezTo>
                <a:cubicBezTo>
                  <a:pt x="163" y="531"/>
                  <a:pt x="165" y="531"/>
                  <a:pt x="165" y="532"/>
                </a:cubicBezTo>
                <a:cubicBezTo>
                  <a:pt x="403" y="536"/>
                  <a:pt x="403" y="536"/>
                  <a:pt x="403" y="536"/>
                </a:cubicBezTo>
                <a:cubicBezTo>
                  <a:pt x="403" y="536"/>
                  <a:pt x="403" y="531"/>
                  <a:pt x="405" y="531"/>
                </a:cubicBezTo>
                <a:cubicBezTo>
                  <a:pt x="407" y="531"/>
                  <a:pt x="409" y="539"/>
                  <a:pt x="409" y="539"/>
                </a:cubicBezTo>
                <a:cubicBezTo>
                  <a:pt x="409" y="539"/>
                  <a:pt x="410" y="540"/>
                  <a:pt x="413" y="540"/>
                </a:cubicBezTo>
                <a:cubicBezTo>
                  <a:pt x="416" y="540"/>
                  <a:pt x="418" y="544"/>
                  <a:pt x="419" y="542"/>
                </a:cubicBezTo>
                <a:cubicBezTo>
                  <a:pt x="419" y="540"/>
                  <a:pt x="422" y="539"/>
                  <a:pt x="423" y="540"/>
                </a:cubicBezTo>
                <a:cubicBezTo>
                  <a:pt x="425" y="541"/>
                  <a:pt x="427" y="543"/>
                  <a:pt x="430" y="543"/>
                </a:cubicBezTo>
                <a:cubicBezTo>
                  <a:pt x="432" y="543"/>
                  <a:pt x="433" y="544"/>
                  <a:pt x="435" y="544"/>
                </a:cubicBezTo>
                <a:cubicBezTo>
                  <a:pt x="437" y="543"/>
                  <a:pt x="438" y="544"/>
                  <a:pt x="440" y="544"/>
                </a:cubicBezTo>
                <a:cubicBezTo>
                  <a:pt x="442" y="545"/>
                  <a:pt x="443" y="543"/>
                  <a:pt x="445" y="545"/>
                </a:cubicBezTo>
                <a:cubicBezTo>
                  <a:pt x="446" y="546"/>
                  <a:pt x="448" y="546"/>
                  <a:pt x="449" y="547"/>
                </a:cubicBezTo>
                <a:cubicBezTo>
                  <a:pt x="451" y="546"/>
                  <a:pt x="451" y="545"/>
                  <a:pt x="453" y="540"/>
                </a:cubicBezTo>
                <a:cubicBezTo>
                  <a:pt x="454" y="540"/>
                  <a:pt x="454" y="541"/>
                  <a:pt x="456" y="541"/>
                </a:cubicBezTo>
                <a:cubicBezTo>
                  <a:pt x="456" y="541"/>
                  <a:pt x="457" y="539"/>
                  <a:pt x="457" y="539"/>
                </a:cubicBezTo>
                <a:cubicBezTo>
                  <a:pt x="459" y="539"/>
                  <a:pt x="459" y="539"/>
                  <a:pt x="459" y="539"/>
                </a:cubicBezTo>
                <a:cubicBezTo>
                  <a:pt x="459" y="538"/>
                  <a:pt x="458" y="537"/>
                  <a:pt x="459" y="536"/>
                </a:cubicBezTo>
                <a:cubicBezTo>
                  <a:pt x="461" y="536"/>
                  <a:pt x="461" y="536"/>
                  <a:pt x="461" y="536"/>
                </a:cubicBezTo>
                <a:cubicBezTo>
                  <a:pt x="459" y="537"/>
                  <a:pt x="460" y="539"/>
                  <a:pt x="461" y="539"/>
                </a:cubicBezTo>
                <a:cubicBezTo>
                  <a:pt x="461" y="539"/>
                  <a:pt x="462" y="539"/>
                  <a:pt x="462" y="538"/>
                </a:cubicBezTo>
                <a:cubicBezTo>
                  <a:pt x="462" y="537"/>
                  <a:pt x="462" y="537"/>
                  <a:pt x="462" y="537"/>
                </a:cubicBezTo>
                <a:cubicBezTo>
                  <a:pt x="462" y="538"/>
                  <a:pt x="461" y="536"/>
                  <a:pt x="461" y="535"/>
                </a:cubicBezTo>
                <a:cubicBezTo>
                  <a:pt x="463" y="534"/>
                  <a:pt x="463" y="534"/>
                  <a:pt x="463" y="534"/>
                </a:cubicBezTo>
                <a:cubicBezTo>
                  <a:pt x="464" y="534"/>
                  <a:pt x="465" y="535"/>
                  <a:pt x="466" y="535"/>
                </a:cubicBezTo>
                <a:cubicBezTo>
                  <a:pt x="467" y="535"/>
                  <a:pt x="469" y="534"/>
                  <a:pt x="470" y="534"/>
                </a:cubicBezTo>
                <a:cubicBezTo>
                  <a:pt x="471" y="534"/>
                  <a:pt x="470" y="536"/>
                  <a:pt x="472" y="536"/>
                </a:cubicBezTo>
                <a:cubicBezTo>
                  <a:pt x="473" y="536"/>
                  <a:pt x="473" y="535"/>
                  <a:pt x="474" y="534"/>
                </a:cubicBezTo>
                <a:cubicBezTo>
                  <a:pt x="476" y="538"/>
                  <a:pt x="479" y="547"/>
                  <a:pt x="483" y="548"/>
                </a:cubicBezTo>
                <a:cubicBezTo>
                  <a:pt x="485" y="548"/>
                  <a:pt x="486" y="546"/>
                  <a:pt x="488" y="547"/>
                </a:cubicBezTo>
                <a:cubicBezTo>
                  <a:pt x="488" y="547"/>
                  <a:pt x="488" y="548"/>
                  <a:pt x="489" y="548"/>
                </a:cubicBezTo>
                <a:cubicBezTo>
                  <a:pt x="490" y="554"/>
                  <a:pt x="488" y="552"/>
                  <a:pt x="492" y="555"/>
                </a:cubicBezTo>
                <a:cubicBezTo>
                  <a:pt x="492" y="556"/>
                  <a:pt x="492" y="556"/>
                  <a:pt x="491" y="556"/>
                </a:cubicBezTo>
                <a:cubicBezTo>
                  <a:pt x="492" y="560"/>
                  <a:pt x="492" y="562"/>
                  <a:pt x="493" y="566"/>
                </a:cubicBezTo>
                <a:cubicBezTo>
                  <a:pt x="494" y="566"/>
                  <a:pt x="496" y="566"/>
                  <a:pt x="497" y="566"/>
                </a:cubicBezTo>
                <a:cubicBezTo>
                  <a:pt x="498" y="567"/>
                  <a:pt x="500" y="570"/>
                  <a:pt x="502" y="570"/>
                </a:cubicBezTo>
                <a:cubicBezTo>
                  <a:pt x="503" y="571"/>
                  <a:pt x="502" y="570"/>
                  <a:pt x="503" y="570"/>
                </a:cubicBezTo>
                <a:cubicBezTo>
                  <a:pt x="503" y="570"/>
                  <a:pt x="508" y="570"/>
                  <a:pt x="509" y="570"/>
                </a:cubicBezTo>
                <a:cubicBezTo>
                  <a:pt x="510" y="572"/>
                  <a:pt x="510" y="572"/>
                  <a:pt x="510" y="572"/>
                </a:cubicBezTo>
                <a:cubicBezTo>
                  <a:pt x="512" y="572"/>
                  <a:pt x="514" y="571"/>
                  <a:pt x="516" y="572"/>
                </a:cubicBezTo>
                <a:cubicBezTo>
                  <a:pt x="516" y="572"/>
                  <a:pt x="517" y="574"/>
                  <a:pt x="517" y="574"/>
                </a:cubicBezTo>
                <a:cubicBezTo>
                  <a:pt x="521" y="574"/>
                  <a:pt x="522" y="572"/>
                  <a:pt x="525" y="572"/>
                </a:cubicBezTo>
                <a:cubicBezTo>
                  <a:pt x="525" y="574"/>
                  <a:pt x="525" y="574"/>
                  <a:pt x="525" y="574"/>
                </a:cubicBezTo>
                <a:cubicBezTo>
                  <a:pt x="525" y="575"/>
                  <a:pt x="529" y="575"/>
                  <a:pt x="529" y="576"/>
                </a:cubicBezTo>
                <a:cubicBezTo>
                  <a:pt x="529" y="578"/>
                  <a:pt x="529" y="578"/>
                  <a:pt x="529" y="578"/>
                </a:cubicBezTo>
                <a:cubicBezTo>
                  <a:pt x="530" y="578"/>
                  <a:pt x="531" y="577"/>
                  <a:pt x="532" y="578"/>
                </a:cubicBezTo>
                <a:cubicBezTo>
                  <a:pt x="532" y="584"/>
                  <a:pt x="532" y="583"/>
                  <a:pt x="536" y="586"/>
                </a:cubicBezTo>
                <a:cubicBezTo>
                  <a:pt x="536" y="587"/>
                  <a:pt x="536" y="588"/>
                  <a:pt x="536" y="588"/>
                </a:cubicBezTo>
                <a:cubicBezTo>
                  <a:pt x="536" y="588"/>
                  <a:pt x="535" y="590"/>
                  <a:pt x="535" y="590"/>
                </a:cubicBezTo>
                <a:cubicBezTo>
                  <a:pt x="535" y="590"/>
                  <a:pt x="532" y="590"/>
                  <a:pt x="532" y="590"/>
                </a:cubicBezTo>
                <a:cubicBezTo>
                  <a:pt x="533" y="590"/>
                  <a:pt x="532" y="590"/>
                  <a:pt x="532" y="590"/>
                </a:cubicBezTo>
                <a:cubicBezTo>
                  <a:pt x="532" y="591"/>
                  <a:pt x="532" y="592"/>
                  <a:pt x="533" y="592"/>
                </a:cubicBezTo>
                <a:cubicBezTo>
                  <a:pt x="533" y="592"/>
                  <a:pt x="532" y="592"/>
                  <a:pt x="532" y="594"/>
                </a:cubicBezTo>
                <a:cubicBezTo>
                  <a:pt x="532" y="593"/>
                  <a:pt x="530" y="594"/>
                  <a:pt x="530" y="594"/>
                </a:cubicBezTo>
                <a:cubicBezTo>
                  <a:pt x="529" y="593"/>
                  <a:pt x="529" y="592"/>
                  <a:pt x="529" y="592"/>
                </a:cubicBezTo>
                <a:cubicBezTo>
                  <a:pt x="528" y="591"/>
                  <a:pt x="524" y="591"/>
                  <a:pt x="524" y="591"/>
                </a:cubicBezTo>
                <a:cubicBezTo>
                  <a:pt x="524" y="591"/>
                  <a:pt x="524" y="589"/>
                  <a:pt x="524" y="589"/>
                </a:cubicBezTo>
                <a:cubicBezTo>
                  <a:pt x="523" y="589"/>
                  <a:pt x="522" y="588"/>
                  <a:pt x="522" y="588"/>
                </a:cubicBezTo>
                <a:cubicBezTo>
                  <a:pt x="520" y="590"/>
                  <a:pt x="517" y="593"/>
                  <a:pt x="516" y="594"/>
                </a:cubicBezTo>
                <a:cubicBezTo>
                  <a:pt x="514" y="598"/>
                  <a:pt x="517" y="601"/>
                  <a:pt x="516" y="605"/>
                </a:cubicBezTo>
                <a:cubicBezTo>
                  <a:pt x="516" y="605"/>
                  <a:pt x="515" y="607"/>
                  <a:pt x="515" y="608"/>
                </a:cubicBezTo>
                <a:cubicBezTo>
                  <a:pt x="513" y="608"/>
                  <a:pt x="512" y="608"/>
                  <a:pt x="511" y="609"/>
                </a:cubicBezTo>
                <a:cubicBezTo>
                  <a:pt x="511" y="609"/>
                  <a:pt x="510" y="612"/>
                  <a:pt x="510" y="615"/>
                </a:cubicBezTo>
                <a:cubicBezTo>
                  <a:pt x="510" y="617"/>
                  <a:pt x="508" y="618"/>
                  <a:pt x="506" y="619"/>
                </a:cubicBezTo>
                <a:cubicBezTo>
                  <a:pt x="506" y="619"/>
                  <a:pt x="506" y="620"/>
                  <a:pt x="506" y="622"/>
                </a:cubicBezTo>
                <a:cubicBezTo>
                  <a:pt x="511" y="621"/>
                  <a:pt x="511" y="621"/>
                  <a:pt x="514" y="620"/>
                </a:cubicBezTo>
                <a:cubicBezTo>
                  <a:pt x="515" y="619"/>
                  <a:pt x="515" y="617"/>
                  <a:pt x="516" y="617"/>
                </a:cubicBezTo>
                <a:cubicBezTo>
                  <a:pt x="517" y="616"/>
                  <a:pt x="518" y="617"/>
                  <a:pt x="519" y="616"/>
                </a:cubicBezTo>
                <a:cubicBezTo>
                  <a:pt x="519" y="616"/>
                  <a:pt x="520" y="614"/>
                  <a:pt x="521" y="614"/>
                </a:cubicBezTo>
                <a:cubicBezTo>
                  <a:pt x="523" y="613"/>
                  <a:pt x="525" y="614"/>
                  <a:pt x="528" y="613"/>
                </a:cubicBezTo>
                <a:cubicBezTo>
                  <a:pt x="528" y="613"/>
                  <a:pt x="528" y="611"/>
                  <a:pt x="528" y="611"/>
                </a:cubicBezTo>
                <a:cubicBezTo>
                  <a:pt x="531" y="609"/>
                  <a:pt x="534" y="610"/>
                  <a:pt x="537" y="610"/>
                </a:cubicBezTo>
                <a:cubicBezTo>
                  <a:pt x="537" y="610"/>
                  <a:pt x="539" y="607"/>
                  <a:pt x="537" y="606"/>
                </a:cubicBezTo>
                <a:cubicBezTo>
                  <a:pt x="536" y="606"/>
                  <a:pt x="535" y="607"/>
                  <a:pt x="534" y="606"/>
                </a:cubicBezTo>
                <a:cubicBezTo>
                  <a:pt x="534" y="605"/>
                  <a:pt x="534" y="605"/>
                  <a:pt x="534" y="605"/>
                </a:cubicBezTo>
                <a:cubicBezTo>
                  <a:pt x="537" y="603"/>
                  <a:pt x="545" y="598"/>
                  <a:pt x="552" y="600"/>
                </a:cubicBezTo>
                <a:cubicBezTo>
                  <a:pt x="553" y="600"/>
                  <a:pt x="553" y="602"/>
                  <a:pt x="554" y="602"/>
                </a:cubicBezTo>
                <a:cubicBezTo>
                  <a:pt x="554" y="603"/>
                  <a:pt x="556" y="602"/>
                  <a:pt x="556" y="602"/>
                </a:cubicBezTo>
                <a:cubicBezTo>
                  <a:pt x="557" y="601"/>
                  <a:pt x="557" y="600"/>
                  <a:pt x="559" y="600"/>
                </a:cubicBezTo>
                <a:cubicBezTo>
                  <a:pt x="560" y="599"/>
                  <a:pt x="557" y="599"/>
                  <a:pt x="557" y="599"/>
                </a:cubicBezTo>
                <a:cubicBezTo>
                  <a:pt x="556" y="600"/>
                  <a:pt x="556" y="599"/>
                  <a:pt x="555" y="600"/>
                </a:cubicBezTo>
                <a:cubicBezTo>
                  <a:pt x="554" y="600"/>
                  <a:pt x="555" y="598"/>
                  <a:pt x="554" y="598"/>
                </a:cubicBezTo>
                <a:cubicBezTo>
                  <a:pt x="553" y="597"/>
                  <a:pt x="552" y="598"/>
                  <a:pt x="551" y="597"/>
                </a:cubicBezTo>
                <a:cubicBezTo>
                  <a:pt x="551" y="597"/>
                  <a:pt x="550" y="596"/>
                  <a:pt x="550" y="596"/>
                </a:cubicBezTo>
                <a:cubicBezTo>
                  <a:pt x="553" y="595"/>
                  <a:pt x="554" y="595"/>
                  <a:pt x="556" y="595"/>
                </a:cubicBezTo>
                <a:cubicBezTo>
                  <a:pt x="557" y="595"/>
                  <a:pt x="560" y="597"/>
                  <a:pt x="563" y="596"/>
                </a:cubicBezTo>
                <a:cubicBezTo>
                  <a:pt x="564" y="596"/>
                  <a:pt x="565" y="595"/>
                  <a:pt x="566" y="594"/>
                </a:cubicBezTo>
                <a:cubicBezTo>
                  <a:pt x="566" y="594"/>
                  <a:pt x="566" y="593"/>
                  <a:pt x="566" y="593"/>
                </a:cubicBezTo>
                <a:cubicBezTo>
                  <a:pt x="566" y="593"/>
                  <a:pt x="567" y="591"/>
                  <a:pt x="574" y="587"/>
                </a:cubicBezTo>
                <a:cubicBezTo>
                  <a:pt x="578" y="585"/>
                  <a:pt x="579" y="584"/>
                  <a:pt x="581" y="584"/>
                </a:cubicBezTo>
                <a:cubicBezTo>
                  <a:pt x="581" y="583"/>
                  <a:pt x="582" y="582"/>
                  <a:pt x="583" y="582"/>
                </a:cubicBezTo>
                <a:cubicBezTo>
                  <a:pt x="584" y="582"/>
                  <a:pt x="582" y="583"/>
                  <a:pt x="582" y="584"/>
                </a:cubicBezTo>
                <a:cubicBezTo>
                  <a:pt x="582" y="584"/>
                  <a:pt x="583" y="584"/>
                  <a:pt x="583" y="585"/>
                </a:cubicBezTo>
                <a:cubicBezTo>
                  <a:pt x="586" y="585"/>
                  <a:pt x="608" y="582"/>
                  <a:pt x="608" y="582"/>
                </a:cubicBezTo>
                <a:cubicBezTo>
                  <a:pt x="608" y="582"/>
                  <a:pt x="609" y="579"/>
                  <a:pt x="611" y="578"/>
                </a:cubicBezTo>
                <a:cubicBezTo>
                  <a:pt x="613" y="578"/>
                  <a:pt x="619" y="572"/>
                  <a:pt x="619" y="571"/>
                </a:cubicBezTo>
                <a:cubicBezTo>
                  <a:pt x="618" y="569"/>
                  <a:pt x="621" y="564"/>
                  <a:pt x="621" y="564"/>
                </a:cubicBezTo>
                <a:cubicBezTo>
                  <a:pt x="624" y="559"/>
                  <a:pt x="624" y="559"/>
                  <a:pt x="624" y="559"/>
                </a:cubicBezTo>
                <a:cubicBezTo>
                  <a:pt x="624" y="559"/>
                  <a:pt x="626" y="556"/>
                  <a:pt x="627" y="560"/>
                </a:cubicBezTo>
                <a:cubicBezTo>
                  <a:pt x="627" y="564"/>
                  <a:pt x="628" y="557"/>
                  <a:pt x="631" y="558"/>
                </a:cubicBezTo>
                <a:cubicBezTo>
                  <a:pt x="635" y="559"/>
                  <a:pt x="638" y="560"/>
                  <a:pt x="637" y="565"/>
                </a:cubicBezTo>
                <a:cubicBezTo>
                  <a:pt x="637" y="570"/>
                  <a:pt x="637" y="577"/>
                  <a:pt x="637" y="577"/>
                </a:cubicBezTo>
                <a:cubicBezTo>
                  <a:pt x="637" y="577"/>
                  <a:pt x="641" y="576"/>
                  <a:pt x="641" y="578"/>
                </a:cubicBezTo>
                <a:cubicBezTo>
                  <a:pt x="641" y="581"/>
                  <a:pt x="640" y="583"/>
                  <a:pt x="641" y="583"/>
                </a:cubicBezTo>
                <a:cubicBezTo>
                  <a:pt x="642" y="583"/>
                  <a:pt x="643" y="584"/>
                  <a:pt x="643" y="584"/>
                </a:cubicBezTo>
                <a:cubicBezTo>
                  <a:pt x="643" y="584"/>
                  <a:pt x="644" y="584"/>
                  <a:pt x="645" y="584"/>
                </a:cubicBezTo>
                <a:cubicBezTo>
                  <a:pt x="646" y="584"/>
                  <a:pt x="647" y="586"/>
                  <a:pt x="649" y="586"/>
                </a:cubicBezTo>
                <a:cubicBezTo>
                  <a:pt x="649" y="586"/>
                  <a:pt x="651" y="586"/>
                  <a:pt x="650" y="586"/>
                </a:cubicBezTo>
                <a:cubicBezTo>
                  <a:pt x="651" y="585"/>
                  <a:pt x="655" y="585"/>
                  <a:pt x="653" y="584"/>
                </a:cubicBezTo>
                <a:cubicBezTo>
                  <a:pt x="652" y="583"/>
                  <a:pt x="652" y="583"/>
                  <a:pt x="651" y="583"/>
                </a:cubicBezTo>
                <a:cubicBezTo>
                  <a:pt x="651" y="582"/>
                  <a:pt x="651" y="582"/>
                  <a:pt x="651" y="582"/>
                </a:cubicBezTo>
                <a:cubicBezTo>
                  <a:pt x="651" y="581"/>
                  <a:pt x="652" y="581"/>
                  <a:pt x="653" y="581"/>
                </a:cubicBezTo>
                <a:cubicBezTo>
                  <a:pt x="653" y="580"/>
                  <a:pt x="653" y="579"/>
                  <a:pt x="653" y="578"/>
                </a:cubicBezTo>
                <a:cubicBezTo>
                  <a:pt x="653" y="578"/>
                  <a:pt x="654" y="579"/>
                  <a:pt x="655" y="579"/>
                </a:cubicBezTo>
                <a:cubicBezTo>
                  <a:pt x="655" y="580"/>
                  <a:pt x="655" y="580"/>
                  <a:pt x="655" y="580"/>
                </a:cubicBezTo>
                <a:cubicBezTo>
                  <a:pt x="655" y="580"/>
                  <a:pt x="653" y="581"/>
                  <a:pt x="654" y="581"/>
                </a:cubicBezTo>
                <a:cubicBezTo>
                  <a:pt x="653" y="580"/>
                  <a:pt x="654" y="583"/>
                  <a:pt x="655" y="584"/>
                </a:cubicBezTo>
                <a:cubicBezTo>
                  <a:pt x="656" y="584"/>
                  <a:pt x="656" y="584"/>
                  <a:pt x="656" y="584"/>
                </a:cubicBezTo>
                <a:cubicBezTo>
                  <a:pt x="657" y="583"/>
                  <a:pt x="657" y="580"/>
                  <a:pt x="661" y="579"/>
                </a:cubicBezTo>
                <a:cubicBezTo>
                  <a:pt x="661" y="578"/>
                  <a:pt x="661" y="578"/>
                  <a:pt x="661" y="578"/>
                </a:cubicBezTo>
                <a:cubicBezTo>
                  <a:pt x="661" y="578"/>
                  <a:pt x="661" y="576"/>
                  <a:pt x="661" y="576"/>
                </a:cubicBezTo>
                <a:cubicBezTo>
                  <a:pt x="662" y="576"/>
                  <a:pt x="662" y="576"/>
                  <a:pt x="662" y="576"/>
                </a:cubicBezTo>
                <a:cubicBezTo>
                  <a:pt x="662" y="574"/>
                  <a:pt x="662" y="574"/>
                  <a:pt x="662" y="572"/>
                </a:cubicBezTo>
                <a:cubicBezTo>
                  <a:pt x="663" y="572"/>
                  <a:pt x="663" y="574"/>
                  <a:pt x="663" y="574"/>
                </a:cubicBezTo>
                <a:cubicBezTo>
                  <a:pt x="664" y="574"/>
                  <a:pt x="665" y="573"/>
                  <a:pt x="666" y="573"/>
                </a:cubicBezTo>
                <a:cubicBezTo>
                  <a:pt x="666" y="573"/>
                  <a:pt x="666" y="575"/>
                  <a:pt x="666" y="575"/>
                </a:cubicBezTo>
                <a:cubicBezTo>
                  <a:pt x="666" y="575"/>
                  <a:pt x="664" y="576"/>
                  <a:pt x="664" y="576"/>
                </a:cubicBezTo>
                <a:cubicBezTo>
                  <a:pt x="664" y="577"/>
                  <a:pt x="665" y="577"/>
                  <a:pt x="665" y="578"/>
                </a:cubicBezTo>
                <a:cubicBezTo>
                  <a:pt x="664" y="578"/>
                  <a:pt x="663" y="579"/>
                  <a:pt x="663" y="580"/>
                </a:cubicBezTo>
                <a:cubicBezTo>
                  <a:pt x="662" y="581"/>
                  <a:pt x="663" y="582"/>
                  <a:pt x="663" y="582"/>
                </a:cubicBezTo>
                <a:cubicBezTo>
                  <a:pt x="663" y="582"/>
                  <a:pt x="663" y="581"/>
                  <a:pt x="663" y="581"/>
                </a:cubicBezTo>
                <a:cubicBezTo>
                  <a:pt x="667" y="580"/>
                  <a:pt x="673" y="581"/>
                  <a:pt x="676" y="581"/>
                </a:cubicBezTo>
                <a:cubicBezTo>
                  <a:pt x="675" y="581"/>
                  <a:pt x="674" y="581"/>
                  <a:pt x="673" y="582"/>
                </a:cubicBezTo>
                <a:cubicBezTo>
                  <a:pt x="672" y="583"/>
                  <a:pt x="671" y="585"/>
                  <a:pt x="670" y="586"/>
                </a:cubicBezTo>
                <a:cubicBezTo>
                  <a:pt x="669" y="586"/>
                  <a:pt x="668" y="586"/>
                  <a:pt x="667" y="586"/>
                </a:cubicBezTo>
                <a:cubicBezTo>
                  <a:pt x="667" y="586"/>
                  <a:pt x="667" y="584"/>
                  <a:pt x="667" y="584"/>
                </a:cubicBezTo>
                <a:cubicBezTo>
                  <a:pt x="665" y="583"/>
                  <a:pt x="659" y="586"/>
                  <a:pt x="659" y="587"/>
                </a:cubicBezTo>
                <a:cubicBezTo>
                  <a:pt x="658" y="588"/>
                  <a:pt x="659" y="589"/>
                  <a:pt x="658" y="590"/>
                </a:cubicBezTo>
                <a:cubicBezTo>
                  <a:pt x="657" y="591"/>
                  <a:pt x="655" y="590"/>
                  <a:pt x="654" y="591"/>
                </a:cubicBezTo>
                <a:cubicBezTo>
                  <a:pt x="654" y="591"/>
                  <a:pt x="653" y="593"/>
                  <a:pt x="653" y="594"/>
                </a:cubicBezTo>
                <a:cubicBezTo>
                  <a:pt x="649" y="597"/>
                  <a:pt x="650" y="597"/>
                  <a:pt x="651" y="602"/>
                </a:cubicBezTo>
                <a:cubicBezTo>
                  <a:pt x="652" y="602"/>
                  <a:pt x="654" y="601"/>
                  <a:pt x="655" y="602"/>
                </a:cubicBezTo>
                <a:cubicBezTo>
                  <a:pt x="655" y="602"/>
                  <a:pt x="655" y="603"/>
                  <a:pt x="656" y="604"/>
                </a:cubicBezTo>
                <a:cubicBezTo>
                  <a:pt x="657" y="604"/>
                  <a:pt x="657" y="604"/>
                  <a:pt x="657" y="605"/>
                </a:cubicBezTo>
                <a:cubicBezTo>
                  <a:pt x="658" y="605"/>
                  <a:pt x="658" y="605"/>
                  <a:pt x="659" y="606"/>
                </a:cubicBezTo>
                <a:cubicBezTo>
                  <a:pt x="659" y="605"/>
                  <a:pt x="659" y="603"/>
                  <a:pt x="660" y="603"/>
                </a:cubicBezTo>
                <a:cubicBezTo>
                  <a:pt x="661" y="603"/>
                  <a:pt x="661" y="603"/>
                  <a:pt x="661" y="603"/>
                </a:cubicBezTo>
                <a:cubicBezTo>
                  <a:pt x="661" y="605"/>
                  <a:pt x="661" y="605"/>
                  <a:pt x="661" y="605"/>
                </a:cubicBezTo>
                <a:cubicBezTo>
                  <a:pt x="661" y="605"/>
                  <a:pt x="662" y="605"/>
                  <a:pt x="662" y="606"/>
                </a:cubicBezTo>
                <a:cubicBezTo>
                  <a:pt x="663" y="605"/>
                  <a:pt x="663" y="604"/>
                  <a:pt x="665" y="603"/>
                </a:cubicBezTo>
                <a:cubicBezTo>
                  <a:pt x="665" y="603"/>
                  <a:pt x="665" y="601"/>
                  <a:pt x="666" y="601"/>
                </a:cubicBezTo>
                <a:cubicBezTo>
                  <a:pt x="666" y="601"/>
                  <a:pt x="668" y="601"/>
                  <a:pt x="667" y="602"/>
                </a:cubicBezTo>
                <a:cubicBezTo>
                  <a:pt x="669" y="602"/>
                  <a:pt x="669" y="602"/>
                  <a:pt x="669" y="602"/>
                </a:cubicBezTo>
                <a:cubicBezTo>
                  <a:pt x="669" y="601"/>
                  <a:pt x="668" y="600"/>
                  <a:pt x="668" y="600"/>
                </a:cubicBezTo>
                <a:cubicBezTo>
                  <a:pt x="667" y="598"/>
                  <a:pt x="668" y="596"/>
                  <a:pt x="669" y="594"/>
                </a:cubicBezTo>
                <a:cubicBezTo>
                  <a:pt x="669" y="594"/>
                  <a:pt x="670" y="596"/>
                  <a:pt x="671" y="595"/>
                </a:cubicBezTo>
                <a:cubicBezTo>
                  <a:pt x="671" y="595"/>
                  <a:pt x="671" y="593"/>
                  <a:pt x="671" y="592"/>
                </a:cubicBezTo>
                <a:cubicBezTo>
                  <a:pt x="672" y="593"/>
                  <a:pt x="674" y="595"/>
                  <a:pt x="675" y="596"/>
                </a:cubicBezTo>
                <a:cubicBezTo>
                  <a:pt x="675" y="596"/>
                  <a:pt x="676" y="594"/>
                  <a:pt x="675" y="593"/>
                </a:cubicBezTo>
                <a:cubicBezTo>
                  <a:pt x="675" y="593"/>
                  <a:pt x="676" y="592"/>
                  <a:pt x="676" y="592"/>
                </a:cubicBezTo>
                <a:cubicBezTo>
                  <a:pt x="685" y="591"/>
                  <a:pt x="688" y="588"/>
                  <a:pt x="691" y="582"/>
                </a:cubicBezTo>
                <a:cubicBezTo>
                  <a:pt x="692" y="582"/>
                  <a:pt x="693" y="582"/>
                  <a:pt x="693" y="582"/>
                </a:cubicBezTo>
                <a:cubicBezTo>
                  <a:pt x="693" y="581"/>
                  <a:pt x="693" y="580"/>
                  <a:pt x="692" y="580"/>
                </a:cubicBezTo>
                <a:cubicBezTo>
                  <a:pt x="692" y="579"/>
                  <a:pt x="690" y="580"/>
                  <a:pt x="690" y="580"/>
                </a:cubicBezTo>
                <a:cubicBezTo>
                  <a:pt x="690" y="577"/>
                  <a:pt x="690" y="577"/>
                  <a:pt x="690" y="574"/>
                </a:cubicBezTo>
                <a:cubicBezTo>
                  <a:pt x="690" y="575"/>
                  <a:pt x="689" y="574"/>
                  <a:pt x="688" y="574"/>
                </a:cubicBezTo>
                <a:cubicBezTo>
                  <a:pt x="687" y="575"/>
                  <a:pt x="685" y="579"/>
                  <a:pt x="683" y="580"/>
                </a:cubicBezTo>
                <a:cubicBezTo>
                  <a:pt x="683" y="580"/>
                  <a:pt x="681" y="580"/>
                  <a:pt x="681" y="580"/>
                </a:cubicBezTo>
                <a:cubicBezTo>
                  <a:pt x="681" y="579"/>
                  <a:pt x="681" y="578"/>
                  <a:pt x="681" y="578"/>
                </a:cubicBezTo>
                <a:cubicBezTo>
                  <a:pt x="681" y="577"/>
                  <a:pt x="679" y="578"/>
                  <a:pt x="679" y="578"/>
                </a:cubicBezTo>
                <a:cubicBezTo>
                  <a:pt x="678" y="577"/>
                  <a:pt x="676" y="575"/>
                  <a:pt x="675" y="575"/>
                </a:cubicBezTo>
                <a:cubicBezTo>
                  <a:pt x="674" y="575"/>
                  <a:pt x="674" y="575"/>
                  <a:pt x="674" y="575"/>
                </a:cubicBezTo>
                <a:cubicBezTo>
                  <a:pt x="673" y="575"/>
                  <a:pt x="673" y="576"/>
                  <a:pt x="672" y="576"/>
                </a:cubicBezTo>
                <a:cubicBezTo>
                  <a:pt x="671" y="574"/>
                  <a:pt x="671" y="574"/>
                  <a:pt x="671" y="574"/>
                </a:cubicBezTo>
                <a:cubicBezTo>
                  <a:pt x="672" y="574"/>
                  <a:pt x="673" y="574"/>
                  <a:pt x="674" y="574"/>
                </a:cubicBezTo>
                <a:cubicBezTo>
                  <a:pt x="674" y="573"/>
                  <a:pt x="674" y="572"/>
                  <a:pt x="675" y="572"/>
                </a:cubicBezTo>
                <a:cubicBezTo>
                  <a:pt x="672" y="572"/>
                  <a:pt x="670" y="571"/>
                  <a:pt x="667" y="570"/>
                </a:cubicBezTo>
                <a:cubicBezTo>
                  <a:pt x="667" y="570"/>
                  <a:pt x="667" y="568"/>
                  <a:pt x="667" y="568"/>
                </a:cubicBezTo>
                <a:cubicBezTo>
                  <a:pt x="666" y="568"/>
                  <a:pt x="666" y="569"/>
                  <a:pt x="665" y="568"/>
                </a:cubicBezTo>
                <a:cubicBezTo>
                  <a:pt x="666" y="568"/>
                  <a:pt x="666" y="563"/>
                  <a:pt x="665" y="562"/>
                </a:cubicBezTo>
                <a:cubicBezTo>
                  <a:pt x="667" y="562"/>
                  <a:pt x="667" y="562"/>
                  <a:pt x="667" y="562"/>
                </a:cubicBezTo>
                <a:cubicBezTo>
                  <a:pt x="668" y="561"/>
                  <a:pt x="667" y="560"/>
                  <a:pt x="667" y="559"/>
                </a:cubicBezTo>
                <a:cubicBezTo>
                  <a:pt x="666" y="559"/>
                  <a:pt x="663" y="560"/>
                  <a:pt x="663" y="560"/>
                </a:cubicBezTo>
                <a:cubicBezTo>
                  <a:pt x="663" y="560"/>
                  <a:pt x="660" y="559"/>
                  <a:pt x="662" y="559"/>
                </a:cubicBezTo>
                <a:cubicBezTo>
                  <a:pt x="663" y="557"/>
                  <a:pt x="663" y="557"/>
                  <a:pt x="663" y="557"/>
                </a:cubicBezTo>
                <a:cubicBezTo>
                  <a:pt x="663" y="557"/>
                  <a:pt x="664" y="557"/>
                  <a:pt x="665" y="557"/>
                </a:cubicBezTo>
                <a:cubicBezTo>
                  <a:pt x="665" y="556"/>
                  <a:pt x="665" y="556"/>
                  <a:pt x="665" y="556"/>
                </a:cubicBezTo>
                <a:cubicBezTo>
                  <a:pt x="664" y="556"/>
                  <a:pt x="664" y="553"/>
                  <a:pt x="664" y="552"/>
                </a:cubicBezTo>
                <a:cubicBezTo>
                  <a:pt x="666" y="552"/>
                  <a:pt x="666" y="552"/>
                  <a:pt x="666" y="552"/>
                </a:cubicBezTo>
                <a:cubicBezTo>
                  <a:pt x="666" y="550"/>
                  <a:pt x="665" y="551"/>
                  <a:pt x="665" y="549"/>
                </a:cubicBezTo>
                <a:cubicBezTo>
                  <a:pt x="664" y="549"/>
                  <a:pt x="662" y="548"/>
                  <a:pt x="660" y="549"/>
                </a:cubicBezTo>
                <a:cubicBezTo>
                  <a:pt x="659" y="549"/>
                  <a:pt x="659" y="551"/>
                  <a:pt x="658" y="551"/>
                </a:cubicBezTo>
                <a:cubicBezTo>
                  <a:pt x="652" y="553"/>
                  <a:pt x="653" y="549"/>
                  <a:pt x="655" y="549"/>
                </a:cubicBezTo>
                <a:cubicBezTo>
                  <a:pt x="655" y="548"/>
                  <a:pt x="655" y="548"/>
                  <a:pt x="655" y="548"/>
                </a:cubicBezTo>
                <a:cubicBezTo>
                  <a:pt x="654" y="547"/>
                  <a:pt x="654" y="547"/>
                  <a:pt x="653" y="546"/>
                </a:cubicBezTo>
                <a:cubicBezTo>
                  <a:pt x="653" y="545"/>
                  <a:pt x="653" y="545"/>
                  <a:pt x="653" y="545"/>
                </a:cubicBezTo>
                <a:cubicBezTo>
                  <a:pt x="654" y="545"/>
                  <a:pt x="654" y="543"/>
                  <a:pt x="655" y="543"/>
                </a:cubicBezTo>
                <a:cubicBezTo>
                  <a:pt x="655" y="543"/>
                  <a:pt x="656" y="544"/>
                  <a:pt x="656" y="544"/>
                </a:cubicBezTo>
                <a:cubicBezTo>
                  <a:pt x="656" y="545"/>
                  <a:pt x="656" y="546"/>
                  <a:pt x="657" y="547"/>
                </a:cubicBezTo>
                <a:cubicBezTo>
                  <a:pt x="657" y="547"/>
                  <a:pt x="659" y="548"/>
                  <a:pt x="659" y="548"/>
                </a:cubicBezTo>
                <a:cubicBezTo>
                  <a:pt x="659" y="546"/>
                  <a:pt x="659" y="546"/>
                  <a:pt x="659" y="546"/>
                </a:cubicBezTo>
                <a:cubicBezTo>
                  <a:pt x="660" y="546"/>
                  <a:pt x="662" y="546"/>
                  <a:pt x="663" y="546"/>
                </a:cubicBezTo>
                <a:cubicBezTo>
                  <a:pt x="663" y="544"/>
                  <a:pt x="663" y="543"/>
                  <a:pt x="663" y="540"/>
                </a:cubicBezTo>
                <a:cubicBezTo>
                  <a:pt x="664" y="540"/>
                  <a:pt x="666" y="541"/>
                  <a:pt x="667" y="541"/>
                </a:cubicBezTo>
                <a:cubicBezTo>
                  <a:pt x="668" y="538"/>
                  <a:pt x="668" y="537"/>
                  <a:pt x="667" y="533"/>
                </a:cubicBezTo>
                <a:cubicBezTo>
                  <a:pt x="668" y="533"/>
                  <a:pt x="669" y="534"/>
                  <a:pt x="670" y="534"/>
                </a:cubicBezTo>
                <a:cubicBezTo>
                  <a:pt x="670" y="534"/>
                  <a:pt x="670" y="532"/>
                  <a:pt x="670" y="532"/>
                </a:cubicBezTo>
                <a:cubicBezTo>
                  <a:pt x="669" y="531"/>
                  <a:pt x="669" y="531"/>
                  <a:pt x="669" y="530"/>
                </a:cubicBezTo>
                <a:cubicBezTo>
                  <a:pt x="667" y="530"/>
                  <a:pt x="667" y="530"/>
                  <a:pt x="667" y="530"/>
                </a:cubicBezTo>
                <a:cubicBezTo>
                  <a:pt x="667" y="528"/>
                  <a:pt x="667" y="528"/>
                  <a:pt x="667" y="528"/>
                </a:cubicBezTo>
                <a:cubicBezTo>
                  <a:pt x="666" y="528"/>
                  <a:pt x="666" y="528"/>
                  <a:pt x="666" y="528"/>
                </a:cubicBezTo>
                <a:cubicBezTo>
                  <a:pt x="666" y="528"/>
                  <a:pt x="666" y="528"/>
                  <a:pt x="666" y="528"/>
                </a:cubicBezTo>
                <a:cubicBezTo>
                  <a:pt x="663" y="527"/>
                  <a:pt x="660" y="529"/>
                  <a:pt x="658" y="528"/>
                </a:cubicBezTo>
                <a:cubicBezTo>
                  <a:pt x="657" y="528"/>
                  <a:pt x="658" y="526"/>
                  <a:pt x="656" y="526"/>
                </a:cubicBezTo>
                <a:cubicBezTo>
                  <a:pt x="655" y="528"/>
                  <a:pt x="655" y="528"/>
                  <a:pt x="655" y="528"/>
                </a:cubicBezTo>
                <a:cubicBezTo>
                  <a:pt x="651" y="529"/>
                  <a:pt x="648" y="529"/>
                  <a:pt x="645" y="531"/>
                </a:cubicBezTo>
                <a:cubicBezTo>
                  <a:pt x="644" y="531"/>
                  <a:pt x="644" y="533"/>
                  <a:pt x="643" y="533"/>
                </a:cubicBezTo>
                <a:cubicBezTo>
                  <a:pt x="642" y="534"/>
                  <a:pt x="641" y="533"/>
                  <a:pt x="640" y="534"/>
                </a:cubicBezTo>
                <a:cubicBezTo>
                  <a:pt x="640" y="534"/>
                  <a:pt x="639" y="536"/>
                  <a:pt x="639" y="536"/>
                </a:cubicBezTo>
                <a:cubicBezTo>
                  <a:pt x="638" y="536"/>
                  <a:pt x="637" y="535"/>
                  <a:pt x="637" y="536"/>
                </a:cubicBezTo>
                <a:cubicBezTo>
                  <a:pt x="635" y="537"/>
                  <a:pt x="635" y="539"/>
                  <a:pt x="634" y="540"/>
                </a:cubicBezTo>
                <a:cubicBezTo>
                  <a:pt x="633" y="541"/>
                  <a:pt x="629" y="541"/>
                  <a:pt x="628" y="542"/>
                </a:cubicBezTo>
                <a:cubicBezTo>
                  <a:pt x="627" y="543"/>
                  <a:pt x="628" y="546"/>
                  <a:pt x="628" y="546"/>
                </a:cubicBezTo>
                <a:cubicBezTo>
                  <a:pt x="627" y="547"/>
                  <a:pt x="623" y="547"/>
                  <a:pt x="623" y="547"/>
                </a:cubicBezTo>
                <a:cubicBezTo>
                  <a:pt x="622" y="548"/>
                  <a:pt x="622" y="551"/>
                  <a:pt x="622" y="552"/>
                </a:cubicBezTo>
                <a:cubicBezTo>
                  <a:pt x="622" y="552"/>
                  <a:pt x="618" y="557"/>
                  <a:pt x="617" y="557"/>
                </a:cubicBezTo>
                <a:cubicBezTo>
                  <a:pt x="617" y="557"/>
                  <a:pt x="617" y="557"/>
                  <a:pt x="617" y="557"/>
                </a:cubicBezTo>
                <a:cubicBezTo>
                  <a:pt x="617" y="558"/>
                  <a:pt x="617" y="558"/>
                  <a:pt x="617" y="558"/>
                </a:cubicBezTo>
                <a:cubicBezTo>
                  <a:pt x="616" y="558"/>
                  <a:pt x="616" y="557"/>
                  <a:pt x="615" y="558"/>
                </a:cubicBezTo>
                <a:cubicBezTo>
                  <a:pt x="618" y="553"/>
                  <a:pt x="620" y="551"/>
                  <a:pt x="622" y="544"/>
                </a:cubicBezTo>
                <a:cubicBezTo>
                  <a:pt x="621" y="544"/>
                  <a:pt x="620" y="543"/>
                  <a:pt x="619" y="542"/>
                </a:cubicBezTo>
                <a:cubicBezTo>
                  <a:pt x="621" y="542"/>
                  <a:pt x="622" y="543"/>
                  <a:pt x="623" y="542"/>
                </a:cubicBezTo>
                <a:cubicBezTo>
                  <a:pt x="625" y="542"/>
                  <a:pt x="625" y="538"/>
                  <a:pt x="627" y="537"/>
                </a:cubicBezTo>
                <a:cubicBezTo>
                  <a:pt x="627" y="537"/>
                  <a:pt x="628" y="537"/>
                  <a:pt x="629" y="536"/>
                </a:cubicBezTo>
                <a:cubicBezTo>
                  <a:pt x="629" y="536"/>
                  <a:pt x="629" y="535"/>
                  <a:pt x="629" y="534"/>
                </a:cubicBezTo>
                <a:cubicBezTo>
                  <a:pt x="631" y="534"/>
                  <a:pt x="632" y="535"/>
                  <a:pt x="633" y="534"/>
                </a:cubicBezTo>
                <a:cubicBezTo>
                  <a:pt x="633" y="534"/>
                  <a:pt x="633" y="532"/>
                  <a:pt x="634" y="531"/>
                </a:cubicBezTo>
                <a:cubicBezTo>
                  <a:pt x="634" y="530"/>
                  <a:pt x="634" y="530"/>
                  <a:pt x="634" y="530"/>
                </a:cubicBezTo>
                <a:cubicBezTo>
                  <a:pt x="635" y="530"/>
                  <a:pt x="637" y="531"/>
                  <a:pt x="637" y="530"/>
                </a:cubicBezTo>
                <a:cubicBezTo>
                  <a:pt x="638" y="529"/>
                  <a:pt x="637" y="528"/>
                  <a:pt x="638" y="527"/>
                </a:cubicBezTo>
                <a:cubicBezTo>
                  <a:pt x="639" y="526"/>
                  <a:pt x="641" y="527"/>
                  <a:pt x="642" y="526"/>
                </a:cubicBezTo>
                <a:cubicBezTo>
                  <a:pt x="643" y="525"/>
                  <a:pt x="643" y="520"/>
                  <a:pt x="643" y="520"/>
                </a:cubicBezTo>
                <a:cubicBezTo>
                  <a:pt x="645" y="520"/>
                  <a:pt x="645" y="520"/>
                  <a:pt x="645" y="520"/>
                </a:cubicBezTo>
                <a:cubicBezTo>
                  <a:pt x="645" y="518"/>
                  <a:pt x="645" y="518"/>
                  <a:pt x="645" y="518"/>
                </a:cubicBezTo>
                <a:cubicBezTo>
                  <a:pt x="645" y="518"/>
                  <a:pt x="646" y="519"/>
                  <a:pt x="646" y="519"/>
                </a:cubicBezTo>
                <a:cubicBezTo>
                  <a:pt x="647" y="518"/>
                  <a:pt x="647" y="518"/>
                  <a:pt x="649" y="517"/>
                </a:cubicBezTo>
                <a:cubicBezTo>
                  <a:pt x="649" y="516"/>
                  <a:pt x="649" y="516"/>
                  <a:pt x="649" y="516"/>
                </a:cubicBezTo>
                <a:cubicBezTo>
                  <a:pt x="650" y="515"/>
                  <a:pt x="655" y="517"/>
                  <a:pt x="658" y="517"/>
                </a:cubicBezTo>
                <a:cubicBezTo>
                  <a:pt x="658" y="517"/>
                  <a:pt x="658" y="517"/>
                  <a:pt x="658" y="517"/>
                </a:cubicBezTo>
                <a:cubicBezTo>
                  <a:pt x="661" y="517"/>
                  <a:pt x="662" y="517"/>
                  <a:pt x="665" y="517"/>
                </a:cubicBezTo>
                <a:cubicBezTo>
                  <a:pt x="665" y="516"/>
                  <a:pt x="665" y="515"/>
                  <a:pt x="665" y="515"/>
                </a:cubicBezTo>
                <a:cubicBezTo>
                  <a:pt x="667" y="515"/>
                  <a:pt x="668" y="517"/>
                  <a:pt x="669" y="517"/>
                </a:cubicBezTo>
                <a:cubicBezTo>
                  <a:pt x="670" y="517"/>
                  <a:pt x="671" y="516"/>
                  <a:pt x="673" y="516"/>
                </a:cubicBezTo>
                <a:cubicBezTo>
                  <a:pt x="675" y="516"/>
                  <a:pt x="676" y="517"/>
                  <a:pt x="677" y="517"/>
                </a:cubicBezTo>
                <a:cubicBezTo>
                  <a:pt x="677" y="517"/>
                  <a:pt x="678" y="515"/>
                  <a:pt x="679" y="515"/>
                </a:cubicBezTo>
                <a:cubicBezTo>
                  <a:pt x="685" y="514"/>
                  <a:pt x="683" y="518"/>
                  <a:pt x="690" y="515"/>
                </a:cubicBezTo>
                <a:cubicBezTo>
                  <a:pt x="691" y="515"/>
                  <a:pt x="691" y="517"/>
                  <a:pt x="691" y="518"/>
                </a:cubicBezTo>
                <a:cubicBezTo>
                  <a:pt x="693" y="518"/>
                  <a:pt x="694" y="517"/>
                  <a:pt x="694" y="517"/>
                </a:cubicBezTo>
                <a:cubicBezTo>
                  <a:pt x="694" y="519"/>
                  <a:pt x="696" y="517"/>
                  <a:pt x="696" y="517"/>
                </a:cubicBezTo>
                <a:cubicBezTo>
                  <a:pt x="696" y="517"/>
                  <a:pt x="696" y="515"/>
                  <a:pt x="696" y="515"/>
                </a:cubicBezTo>
                <a:cubicBezTo>
                  <a:pt x="696" y="515"/>
                  <a:pt x="697" y="516"/>
                  <a:pt x="698" y="515"/>
                </a:cubicBezTo>
                <a:cubicBezTo>
                  <a:pt x="699" y="516"/>
                  <a:pt x="699" y="518"/>
                  <a:pt x="702" y="517"/>
                </a:cubicBezTo>
                <a:cubicBezTo>
                  <a:pt x="702" y="517"/>
                  <a:pt x="703" y="515"/>
                  <a:pt x="703" y="515"/>
                </a:cubicBezTo>
                <a:cubicBezTo>
                  <a:pt x="706" y="514"/>
                  <a:pt x="706" y="514"/>
                  <a:pt x="708" y="515"/>
                </a:cubicBezTo>
                <a:cubicBezTo>
                  <a:pt x="708" y="514"/>
                  <a:pt x="709" y="513"/>
                  <a:pt x="709" y="513"/>
                </a:cubicBezTo>
                <a:cubicBezTo>
                  <a:pt x="709" y="513"/>
                  <a:pt x="709" y="510"/>
                  <a:pt x="709" y="510"/>
                </a:cubicBezTo>
                <a:cubicBezTo>
                  <a:pt x="709" y="510"/>
                  <a:pt x="714" y="510"/>
                  <a:pt x="715" y="508"/>
                </a:cubicBezTo>
                <a:cubicBezTo>
                  <a:pt x="716" y="506"/>
                  <a:pt x="714" y="506"/>
                  <a:pt x="714" y="505"/>
                </a:cubicBezTo>
                <a:cubicBezTo>
                  <a:pt x="715" y="504"/>
                  <a:pt x="717" y="503"/>
                  <a:pt x="717" y="503"/>
                </a:cubicBezTo>
                <a:cubicBezTo>
                  <a:pt x="717" y="502"/>
                  <a:pt x="717" y="500"/>
                  <a:pt x="717" y="500"/>
                </a:cubicBezTo>
                <a:cubicBezTo>
                  <a:pt x="718" y="499"/>
                  <a:pt x="719" y="500"/>
                  <a:pt x="720" y="499"/>
                </a:cubicBezTo>
                <a:cubicBezTo>
                  <a:pt x="721" y="499"/>
                  <a:pt x="720" y="497"/>
                  <a:pt x="720" y="497"/>
                </a:cubicBezTo>
                <a:cubicBezTo>
                  <a:pt x="722" y="497"/>
                  <a:pt x="720" y="498"/>
                  <a:pt x="721" y="498"/>
                </a:cubicBezTo>
                <a:cubicBezTo>
                  <a:pt x="725" y="499"/>
                  <a:pt x="725" y="495"/>
                  <a:pt x="729" y="496"/>
                </a:cubicBezTo>
                <a:cubicBezTo>
                  <a:pt x="729" y="496"/>
                  <a:pt x="730" y="497"/>
                  <a:pt x="732" y="497"/>
                </a:cubicBezTo>
                <a:cubicBezTo>
                  <a:pt x="734" y="494"/>
                  <a:pt x="734" y="494"/>
                  <a:pt x="734" y="494"/>
                </a:cubicBezTo>
                <a:cubicBezTo>
                  <a:pt x="735" y="493"/>
                  <a:pt x="736" y="494"/>
                  <a:pt x="737" y="493"/>
                </a:cubicBezTo>
                <a:cubicBezTo>
                  <a:pt x="738" y="493"/>
                  <a:pt x="737" y="491"/>
                  <a:pt x="738" y="491"/>
                </a:cubicBezTo>
                <a:cubicBezTo>
                  <a:pt x="738" y="491"/>
                  <a:pt x="739" y="492"/>
                  <a:pt x="740" y="491"/>
                </a:cubicBezTo>
                <a:cubicBezTo>
                  <a:pt x="740" y="490"/>
                  <a:pt x="740" y="490"/>
                  <a:pt x="740" y="490"/>
                </a:cubicBezTo>
                <a:cubicBezTo>
                  <a:pt x="741" y="489"/>
                  <a:pt x="741" y="489"/>
                  <a:pt x="741" y="489"/>
                </a:cubicBezTo>
                <a:cubicBezTo>
                  <a:pt x="743" y="486"/>
                  <a:pt x="742" y="486"/>
                  <a:pt x="740" y="483"/>
                </a:cubicBezTo>
                <a:cubicBezTo>
                  <a:pt x="741" y="483"/>
                  <a:pt x="741" y="483"/>
                  <a:pt x="740" y="483"/>
                </a:cubicBezTo>
                <a:cubicBezTo>
                  <a:pt x="740" y="481"/>
                  <a:pt x="740" y="481"/>
                  <a:pt x="740" y="481"/>
                </a:cubicBezTo>
                <a:cubicBezTo>
                  <a:pt x="742" y="481"/>
                  <a:pt x="742" y="478"/>
                  <a:pt x="742" y="476"/>
                </a:cubicBezTo>
                <a:cubicBezTo>
                  <a:pt x="741" y="476"/>
                  <a:pt x="741" y="475"/>
                  <a:pt x="740" y="475"/>
                </a:cubicBezTo>
                <a:cubicBezTo>
                  <a:pt x="740" y="475"/>
                  <a:pt x="738" y="475"/>
                  <a:pt x="738" y="475"/>
                </a:cubicBezTo>
                <a:cubicBezTo>
                  <a:pt x="738" y="475"/>
                  <a:pt x="738" y="477"/>
                  <a:pt x="738" y="477"/>
                </a:cubicBezTo>
                <a:cubicBezTo>
                  <a:pt x="736" y="477"/>
                  <a:pt x="736" y="477"/>
                  <a:pt x="736" y="477"/>
                </a:cubicBezTo>
                <a:cubicBezTo>
                  <a:pt x="736" y="476"/>
                  <a:pt x="736" y="475"/>
                  <a:pt x="736" y="474"/>
                </a:cubicBezTo>
                <a:cubicBezTo>
                  <a:pt x="735" y="473"/>
                  <a:pt x="732" y="472"/>
                  <a:pt x="731" y="471"/>
                </a:cubicBezTo>
                <a:cubicBezTo>
                  <a:pt x="731" y="471"/>
                  <a:pt x="730" y="469"/>
                  <a:pt x="730" y="469"/>
                </a:cubicBezTo>
                <a:cubicBezTo>
                  <a:pt x="727" y="468"/>
                  <a:pt x="725" y="469"/>
                  <a:pt x="723" y="469"/>
                </a:cubicBezTo>
                <a:cubicBezTo>
                  <a:pt x="724" y="471"/>
                  <a:pt x="724" y="471"/>
                  <a:pt x="724" y="471"/>
                </a:cubicBezTo>
                <a:cubicBezTo>
                  <a:pt x="722" y="472"/>
                  <a:pt x="720" y="471"/>
                  <a:pt x="718" y="471"/>
                </a:cubicBezTo>
                <a:cubicBezTo>
                  <a:pt x="716" y="472"/>
                  <a:pt x="713" y="476"/>
                  <a:pt x="710" y="477"/>
                </a:cubicBezTo>
                <a:cubicBezTo>
                  <a:pt x="709" y="478"/>
                  <a:pt x="708" y="477"/>
                  <a:pt x="706" y="478"/>
                </a:cubicBezTo>
                <a:cubicBezTo>
                  <a:pt x="706" y="478"/>
                  <a:pt x="706" y="481"/>
                  <a:pt x="705" y="481"/>
                </a:cubicBezTo>
                <a:cubicBezTo>
                  <a:pt x="704" y="482"/>
                  <a:pt x="703" y="481"/>
                  <a:pt x="702" y="481"/>
                </a:cubicBezTo>
                <a:cubicBezTo>
                  <a:pt x="702" y="480"/>
                  <a:pt x="702" y="478"/>
                  <a:pt x="701" y="476"/>
                </a:cubicBezTo>
                <a:cubicBezTo>
                  <a:pt x="702" y="476"/>
                  <a:pt x="706" y="476"/>
                  <a:pt x="708" y="476"/>
                </a:cubicBezTo>
                <a:cubicBezTo>
                  <a:pt x="709" y="476"/>
                  <a:pt x="713" y="472"/>
                  <a:pt x="714" y="471"/>
                </a:cubicBezTo>
                <a:cubicBezTo>
                  <a:pt x="714" y="471"/>
                  <a:pt x="715" y="472"/>
                  <a:pt x="716" y="471"/>
                </a:cubicBezTo>
                <a:cubicBezTo>
                  <a:pt x="716" y="471"/>
                  <a:pt x="717" y="470"/>
                  <a:pt x="717" y="469"/>
                </a:cubicBezTo>
                <a:cubicBezTo>
                  <a:pt x="719" y="468"/>
                  <a:pt x="719" y="470"/>
                  <a:pt x="721" y="469"/>
                </a:cubicBezTo>
                <a:cubicBezTo>
                  <a:pt x="722" y="468"/>
                  <a:pt x="722" y="468"/>
                  <a:pt x="722" y="468"/>
                </a:cubicBezTo>
                <a:cubicBezTo>
                  <a:pt x="723" y="467"/>
                  <a:pt x="724" y="468"/>
                  <a:pt x="725" y="467"/>
                </a:cubicBezTo>
                <a:cubicBezTo>
                  <a:pt x="726" y="467"/>
                  <a:pt x="727" y="464"/>
                  <a:pt x="728" y="463"/>
                </a:cubicBezTo>
                <a:cubicBezTo>
                  <a:pt x="728" y="463"/>
                  <a:pt x="727" y="463"/>
                  <a:pt x="726" y="463"/>
                </a:cubicBezTo>
                <a:cubicBezTo>
                  <a:pt x="726" y="463"/>
                  <a:pt x="725" y="462"/>
                  <a:pt x="724" y="462"/>
                </a:cubicBezTo>
                <a:cubicBezTo>
                  <a:pt x="724" y="461"/>
                  <a:pt x="724" y="459"/>
                  <a:pt x="724" y="458"/>
                </a:cubicBezTo>
                <a:cubicBezTo>
                  <a:pt x="723" y="458"/>
                  <a:pt x="722" y="459"/>
                  <a:pt x="722" y="459"/>
                </a:cubicBezTo>
                <a:cubicBezTo>
                  <a:pt x="721" y="460"/>
                  <a:pt x="722" y="461"/>
                  <a:pt x="721" y="462"/>
                </a:cubicBezTo>
                <a:cubicBezTo>
                  <a:pt x="718" y="461"/>
                  <a:pt x="718" y="462"/>
                  <a:pt x="716" y="459"/>
                </a:cubicBezTo>
                <a:cubicBezTo>
                  <a:pt x="715" y="458"/>
                  <a:pt x="715" y="458"/>
                  <a:pt x="715" y="458"/>
                </a:cubicBezTo>
                <a:cubicBezTo>
                  <a:pt x="715" y="457"/>
                  <a:pt x="715" y="456"/>
                  <a:pt x="715" y="455"/>
                </a:cubicBezTo>
                <a:cubicBezTo>
                  <a:pt x="714" y="455"/>
                  <a:pt x="713" y="456"/>
                  <a:pt x="713" y="456"/>
                </a:cubicBezTo>
                <a:cubicBezTo>
                  <a:pt x="712" y="456"/>
                  <a:pt x="713" y="456"/>
                  <a:pt x="712" y="455"/>
                </a:cubicBezTo>
                <a:cubicBezTo>
                  <a:pt x="711" y="456"/>
                  <a:pt x="710" y="456"/>
                  <a:pt x="709" y="457"/>
                </a:cubicBezTo>
                <a:cubicBezTo>
                  <a:pt x="709" y="457"/>
                  <a:pt x="709" y="455"/>
                  <a:pt x="709" y="455"/>
                </a:cubicBezTo>
                <a:cubicBezTo>
                  <a:pt x="706" y="455"/>
                  <a:pt x="706" y="455"/>
                  <a:pt x="702" y="455"/>
                </a:cubicBezTo>
                <a:cubicBezTo>
                  <a:pt x="703" y="454"/>
                  <a:pt x="702" y="451"/>
                  <a:pt x="702" y="451"/>
                </a:cubicBezTo>
                <a:cubicBezTo>
                  <a:pt x="701" y="450"/>
                  <a:pt x="702" y="448"/>
                  <a:pt x="702" y="447"/>
                </a:cubicBezTo>
                <a:cubicBezTo>
                  <a:pt x="701" y="447"/>
                  <a:pt x="700" y="448"/>
                  <a:pt x="700" y="447"/>
                </a:cubicBezTo>
                <a:cubicBezTo>
                  <a:pt x="699" y="447"/>
                  <a:pt x="699" y="445"/>
                  <a:pt x="698" y="445"/>
                </a:cubicBezTo>
                <a:cubicBezTo>
                  <a:pt x="696" y="444"/>
                  <a:pt x="694" y="444"/>
                  <a:pt x="692" y="444"/>
                </a:cubicBezTo>
                <a:cubicBezTo>
                  <a:pt x="692" y="443"/>
                  <a:pt x="692" y="441"/>
                  <a:pt x="692" y="439"/>
                </a:cubicBezTo>
                <a:cubicBezTo>
                  <a:pt x="692" y="439"/>
                  <a:pt x="689" y="440"/>
                  <a:pt x="689" y="439"/>
                </a:cubicBezTo>
                <a:cubicBezTo>
                  <a:pt x="688" y="438"/>
                  <a:pt x="690" y="439"/>
                  <a:pt x="690" y="439"/>
                </a:cubicBezTo>
                <a:cubicBezTo>
                  <a:pt x="691" y="435"/>
                  <a:pt x="687" y="438"/>
                  <a:pt x="686" y="438"/>
                </a:cubicBezTo>
                <a:cubicBezTo>
                  <a:pt x="688" y="434"/>
                  <a:pt x="689" y="434"/>
                  <a:pt x="685" y="433"/>
                </a:cubicBezTo>
                <a:cubicBezTo>
                  <a:pt x="685" y="431"/>
                  <a:pt x="685" y="431"/>
                  <a:pt x="685" y="431"/>
                </a:cubicBezTo>
                <a:cubicBezTo>
                  <a:pt x="687" y="432"/>
                  <a:pt x="689" y="433"/>
                  <a:pt x="691" y="432"/>
                </a:cubicBezTo>
                <a:cubicBezTo>
                  <a:pt x="692" y="432"/>
                  <a:pt x="692" y="431"/>
                  <a:pt x="692" y="431"/>
                </a:cubicBezTo>
                <a:cubicBezTo>
                  <a:pt x="693" y="431"/>
                  <a:pt x="693" y="432"/>
                  <a:pt x="694" y="432"/>
                </a:cubicBezTo>
                <a:cubicBezTo>
                  <a:pt x="694" y="431"/>
                  <a:pt x="693" y="430"/>
                  <a:pt x="694" y="430"/>
                </a:cubicBezTo>
                <a:cubicBezTo>
                  <a:pt x="694" y="429"/>
                  <a:pt x="694" y="427"/>
                  <a:pt x="693" y="427"/>
                </a:cubicBezTo>
                <a:cubicBezTo>
                  <a:pt x="693" y="426"/>
                  <a:pt x="691" y="427"/>
                  <a:pt x="690" y="427"/>
                </a:cubicBezTo>
                <a:cubicBezTo>
                  <a:pt x="689" y="426"/>
                  <a:pt x="689" y="424"/>
                  <a:pt x="688" y="424"/>
                </a:cubicBezTo>
                <a:cubicBezTo>
                  <a:pt x="687" y="424"/>
                  <a:pt x="686" y="425"/>
                  <a:pt x="685" y="424"/>
                </a:cubicBezTo>
                <a:cubicBezTo>
                  <a:pt x="687" y="421"/>
                  <a:pt x="687" y="422"/>
                  <a:pt x="688" y="417"/>
                </a:cubicBezTo>
                <a:cubicBezTo>
                  <a:pt x="687" y="417"/>
                  <a:pt x="687" y="417"/>
                  <a:pt x="686" y="417"/>
                </a:cubicBezTo>
                <a:cubicBezTo>
                  <a:pt x="686" y="417"/>
                  <a:pt x="686" y="415"/>
                  <a:pt x="685" y="415"/>
                </a:cubicBezTo>
                <a:cubicBezTo>
                  <a:pt x="684" y="415"/>
                  <a:pt x="683" y="415"/>
                  <a:pt x="683" y="415"/>
                </a:cubicBezTo>
                <a:cubicBezTo>
                  <a:pt x="683" y="415"/>
                  <a:pt x="683" y="412"/>
                  <a:pt x="683" y="412"/>
                </a:cubicBezTo>
                <a:cubicBezTo>
                  <a:pt x="682" y="412"/>
                  <a:pt x="681" y="412"/>
                  <a:pt x="681" y="412"/>
                </a:cubicBezTo>
                <a:cubicBezTo>
                  <a:pt x="681" y="411"/>
                  <a:pt x="682" y="410"/>
                  <a:pt x="683" y="409"/>
                </a:cubicBezTo>
                <a:cubicBezTo>
                  <a:pt x="683" y="408"/>
                  <a:pt x="682" y="408"/>
                  <a:pt x="683" y="407"/>
                </a:cubicBezTo>
                <a:cubicBezTo>
                  <a:pt x="679" y="408"/>
                  <a:pt x="677" y="407"/>
                  <a:pt x="675" y="407"/>
                </a:cubicBezTo>
                <a:cubicBezTo>
                  <a:pt x="675" y="407"/>
                  <a:pt x="675" y="406"/>
                  <a:pt x="675" y="405"/>
                </a:cubicBezTo>
                <a:cubicBezTo>
                  <a:pt x="676" y="405"/>
                  <a:pt x="678" y="405"/>
                  <a:pt x="679" y="404"/>
                </a:cubicBezTo>
                <a:cubicBezTo>
                  <a:pt x="682" y="401"/>
                  <a:pt x="677" y="402"/>
                  <a:pt x="677" y="400"/>
                </a:cubicBezTo>
                <a:cubicBezTo>
                  <a:pt x="676" y="399"/>
                  <a:pt x="678" y="399"/>
                  <a:pt x="678" y="399"/>
                </a:cubicBezTo>
                <a:cubicBezTo>
                  <a:pt x="678" y="398"/>
                  <a:pt x="678" y="398"/>
                  <a:pt x="678" y="398"/>
                </a:cubicBezTo>
                <a:cubicBezTo>
                  <a:pt x="677" y="397"/>
                  <a:pt x="677" y="398"/>
                  <a:pt x="676" y="398"/>
                </a:cubicBezTo>
                <a:cubicBezTo>
                  <a:pt x="676" y="397"/>
                  <a:pt x="676" y="396"/>
                  <a:pt x="676" y="396"/>
                </a:cubicBezTo>
                <a:cubicBezTo>
                  <a:pt x="674" y="396"/>
                  <a:pt x="675" y="395"/>
                  <a:pt x="674" y="395"/>
                </a:cubicBezTo>
                <a:cubicBezTo>
                  <a:pt x="674" y="395"/>
                  <a:pt x="672" y="396"/>
                  <a:pt x="671" y="396"/>
                </a:cubicBezTo>
                <a:cubicBezTo>
                  <a:pt x="671" y="395"/>
                  <a:pt x="671" y="394"/>
                  <a:pt x="671" y="394"/>
                </a:cubicBezTo>
                <a:cubicBezTo>
                  <a:pt x="670" y="394"/>
                  <a:pt x="670" y="394"/>
                  <a:pt x="670" y="394"/>
                </a:cubicBezTo>
                <a:cubicBezTo>
                  <a:pt x="669" y="391"/>
                  <a:pt x="668" y="389"/>
                  <a:pt x="669" y="386"/>
                </a:cubicBezTo>
                <a:cubicBezTo>
                  <a:pt x="669" y="386"/>
                  <a:pt x="670" y="385"/>
                  <a:pt x="670" y="383"/>
                </a:cubicBezTo>
                <a:cubicBezTo>
                  <a:pt x="670" y="382"/>
                  <a:pt x="669" y="382"/>
                  <a:pt x="668" y="382"/>
                </a:cubicBezTo>
                <a:cubicBezTo>
                  <a:pt x="668" y="379"/>
                  <a:pt x="668" y="379"/>
                  <a:pt x="668" y="376"/>
                </a:cubicBezTo>
                <a:cubicBezTo>
                  <a:pt x="666" y="376"/>
                  <a:pt x="666" y="376"/>
                  <a:pt x="664" y="376"/>
                </a:cubicBezTo>
                <a:cubicBezTo>
                  <a:pt x="663" y="378"/>
                  <a:pt x="664" y="379"/>
                  <a:pt x="663" y="381"/>
                </a:cubicBezTo>
                <a:cubicBezTo>
                  <a:pt x="662" y="381"/>
                  <a:pt x="662" y="381"/>
                  <a:pt x="661" y="382"/>
                </a:cubicBezTo>
                <a:cubicBezTo>
                  <a:pt x="661" y="383"/>
                  <a:pt x="662" y="384"/>
                  <a:pt x="661" y="385"/>
                </a:cubicBezTo>
                <a:cubicBezTo>
                  <a:pt x="661" y="385"/>
                  <a:pt x="659" y="386"/>
                  <a:pt x="659" y="386"/>
                </a:cubicBezTo>
                <a:cubicBezTo>
                  <a:pt x="658" y="389"/>
                  <a:pt x="660" y="389"/>
                  <a:pt x="660" y="390"/>
                </a:cubicBezTo>
                <a:cubicBezTo>
                  <a:pt x="659" y="391"/>
                  <a:pt x="659" y="391"/>
                  <a:pt x="659" y="391"/>
                </a:cubicBezTo>
                <a:cubicBezTo>
                  <a:pt x="657" y="394"/>
                  <a:pt x="656" y="394"/>
                  <a:pt x="654" y="396"/>
                </a:cubicBezTo>
                <a:cubicBezTo>
                  <a:pt x="654" y="397"/>
                  <a:pt x="655" y="400"/>
                  <a:pt x="655" y="400"/>
                </a:cubicBezTo>
                <a:cubicBezTo>
                  <a:pt x="654" y="401"/>
                  <a:pt x="652" y="399"/>
                  <a:pt x="651" y="399"/>
                </a:cubicBezTo>
                <a:cubicBezTo>
                  <a:pt x="651" y="401"/>
                  <a:pt x="649" y="405"/>
                  <a:pt x="647" y="405"/>
                </a:cubicBezTo>
                <a:cubicBezTo>
                  <a:pt x="647" y="406"/>
                  <a:pt x="646" y="405"/>
                  <a:pt x="645" y="405"/>
                </a:cubicBezTo>
                <a:cubicBezTo>
                  <a:pt x="645" y="406"/>
                  <a:pt x="644" y="407"/>
                  <a:pt x="644" y="407"/>
                </a:cubicBezTo>
                <a:cubicBezTo>
                  <a:pt x="643" y="406"/>
                  <a:pt x="642" y="404"/>
                  <a:pt x="641" y="403"/>
                </a:cubicBezTo>
                <a:cubicBezTo>
                  <a:pt x="640" y="403"/>
                  <a:pt x="640" y="403"/>
                  <a:pt x="640" y="403"/>
                </a:cubicBezTo>
                <a:cubicBezTo>
                  <a:pt x="640" y="402"/>
                  <a:pt x="640" y="401"/>
                  <a:pt x="640" y="401"/>
                </a:cubicBezTo>
                <a:cubicBezTo>
                  <a:pt x="640" y="401"/>
                  <a:pt x="638" y="400"/>
                  <a:pt x="638" y="400"/>
                </a:cubicBezTo>
                <a:cubicBezTo>
                  <a:pt x="638" y="401"/>
                  <a:pt x="638" y="401"/>
                  <a:pt x="638" y="401"/>
                </a:cubicBezTo>
                <a:cubicBezTo>
                  <a:pt x="637" y="402"/>
                  <a:pt x="636" y="403"/>
                  <a:pt x="636" y="403"/>
                </a:cubicBezTo>
                <a:cubicBezTo>
                  <a:pt x="635" y="402"/>
                  <a:pt x="634" y="399"/>
                  <a:pt x="634" y="397"/>
                </a:cubicBezTo>
                <a:cubicBezTo>
                  <a:pt x="633" y="397"/>
                  <a:pt x="630" y="396"/>
                  <a:pt x="629" y="396"/>
                </a:cubicBezTo>
                <a:cubicBezTo>
                  <a:pt x="629" y="395"/>
                  <a:pt x="629" y="395"/>
                  <a:pt x="629" y="395"/>
                </a:cubicBezTo>
                <a:cubicBezTo>
                  <a:pt x="627" y="394"/>
                  <a:pt x="627" y="396"/>
                  <a:pt x="626" y="396"/>
                </a:cubicBezTo>
                <a:cubicBezTo>
                  <a:pt x="625" y="395"/>
                  <a:pt x="623" y="393"/>
                  <a:pt x="622" y="393"/>
                </a:cubicBezTo>
                <a:cubicBezTo>
                  <a:pt x="622" y="391"/>
                  <a:pt x="621" y="392"/>
                  <a:pt x="621" y="390"/>
                </a:cubicBezTo>
                <a:cubicBezTo>
                  <a:pt x="621" y="390"/>
                  <a:pt x="623" y="390"/>
                  <a:pt x="623" y="390"/>
                </a:cubicBezTo>
                <a:cubicBezTo>
                  <a:pt x="623" y="388"/>
                  <a:pt x="623" y="385"/>
                  <a:pt x="623" y="384"/>
                </a:cubicBezTo>
                <a:cubicBezTo>
                  <a:pt x="623" y="383"/>
                  <a:pt x="621" y="383"/>
                  <a:pt x="621" y="382"/>
                </a:cubicBezTo>
                <a:cubicBezTo>
                  <a:pt x="621" y="382"/>
                  <a:pt x="620" y="379"/>
                  <a:pt x="621" y="378"/>
                </a:cubicBezTo>
                <a:cubicBezTo>
                  <a:pt x="621" y="378"/>
                  <a:pt x="624" y="378"/>
                  <a:pt x="624" y="378"/>
                </a:cubicBezTo>
                <a:cubicBezTo>
                  <a:pt x="624" y="377"/>
                  <a:pt x="624" y="376"/>
                  <a:pt x="624" y="376"/>
                </a:cubicBezTo>
                <a:cubicBezTo>
                  <a:pt x="619" y="378"/>
                  <a:pt x="626" y="368"/>
                  <a:pt x="627" y="368"/>
                </a:cubicBezTo>
                <a:cubicBezTo>
                  <a:pt x="626" y="368"/>
                  <a:pt x="625" y="367"/>
                  <a:pt x="625" y="368"/>
                </a:cubicBezTo>
                <a:cubicBezTo>
                  <a:pt x="624" y="368"/>
                  <a:pt x="623" y="370"/>
                  <a:pt x="623" y="370"/>
                </a:cubicBezTo>
                <a:cubicBezTo>
                  <a:pt x="623" y="370"/>
                  <a:pt x="622" y="368"/>
                  <a:pt x="621" y="368"/>
                </a:cubicBezTo>
                <a:cubicBezTo>
                  <a:pt x="617" y="367"/>
                  <a:pt x="613" y="369"/>
                  <a:pt x="619" y="365"/>
                </a:cubicBezTo>
                <a:cubicBezTo>
                  <a:pt x="619" y="364"/>
                  <a:pt x="619" y="364"/>
                  <a:pt x="619" y="364"/>
                </a:cubicBezTo>
                <a:cubicBezTo>
                  <a:pt x="615" y="363"/>
                  <a:pt x="611" y="364"/>
                  <a:pt x="606" y="363"/>
                </a:cubicBezTo>
                <a:cubicBezTo>
                  <a:pt x="606" y="363"/>
                  <a:pt x="606" y="360"/>
                  <a:pt x="605" y="359"/>
                </a:cubicBezTo>
                <a:cubicBezTo>
                  <a:pt x="605" y="359"/>
                  <a:pt x="604" y="359"/>
                  <a:pt x="603" y="360"/>
                </a:cubicBezTo>
                <a:cubicBezTo>
                  <a:pt x="603" y="359"/>
                  <a:pt x="603" y="357"/>
                  <a:pt x="603" y="356"/>
                </a:cubicBezTo>
                <a:cubicBezTo>
                  <a:pt x="602" y="355"/>
                  <a:pt x="599" y="355"/>
                  <a:pt x="599" y="354"/>
                </a:cubicBezTo>
                <a:cubicBezTo>
                  <a:pt x="598" y="354"/>
                  <a:pt x="599" y="352"/>
                  <a:pt x="599" y="352"/>
                </a:cubicBezTo>
                <a:cubicBezTo>
                  <a:pt x="598" y="351"/>
                  <a:pt x="597" y="351"/>
                  <a:pt x="597" y="351"/>
                </a:cubicBezTo>
                <a:cubicBezTo>
                  <a:pt x="596" y="351"/>
                  <a:pt x="595" y="349"/>
                  <a:pt x="595" y="348"/>
                </a:cubicBezTo>
                <a:cubicBezTo>
                  <a:pt x="593" y="347"/>
                  <a:pt x="591" y="348"/>
                  <a:pt x="589" y="347"/>
                </a:cubicBezTo>
                <a:cubicBezTo>
                  <a:pt x="589" y="346"/>
                  <a:pt x="589" y="346"/>
                  <a:pt x="589" y="346"/>
                </a:cubicBezTo>
                <a:cubicBezTo>
                  <a:pt x="587" y="346"/>
                  <a:pt x="581" y="352"/>
                  <a:pt x="581" y="352"/>
                </a:cubicBezTo>
                <a:cubicBezTo>
                  <a:pt x="578" y="352"/>
                  <a:pt x="576" y="350"/>
                  <a:pt x="574" y="350"/>
                </a:cubicBezTo>
                <a:cubicBezTo>
                  <a:pt x="571" y="350"/>
                  <a:pt x="569" y="351"/>
                  <a:pt x="566" y="351"/>
                </a:cubicBezTo>
                <a:cubicBezTo>
                  <a:pt x="566" y="351"/>
                  <a:pt x="564" y="349"/>
                  <a:pt x="564" y="349"/>
                </a:cubicBezTo>
                <a:cubicBezTo>
                  <a:pt x="563" y="349"/>
                  <a:pt x="562" y="350"/>
                  <a:pt x="561" y="350"/>
                </a:cubicBezTo>
                <a:cubicBezTo>
                  <a:pt x="558" y="348"/>
                  <a:pt x="558" y="348"/>
                  <a:pt x="558" y="348"/>
                </a:cubicBezTo>
                <a:cubicBezTo>
                  <a:pt x="555" y="348"/>
                  <a:pt x="555" y="350"/>
                  <a:pt x="554" y="350"/>
                </a:cubicBezTo>
                <a:cubicBezTo>
                  <a:pt x="553" y="351"/>
                  <a:pt x="552" y="350"/>
                  <a:pt x="551" y="350"/>
                </a:cubicBezTo>
                <a:cubicBezTo>
                  <a:pt x="551" y="351"/>
                  <a:pt x="550" y="352"/>
                  <a:pt x="550" y="353"/>
                </a:cubicBezTo>
                <a:cubicBezTo>
                  <a:pt x="550" y="354"/>
                  <a:pt x="552" y="355"/>
                  <a:pt x="552" y="356"/>
                </a:cubicBezTo>
                <a:cubicBezTo>
                  <a:pt x="553" y="355"/>
                  <a:pt x="555" y="355"/>
                  <a:pt x="555" y="355"/>
                </a:cubicBezTo>
                <a:cubicBezTo>
                  <a:pt x="555" y="355"/>
                  <a:pt x="555" y="358"/>
                  <a:pt x="555" y="358"/>
                </a:cubicBezTo>
                <a:cubicBezTo>
                  <a:pt x="553" y="358"/>
                  <a:pt x="553" y="358"/>
                  <a:pt x="553" y="358"/>
                </a:cubicBezTo>
                <a:cubicBezTo>
                  <a:pt x="553" y="358"/>
                  <a:pt x="554" y="360"/>
                  <a:pt x="554" y="361"/>
                </a:cubicBezTo>
                <a:cubicBezTo>
                  <a:pt x="553" y="362"/>
                  <a:pt x="550" y="366"/>
                  <a:pt x="549" y="368"/>
                </a:cubicBezTo>
                <a:cubicBezTo>
                  <a:pt x="549" y="368"/>
                  <a:pt x="550" y="369"/>
                  <a:pt x="550" y="370"/>
                </a:cubicBezTo>
                <a:cubicBezTo>
                  <a:pt x="551" y="370"/>
                  <a:pt x="553" y="369"/>
                  <a:pt x="554" y="370"/>
                </a:cubicBezTo>
                <a:cubicBezTo>
                  <a:pt x="553" y="370"/>
                  <a:pt x="552" y="371"/>
                  <a:pt x="551" y="372"/>
                </a:cubicBezTo>
                <a:cubicBezTo>
                  <a:pt x="551" y="373"/>
                  <a:pt x="552" y="378"/>
                  <a:pt x="553" y="378"/>
                </a:cubicBezTo>
                <a:cubicBezTo>
                  <a:pt x="553" y="378"/>
                  <a:pt x="552" y="379"/>
                  <a:pt x="552" y="380"/>
                </a:cubicBezTo>
                <a:cubicBezTo>
                  <a:pt x="552" y="380"/>
                  <a:pt x="555" y="381"/>
                  <a:pt x="555" y="381"/>
                </a:cubicBezTo>
                <a:cubicBezTo>
                  <a:pt x="555" y="381"/>
                  <a:pt x="554" y="383"/>
                  <a:pt x="555" y="384"/>
                </a:cubicBezTo>
                <a:cubicBezTo>
                  <a:pt x="554" y="384"/>
                  <a:pt x="554" y="384"/>
                  <a:pt x="554" y="384"/>
                </a:cubicBezTo>
                <a:cubicBezTo>
                  <a:pt x="553" y="385"/>
                  <a:pt x="554" y="386"/>
                  <a:pt x="553" y="386"/>
                </a:cubicBezTo>
                <a:cubicBezTo>
                  <a:pt x="550" y="386"/>
                  <a:pt x="550" y="386"/>
                  <a:pt x="550" y="386"/>
                </a:cubicBezTo>
                <a:cubicBezTo>
                  <a:pt x="550" y="386"/>
                  <a:pt x="550" y="388"/>
                  <a:pt x="551" y="388"/>
                </a:cubicBezTo>
                <a:cubicBezTo>
                  <a:pt x="551" y="389"/>
                  <a:pt x="551" y="390"/>
                  <a:pt x="551" y="391"/>
                </a:cubicBezTo>
                <a:cubicBezTo>
                  <a:pt x="544" y="392"/>
                  <a:pt x="544" y="393"/>
                  <a:pt x="542" y="399"/>
                </a:cubicBezTo>
                <a:cubicBezTo>
                  <a:pt x="543" y="399"/>
                  <a:pt x="542" y="400"/>
                  <a:pt x="543" y="400"/>
                </a:cubicBezTo>
                <a:cubicBezTo>
                  <a:pt x="545" y="401"/>
                  <a:pt x="546" y="400"/>
                  <a:pt x="547" y="401"/>
                </a:cubicBezTo>
                <a:cubicBezTo>
                  <a:pt x="548" y="402"/>
                  <a:pt x="548" y="404"/>
                  <a:pt x="549" y="405"/>
                </a:cubicBezTo>
                <a:cubicBezTo>
                  <a:pt x="550" y="405"/>
                  <a:pt x="551" y="405"/>
                  <a:pt x="552" y="405"/>
                </a:cubicBezTo>
                <a:cubicBezTo>
                  <a:pt x="553" y="406"/>
                  <a:pt x="553" y="408"/>
                  <a:pt x="553" y="409"/>
                </a:cubicBezTo>
                <a:cubicBezTo>
                  <a:pt x="553" y="409"/>
                  <a:pt x="554" y="409"/>
                  <a:pt x="554" y="409"/>
                </a:cubicBezTo>
                <a:cubicBezTo>
                  <a:pt x="555" y="411"/>
                  <a:pt x="554" y="412"/>
                  <a:pt x="555" y="413"/>
                </a:cubicBezTo>
                <a:cubicBezTo>
                  <a:pt x="555" y="414"/>
                  <a:pt x="557" y="414"/>
                  <a:pt x="557" y="415"/>
                </a:cubicBezTo>
                <a:cubicBezTo>
                  <a:pt x="558" y="417"/>
                  <a:pt x="557" y="420"/>
                  <a:pt x="559" y="422"/>
                </a:cubicBezTo>
                <a:cubicBezTo>
                  <a:pt x="560" y="423"/>
                  <a:pt x="562" y="424"/>
                  <a:pt x="563" y="425"/>
                </a:cubicBezTo>
                <a:cubicBezTo>
                  <a:pt x="561" y="429"/>
                  <a:pt x="560" y="431"/>
                  <a:pt x="560" y="437"/>
                </a:cubicBezTo>
                <a:cubicBezTo>
                  <a:pt x="562" y="437"/>
                  <a:pt x="562" y="437"/>
                  <a:pt x="562" y="437"/>
                </a:cubicBezTo>
                <a:cubicBezTo>
                  <a:pt x="562" y="430"/>
                  <a:pt x="563" y="434"/>
                  <a:pt x="564" y="438"/>
                </a:cubicBezTo>
                <a:cubicBezTo>
                  <a:pt x="563" y="438"/>
                  <a:pt x="562" y="438"/>
                  <a:pt x="560" y="439"/>
                </a:cubicBezTo>
                <a:cubicBezTo>
                  <a:pt x="559" y="440"/>
                  <a:pt x="559" y="441"/>
                  <a:pt x="559" y="442"/>
                </a:cubicBezTo>
                <a:cubicBezTo>
                  <a:pt x="558" y="443"/>
                  <a:pt x="556" y="444"/>
                  <a:pt x="555" y="445"/>
                </a:cubicBezTo>
                <a:cubicBezTo>
                  <a:pt x="554" y="447"/>
                  <a:pt x="554" y="448"/>
                  <a:pt x="554" y="449"/>
                </a:cubicBezTo>
                <a:cubicBezTo>
                  <a:pt x="553" y="450"/>
                  <a:pt x="550" y="451"/>
                  <a:pt x="549" y="452"/>
                </a:cubicBezTo>
                <a:cubicBezTo>
                  <a:pt x="549" y="452"/>
                  <a:pt x="548" y="454"/>
                  <a:pt x="548" y="454"/>
                </a:cubicBezTo>
                <a:cubicBezTo>
                  <a:pt x="547" y="455"/>
                  <a:pt x="546" y="454"/>
                  <a:pt x="545" y="455"/>
                </a:cubicBezTo>
                <a:cubicBezTo>
                  <a:pt x="544" y="455"/>
                  <a:pt x="544" y="456"/>
                  <a:pt x="544" y="457"/>
                </a:cubicBezTo>
                <a:cubicBezTo>
                  <a:pt x="542" y="458"/>
                  <a:pt x="540" y="457"/>
                  <a:pt x="538" y="459"/>
                </a:cubicBezTo>
                <a:cubicBezTo>
                  <a:pt x="538" y="459"/>
                  <a:pt x="538" y="459"/>
                  <a:pt x="538" y="459"/>
                </a:cubicBezTo>
                <a:cubicBezTo>
                  <a:pt x="537" y="461"/>
                  <a:pt x="537" y="467"/>
                  <a:pt x="538" y="468"/>
                </a:cubicBezTo>
                <a:cubicBezTo>
                  <a:pt x="542" y="471"/>
                  <a:pt x="542" y="471"/>
                  <a:pt x="542" y="471"/>
                </a:cubicBezTo>
                <a:cubicBezTo>
                  <a:pt x="543" y="475"/>
                  <a:pt x="541" y="480"/>
                  <a:pt x="542" y="484"/>
                </a:cubicBezTo>
                <a:cubicBezTo>
                  <a:pt x="542" y="484"/>
                  <a:pt x="543" y="485"/>
                  <a:pt x="543" y="485"/>
                </a:cubicBezTo>
                <a:cubicBezTo>
                  <a:pt x="544" y="487"/>
                  <a:pt x="541" y="487"/>
                  <a:pt x="544" y="489"/>
                </a:cubicBezTo>
                <a:cubicBezTo>
                  <a:pt x="544" y="489"/>
                  <a:pt x="546" y="490"/>
                  <a:pt x="544" y="490"/>
                </a:cubicBezTo>
                <a:cubicBezTo>
                  <a:pt x="541" y="496"/>
                  <a:pt x="541" y="496"/>
                  <a:pt x="541" y="496"/>
                </a:cubicBezTo>
                <a:cubicBezTo>
                  <a:pt x="541" y="497"/>
                  <a:pt x="541" y="499"/>
                  <a:pt x="542" y="499"/>
                </a:cubicBezTo>
                <a:cubicBezTo>
                  <a:pt x="542" y="500"/>
                  <a:pt x="542" y="500"/>
                  <a:pt x="542" y="500"/>
                </a:cubicBezTo>
                <a:cubicBezTo>
                  <a:pt x="540" y="501"/>
                  <a:pt x="539" y="499"/>
                  <a:pt x="538" y="500"/>
                </a:cubicBezTo>
                <a:cubicBezTo>
                  <a:pt x="537" y="500"/>
                  <a:pt x="537" y="502"/>
                  <a:pt x="536" y="502"/>
                </a:cubicBezTo>
                <a:cubicBezTo>
                  <a:pt x="535" y="503"/>
                  <a:pt x="536" y="502"/>
                  <a:pt x="536" y="504"/>
                </a:cubicBezTo>
                <a:cubicBezTo>
                  <a:pt x="532" y="503"/>
                  <a:pt x="530" y="504"/>
                  <a:pt x="527" y="503"/>
                </a:cubicBezTo>
                <a:cubicBezTo>
                  <a:pt x="527" y="502"/>
                  <a:pt x="527" y="502"/>
                  <a:pt x="528" y="502"/>
                </a:cubicBezTo>
                <a:cubicBezTo>
                  <a:pt x="528" y="501"/>
                  <a:pt x="525" y="498"/>
                  <a:pt x="524" y="498"/>
                </a:cubicBezTo>
                <a:cubicBezTo>
                  <a:pt x="524" y="498"/>
                  <a:pt x="518" y="493"/>
                  <a:pt x="518" y="493"/>
                </a:cubicBezTo>
                <a:cubicBezTo>
                  <a:pt x="518" y="492"/>
                  <a:pt x="520" y="492"/>
                  <a:pt x="520" y="491"/>
                </a:cubicBezTo>
                <a:cubicBezTo>
                  <a:pt x="520" y="490"/>
                  <a:pt x="517" y="484"/>
                  <a:pt x="516" y="484"/>
                </a:cubicBezTo>
                <a:cubicBezTo>
                  <a:pt x="515" y="484"/>
                  <a:pt x="514" y="484"/>
                  <a:pt x="514" y="484"/>
                </a:cubicBezTo>
                <a:cubicBezTo>
                  <a:pt x="514" y="482"/>
                  <a:pt x="515" y="471"/>
                  <a:pt x="514" y="469"/>
                </a:cubicBezTo>
                <a:cubicBezTo>
                  <a:pt x="514" y="468"/>
                  <a:pt x="512" y="467"/>
                  <a:pt x="512" y="467"/>
                </a:cubicBezTo>
                <a:cubicBezTo>
                  <a:pt x="512" y="465"/>
                  <a:pt x="514" y="462"/>
                  <a:pt x="514" y="461"/>
                </a:cubicBezTo>
                <a:cubicBezTo>
                  <a:pt x="515" y="459"/>
                  <a:pt x="514" y="457"/>
                  <a:pt x="514" y="455"/>
                </a:cubicBezTo>
                <a:cubicBezTo>
                  <a:pt x="513" y="454"/>
                  <a:pt x="508" y="452"/>
                  <a:pt x="508" y="452"/>
                </a:cubicBezTo>
                <a:cubicBezTo>
                  <a:pt x="506" y="452"/>
                  <a:pt x="506" y="453"/>
                  <a:pt x="504" y="453"/>
                </a:cubicBezTo>
                <a:cubicBezTo>
                  <a:pt x="504" y="453"/>
                  <a:pt x="502" y="451"/>
                  <a:pt x="502" y="451"/>
                </a:cubicBezTo>
                <a:cubicBezTo>
                  <a:pt x="498" y="450"/>
                  <a:pt x="495" y="452"/>
                  <a:pt x="491" y="451"/>
                </a:cubicBezTo>
                <a:cubicBezTo>
                  <a:pt x="491" y="451"/>
                  <a:pt x="489" y="450"/>
                  <a:pt x="488" y="449"/>
                </a:cubicBezTo>
                <a:cubicBezTo>
                  <a:pt x="488" y="448"/>
                  <a:pt x="488" y="448"/>
                  <a:pt x="488" y="448"/>
                </a:cubicBezTo>
                <a:cubicBezTo>
                  <a:pt x="486" y="447"/>
                  <a:pt x="485" y="448"/>
                  <a:pt x="483" y="447"/>
                </a:cubicBezTo>
                <a:cubicBezTo>
                  <a:pt x="483" y="447"/>
                  <a:pt x="482" y="445"/>
                  <a:pt x="482" y="445"/>
                </a:cubicBezTo>
                <a:cubicBezTo>
                  <a:pt x="480" y="444"/>
                  <a:pt x="479" y="446"/>
                  <a:pt x="476" y="445"/>
                </a:cubicBezTo>
                <a:cubicBezTo>
                  <a:pt x="474" y="444"/>
                  <a:pt x="473" y="441"/>
                  <a:pt x="472" y="441"/>
                </a:cubicBezTo>
                <a:cubicBezTo>
                  <a:pt x="470" y="440"/>
                  <a:pt x="469" y="441"/>
                  <a:pt x="466" y="441"/>
                </a:cubicBezTo>
                <a:cubicBezTo>
                  <a:pt x="466" y="439"/>
                  <a:pt x="467" y="438"/>
                  <a:pt x="466" y="437"/>
                </a:cubicBezTo>
                <a:cubicBezTo>
                  <a:pt x="466" y="436"/>
                  <a:pt x="464" y="435"/>
                  <a:pt x="464" y="433"/>
                </a:cubicBezTo>
                <a:cubicBezTo>
                  <a:pt x="464" y="433"/>
                  <a:pt x="464" y="432"/>
                  <a:pt x="464" y="431"/>
                </a:cubicBezTo>
                <a:cubicBezTo>
                  <a:pt x="463" y="430"/>
                  <a:pt x="460" y="431"/>
                  <a:pt x="459" y="431"/>
                </a:cubicBezTo>
                <a:cubicBezTo>
                  <a:pt x="458" y="430"/>
                  <a:pt x="457" y="428"/>
                  <a:pt x="456" y="427"/>
                </a:cubicBezTo>
                <a:cubicBezTo>
                  <a:pt x="455" y="427"/>
                  <a:pt x="454" y="428"/>
                  <a:pt x="453" y="427"/>
                </a:cubicBezTo>
                <a:cubicBezTo>
                  <a:pt x="451" y="427"/>
                  <a:pt x="449" y="425"/>
                  <a:pt x="448" y="424"/>
                </a:cubicBezTo>
                <a:cubicBezTo>
                  <a:pt x="447" y="424"/>
                  <a:pt x="445" y="424"/>
                  <a:pt x="445" y="424"/>
                </a:cubicBezTo>
                <a:cubicBezTo>
                  <a:pt x="443" y="424"/>
                  <a:pt x="441" y="420"/>
                  <a:pt x="440" y="420"/>
                </a:cubicBezTo>
                <a:cubicBezTo>
                  <a:pt x="436" y="419"/>
                  <a:pt x="430" y="423"/>
                  <a:pt x="427" y="423"/>
                </a:cubicBezTo>
                <a:cubicBezTo>
                  <a:pt x="427" y="421"/>
                  <a:pt x="427" y="418"/>
                  <a:pt x="426" y="415"/>
                </a:cubicBezTo>
                <a:cubicBezTo>
                  <a:pt x="426" y="415"/>
                  <a:pt x="424" y="413"/>
                  <a:pt x="423" y="412"/>
                </a:cubicBezTo>
                <a:cubicBezTo>
                  <a:pt x="423" y="411"/>
                  <a:pt x="424" y="409"/>
                  <a:pt x="423" y="408"/>
                </a:cubicBezTo>
                <a:cubicBezTo>
                  <a:pt x="423" y="408"/>
                  <a:pt x="421" y="407"/>
                  <a:pt x="421" y="407"/>
                </a:cubicBezTo>
                <a:cubicBezTo>
                  <a:pt x="421" y="406"/>
                  <a:pt x="421" y="405"/>
                  <a:pt x="421" y="405"/>
                </a:cubicBezTo>
                <a:cubicBezTo>
                  <a:pt x="421" y="403"/>
                  <a:pt x="419" y="401"/>
                  <a:pt x="418" y="399"/>
                </a:cubicBezTo>
                <a:cubicBezTo>
                  <a:pt x="413" y="400"/>
                  <a:pt x="406" y="401"/>
                  <a:pt x="405" y="398"/>
                </a:cubicBezTo>
                <a:cubicBezTo>
                  <a:pt x="404" y="396"/>
                  <a:pt x="405" y="393"/>
                  <a:pt x="404" y="391"/>
                </a:cubicBezTo>
                <a:cubicBezTo>
                  <a:pt x="404" y="391"/>
                  <a:pt x="401" y="388"/>
                  <a:pt x="401" y="388"/>
                </a:cubicBezTo>
                <a:cubicBezTo>
                  <a:pt x="402" y="388"/>
                  <a:pt x="403" y="387"/>
                  <a:pt x="403" y="387"/>
                </a:cubicBezTo>
                <a:cubicBezTo>
                  <a:pt x="404" y="385"/>
                  <a:pt x="403" y="383"/>
                  <a:pt x="403" y="381"/>
                </a:cubicBezTo>
                <a:cubicBezTo>
                  <a:pt x="404" y="380"/>
                  <a:pt x="407" y="377"/>
                  <a:pt x="407" y="377"/>
                </a:cubicBezTo>
                <a:cubicBezTo>
                  <a:pt x="408" y="376"/>
                  <a:pt x="407" y="375"/>
                  <a:pt x="407" y="374"/>
                </a:cubicBezTo>
                <a:cubicBezTo>
                  <a:pt x="406" y="374"/>
                  <a:pt x="406" y="374"/>
                  <a:pt x="405" y="374"/>
                </a:cubicBezTo>
                <a:cubicBezTo>
                  <a:pt x="406" y="373"/>
                  <a:pt x="406" y="372"/>
                  <a:pt x="406" y="372"/>
                </a:cubicBezTo>
                <a:cubicBezTo>
                  <a:pt x="408" y="372"/>
                  <a:pt x="410" y="372"/>
                  <a:pt x="412" y="372"/>
                </a:cubicBezTo>
                <a:cubicBezTo>
                  <a:pt x="412" y="370"/>
                  <a:pt x="410" y="369"/>
                  <a:pt x="411" y="367"/>
                </a:cubicBezTo>
                <a:cubicBezTo>
                  <a:pt x="411" y="366"/>
                  <a:pt x="417" y="362"/>
                  <a:pt x="417" y="362"/>
                </a:cubicBezTo>
                <a:cubicBezTo>
                  <a:pt x="417" y="362"/>
                  <a:pt x="416" y="360"/>
                  <a:pt x="417" y="360"/>
                </a:cubicBezTo>
                <a:cubicBezTo>
                  <a:pt x="417" y="359"/>
                  <a:pt x="421" y="359"/>
                  <a:pt x="421" y="359"/>
                </a:cubicBezTo>
                <a:cubicBezTo>
                  <a:pt x="421" y="357"/>
                  <a:pt x="422" y="356"/>
                  <a:pt x="422" y="353"/>
                </a:cubicBezTo>
                <a:cubicBezTo>
                  <a:pt x="422" y="353"/>
                  <a:pt x="424" y="353"/>
                  <a:pt x="425" y="353"/>
                </a:cubicBezTo>
                <a:cubicBezTo>
                  <a:pt x="425" y="353"/>
                  <a:pt x="425" y="351"/>
                  <a:pt x="425" y="350"/>
                </a:cubicBezTo>
                <a:cubicBezTo>
                  <a:pt x="425" y="350"/>
                  <a:pt x="427" y="350"/>
                  <a:pt x="426" y="351"/>
                </a:cubicBezTo>
                <a:cubicBezTo>
                  <a:pt x="427" y="351"/>
                  <a:pt x="429" y="351"/>
                  <a:pt x="430" y="351"/>
                </a:cubicBezTo>
                <a:cubicBezTo>
                  <a:pt x="429" y="351"/>
                  <a:pt x="430" y="349"/>
                  <a:pt x="428" y="350"/>
                </a:cubicBezTo>
                <a:cubicBezTo>
                  <a:pt x="428" y="349"/>
                  <a:pt x="427" y="348"/>
                  <a:pt x="427" y="348"/>
                </a:cubicBezTo>
                <a:cubicBezTo>
                  <a:pt x="428" y="348"/>
                  <a:pt x="430" y="348"/>
                  <a:pt x="431" y="348"/>
                </a:cubicBezTo>
                <a:cubicBezTo>
                  <a:pt x="431" y="348"/>
                  <a:pt x="433" y="345"/>
                  <a:pt x="430" y="346"/>
                </a:cubicBezTo>
                <a:cubicBezTo>
                  <a:pt x="430" y="344"/>
                  <a:pt x="430" y="344"/>
                  <a:pt x="430" y="344"/>
                </a:cubicBezTo>
                <a:cubicBezTo>
                  <a:pt x="435" y="346"/>
                  <a:pt x="436" y="346"/>
                  <a:pt x="441" y="344"/>
                </a:cubicBezTo>
                <a:cubicBezTo>
                  <a:pt x="441" y="343"/>
                  <a:pt x="442" y="344"/>
                  <a:pt x="443" y="343"/>
                </a:cubicBezTo>
                <a:cubicBezTo>
                  <a:pt x="443" y="343"/>
                  <a:pt x="443" y="341"/>
                  <a:pt x="443" y="341"/>
                </a:cubicBezTo>
                <a:cubicBezTo>
                  <a:pt x="443" y="341"/>
                  <a:pt x="443" y="339"/>
                  <a:pt x="443" y="338"/>
                </a:cubicBezTo>
                <a:cubicBezTo>
                  <a:pt x="442" y="338"/>
                  <a:pt x="440" y="338"/>
                  <a:pt x="440" y="338"/>
                </a:cubicBezTo>
                <a:cubicBezTo>
                  <a:pt x="439" y="337"/>
                  <a:pt x="440" y="335"/>
                  <a:pt x="440" y="334"/>
                </a:cubicBezTo>
                <a:cubicBezTo>
                  <a:pt x="438" y="333"/>
                  <a:pt x="443" y="334"/>
                  <a:pt x="444" y="334"/>
                </a:cubicBezTo>
                <a:cubicBezTo>
                  <a:pt x="445" y="332"/>
                  <a:pt x="445" y="332"/>
                  <a:pt x="445" y="332"/>
                </a:cubicBezTo>
                <a:cubicBezTo>
                  <a:pt x="446" y="332"/>
                  <a:pt x="446" y="332"/>
                  <a:pt x="446" y="332"/>
                </a:cubicBezTo>
                <a:cubicBezTo>
                  <a:pt x="446" y="331"/>
                  <a:pt x="446" y="330"/>
                  <a:pt x="447" y="329"/>
                </a:cubicBezTo>
                <a:cubicBezTo>
                  <a:pt x="444" y="328"/>
                  <a:pt x="445" y="327"/>
                  <a:pt x="446" y="324"/>
                </a:cubicBezTo>
                <a:cubicBezTo>
                  <a:pt x="447" y="324"/>
                  <a:pt x="448" y="324"/>
                  <a:pt x="451" y="324"/>
                </a:cubicBezTo>
                <a:cubicBezTo>
                  <a:pt x="451" y="323"/>
                  <a:pt x="450" y="321"/>
                  <a:pt x="451" y="321"/>
                </a:cubicBezTo>
                <a:cubicBezTo>
                  <a:pt x="452" y="321"/>
                  <a:pt x="459" y="323"/>
                  <a:pt x="459" y="323"/>
                </a:cubicBezTo>
                <a:cubicBezTo>
                  <a:pt x="460" y="323"/>
                  <a:pt x="459" y="325"/>
                  <a:pt x="461" y="325"/>
                </a:cubicBezTo>
                <a:cubicBezTo>
                  <a:pt x="461" y="323"/>
                  <a:pt x="461" y="323"/>
                  <a:pt x="461" y="323"/>
                </a:cubicBezTo>
                <a:cubicBezTo>
                  <a:pt x="462" y="322"/>
                  <a:pt x="464" y="323"/>
                  <a:pt x="465" y="322"/>
                </a:cubicBezTo>
                <a:cubicBezTo>
                  <a:pt x="466" y="322"/>
                  <a:pt x="468" y="320"/>
                  <a:pt x="469" y="320"/>
                </a:cubicBezTo>
                <a:cubicBezTo>
                  <a:pt x="468" y="314"/>
                  <a:pt x="469" y="312"/>
                  <a:pt x="472" y="310"/>
                </a:cubicBezTo>
                <a:cubicBezTo>
                  <a:pt x="468" y="309"/>
                  <a:pt x="465" y="307"/>
                  <a:pt x="461" y="307"/>
                </a:cubicBezTo>
                <a:cubicBezTo>
                  <a:pt x="455" y="307"/>
                  <a:pt x="447" y="308"/>
                  <a:pt x="443" y="308"/>
                </a:cubicBezTo>
                <a:cubicBezTo>
                  <a:pt x="443" y="308"/>
                  <a:pt x="443" y="306"/>
                  <a:pt x="443" y="306"/>
                </a:cubicBezTo>
                <a:cubicBezTo>
                  <a:pt x="445" y="306"/>
                  <a:pt x="446" y="307"/>
                  <a:pt x="447" y="306"/>
                </a:cubicBezTo>
                <a:cubicBezTo>
                  <a:pt x="448" y="306"/>
                  <a:pt x="451" y="305"/>
                  <a:pt x="452" y="305"/>
                </a:cubicBezTo>
                <a:cubicBezTo>
                  <a:pt x="452" y="304"/>
                  <a:pt x="452" y="304"/>
                  <a:pt x="452" y="304"/>
                </a:cubicBezTo>
                <a:cubicBezTo>
                  <a:pt x="451" y="304"/>
                  <a:pt x="449" y="303"/>
                  <a:pt x="451" y="303"/>
                </a:cubicBezTo>
                <a:cubicBezTo>
                  <a:pt x="451" y="302"/>
                  <a:pt x="451" y="301"/>
                  <a:pt x="451" y="300"/>
                </a:cubicBezTo>
                <a:cubicBezTo>
                  <a:pt x="453" y="301"/>
                  <a:pt x="455" y="303"/>
                  <a:pt x="458" y="302"/>
                </a:cubicBezTo>
                <a:cubicBezTo>
                  <a:pt x="459" y="302"/>
                  <a:pt x="458" y="301"/>
                  <a:pt x="461" y="301"/>
                </a:cubicBezTo>
                <a:cubicBezTo>
                  <a:pt x="461" y="301"/>
                  <a:pt x="463" y="303"/>
                  <a:pt x="464" y="303"/>
                </a:cubicBezTo>
                <a:cubicBezTo>
                  <a:pt x="465" y="303"/>
                  <a:pt x="466" y="302"/>
                  <a:pt x="467" y="302"/>
                </a:cubicBezTo>
                <a:cubicBezTo>
                  <a:pt x="468" y="303"/>
                  <a:pt x="472" y="307"/>
                  <a:pt x="474" y="308"/>
                </a:cubicBezTo>
                <a:cubicBezTo>
                  <a:pt x="474" y="308"/>
                  <a:pt x="475" y="307"/>
                  <a:pt x="476" y="307"/>
                </a:cubicBezTo>
                <a:cubicBezTo>
                  <a:pt x="476" y="306"/>
                  <a:pt x="475" y="306"/>
                  <a:pt x="476" y="304"/>
                </a:cubicBezTo>
                <a:cubicBezTo>
                  <a:pt x="477" y="302"/>
                  <a:pt x="480" y="302"/>
                  <a:pt x="479" y="297"/>
                </a:cubicBezTo>
                <a:cubicBezTo>
                  <a:pt x="479" y="296"/>
                  <a:pt x="476" y="294"/>
                  <a:pt x="476" y="294"/>
                </a:cubicBezTo>
                <a:cubicBezTo>
                  <a:pt x="477" y="294"/>
                  <a:pt x="484" y="292"/>
                  <a:pt x="484" y="292"/>
                </a:cubicBezTo>
                <a:cubicBezTo>
                  <a:pt x="484" y="292"/>
                  <a:pt x="490" y="297"/>
                  <a:pt x="490" y="298"/>
                </a:cubicBezTo>
                <a:cubicBezTo>
                  <a:pt x="490" y="298"/>
                  <a:pt x="493" y="298"/>
                  <a:pt x="494" y="298"/>
                </a:cubicBezTo>
                <a:cubicBezTo>
                  <a:pt x="494" y="297"/>
                  <a:pt x="494" y="297"/>
                  <a:pt x="494" y="297"/>
                </a:cubicBezTo>
                <a:cubicBezTo>
                  <a:pt x="496" y="297"/>
                  <a:pt x="497" y="296"/>
                  <a:pt x="499" y="296"/>
                </a:cubicBezTo>
                <a:cubicBezTo>
                  <a:pt x="499" y="296"/>
                  <a:pt x="498" y="295"/>
                  <a:pt x="498" y="294"/>
                </a:cubicBezTo>
                <a:cubicBezTo>
                  <a:pt x="498" y="294"/>
                  <a:pt x="497" y="295"/>
                  <a:pt x="496" y="294"/>
                </a:cubicBezTo>
                <a:cubicBezTo>
                  <a:pt x="496" y="293"/>
                  <a:pt x="496" y="293"/>
                  <a:pt x="496" y="293"/>
                </a:cubicBezTo>
                <a:cubicBezTo>
                  <a:pt x="496" y="292"/>
                  <a:pt x="495" y="293"/>
                  <a:pt x="494" y="292"/>
                </a:cubicBezTo>
                <a:cubicBezTo>
                  <a:pt x="494" y="292"/>
                  <a:pt x="493" y="291"/>
                  <a:pt x="493" y="290"/>
                </a:cubicBezTo>
                <a:cubicBezTo>
                  <a:pt x="492" y="289"/>
                  <a:pt x="492" y="290"/>
                  <a:pt x="492" y="288"/>
                </a:cubicBezTo>
                <a:cubicBezTo>
                  <a:pt x="491" y="288"/>
                  <a:pt x="490" y="289"/>
                  <a:pt x="489" y="288"/>
                </a:cubicBezTo>
                <a:cubicBezTo>
                  <a:pt x="490" y="288"/>
                  <a:pt x="488" y="289"/>
                  <a:pt x="491" y="286"/>
                </a:cubicBezTo>
                <a:cubicBezTo>
                  <a:pt x="490" y="286"/>
                  <a:pt x="492" y="286"/>
                  <a:pt x="492" y="286"/>
                </a:cubicBezTo>
                <a:cubicBezTo>
                  <a:pt x="493" y="286"/>
                  <a:pt x="493" y="288"/>
                  <a:pt x="494" y="288"/>
                </a:cubicBezTo>
                <a:cubicBezTo>
                  <a:pt x="495" y="288"/>
                  <a:pt x="495" y="287"/>
                  <a:pt x="496" y="287"/>
                </a:cubicBezTo>
                <a:cubicBezTo>
                  <a:pt x="497" y="288"/>
                  <a:pt x="496" y="290"/>
                  <a:pt x="497" y="291"/>
                </a:cubicBezTo>
                <a:cubicBezTo>
                  <a:pt x="498" y="292"/>
                  <a:pt x="499" y="291"/>
                  <a:pt x="500" y="292"/>
                </a:cubicBezTo>
                <a:cubicBezTo>
                  <a:pt x="501" y="292"/>
                  <a:pt x="501" y="294"/>
                  <a:pt x="502" y="294"/>
                </a:cubicBezTo>
                <a:cubicBezTo>
                  <a:pt x="503" y="294"/>
                  <a:pt x="503" y="294"/>
                  <a:pt x="503" y="294"/>
                </a:cubicBezTo>
                <a:cubicBezTo>
                  <a:pt x="503" y="294"/>
                  <a:pt x="507" y="289"/>
                  <a:pt x="508" y="288"/>
                </a:cubicBezTo>
                <a:cubicBezTo>
                  <a:pt x="508" y="288"/>
                  <a:pt x="508" y="288"/>
                  <a:pt x="508" y="288"/>
                </a:cubicBezTo>
                <a:cubicBezTo>
                  <a:pt x="509" y="287"/>
                  <a:pt x="511" y="288"/>
                  <a:pt x="512" y="287"/>
                </a:cubicBezTo>
                <a:cubicBezTo>
                  <a:pt x="513" y="287"/>
                  <a:pt x="516" y="284"/>
                  <a:pt x="518" y="283"/>
                </a:cubicBezTo>
                <a:cubicBezTo>
                  <a:pt x="520" y="282"/>
                  <a:pt x="520" y="284"/>
                  <a:pt x="522" y="283"/>
                </a:cubicBezTo>
                <a:cubicBezTo>
                  <a:pt x="524" y="282"/>
                  <a:pt x="527" y="278"/>
                  <a:pt x="526" y="275"/>
                </a:cubicBezTo>
                <a:cubicBezTo>
                  <a:pt x="525" y="273"/>
                  <a:pt x="525" y="273"/>
                  <a:pt x="525" y="273"/>
                </a:cubicBezTo>
                <a:cubicBezTo>
                  <a:pt x="523" y="269"/>
                  <a:pt x="523" y="272"/>
                  <a:pt x="520" y="271"/>
                </a:cubicBezTo>
                <a:cubicBezTo>
                  <a:pt x="519" y="270"/>
                  <a:pt x="516" y="265"/>
                  <a:pt x="516" y="264"/>
                </a:cubicBezTo>
                <a:cubicBezTo>
                  <a:pt x="517" y="263"/>
                  <a:pt x="514" y="260"/>
                  <a:pt x="516" y="258"/>
                </a:cubicBezTo>
                <a:cubicBezTo>
                  <a:pt x="517" y="257"/>
                  <a:pt x="519" y="257"/>
                  <a:pt x="520" y="257"/>
                </a:cubicBezTo>
                <a:cubicBezTo>
                  <a:pt x="521" y="254"/>
                  <a:pt x="521" y="254"/>
                  <a:pt x="521" y="254"/>
                </a:cubicBezTo>
                <a:cubicBezTo>
                  <a:pt x="520" y="254"/>
                  <a:pt x="518" y="254"/>
                  <a:pt x="518" y="254"/>
                </a:cubicBezTo>
                <a:cubicBezTo>
                  <a:pt x="518" y="253"/>
                  <a:pt x="517" y="254"/>
                  <a:pt x="517" y="252"/>
                </a:cubicBezTo>
                <a:cubicBezTo>
                  <a:pt x="517" y="252"/>
                  <a:pt x="526" y="244"/>
                  <a:pt x="521" y="243"/>
                </a:cubicBezTo>
                <a:cubicBezTo>
                  <a:pt x="520" y="242"/>
                  <a:pt x="516" y="244"/>
                  <a:pt x="514" y="244"/>
                </a:cubicBezTo>
                <a:cubicBezTo>
                  <a:pt x="513" y="242"/>
                  <a:pt x="511" y="239"/>
                  <a:pt x="514" y="239"/>
                </a:cubicBezTo>
                <a:cubicBezTo>
                  <a:pt x="512" y="238"/>
                  <a:pt x="511" y="238"/>
                  <a:pt x="510" y="237"/>
                </a:cubicBezTo>
                <a:cubicBezTo>
                  <a:pt x="510" y="236"/>
                  <a:pt x="511" y="236"/>
                  <a:pt x="510" y="235"/>
                </a:cubicBezTo>
                <a:cubicBezTo>
                  <a:pt x="508" y="234"/>
                  <a:pt x="506" y="234"/>
                  <a:pt x="504" y="234"/>
                </a:cubicBezTo>
                <a:cubicBezTo>
                  <a:pt x="503" y="235"/>
                  <a:pt x="503" y="236"/>
                  <a:pt x="502" y="236"/>
                </a:cubicBezTo>
                <a:cubicBezTo>
                  <a:pt x="502" y="236"/>
                  <a:pt x="500" y="234"/>
                  <a:pt x="500" y="234"/>
                </a:cubicBezTo>
                <a:cubicBezTo>
                  <a:pt x="496" y="232"/>
                  <a:pt x="493" y="233"/>
                  <a:pt x="488" y="233"/>
                </a:cubicBezTo>
                <a:cubicBezTo>
                  <a:pt x="488" y="234"/>
                  <a:pt x="490" y="234"/>
                  <a:pt x="490" y="235"/>
                </a:cubicBezTo>
                <a:cubicBezTo>
                  <a:pt x="490" y="235"/>
                  <a:pt x="489" y="241"/>
                  <a:pt x="490" y="244"/>
                </a:cubicBezTo>
                <a:cubicBezTo>
                  <a:pt x="492" y="245"/>
                  <a:pt x="492" y="245"/>
                  <a:pt x="492" y="245"/>
                </a:cubicBezTo>
                <a:cubicBezTo>
                  <a:pt x="493" y="246"/>
                  <a:pt x="494" y="247"/>
                  <a:pt x="494" y="247"/>
                </a:cubicBezTo>
                <a:cubicBezTo>
                  <a:pt x="493" y="247"/>
                  <a:pt x="493" y="249"/>
                  <a:pt x="493" y="249"/>
                </a:cubicBezTo>
                <a:cubicBezTo>
                  <a:pt x="493" y="250"/>
                  <a:pt x="494" y="250"/>
                  <a:pt x="494" y="251"/>
                </a:cubicBezTo>
                <a:cubicBezTo>
                  <a:pt x="494" y="251"/>
                  <a:pt x="493" y="250"/>
                  <a:pt x="492" y="251"/>
                </a:cubicBezTo>
                <a:cubicBezTo>
                  <a:pt x="492" y="252"/>
                  <a:pt x="492" y="252"/>
                  <a:pt x="492" y="252"/>
                </a:cubicBezTo>
                <a:cubicBezTo>
                  <a:pt x="494" y="252"/>
                  <a:pt x="492" y="253"/>
                  <a:pt x="492" y="253"/>
                </a:cubicBezTo>
                <a:cubicBezTo>
                  <a:pt x="492" y="253"/>
                  <a:pt x="489" y="253"/>
                  <a:pt x="488" y="253"/>
                </a:cubicBezTo>
                <a:cubicBezTo>
                  <a:pt x="487" y="255"/>
                  <a:pt x="487" y="258"/>
                  <a:pt x="486" y="260"/>
                </a:cubicBezTo>
                <a:cubicBezTo>
                  <a:pt x="486" y="260"/>
                  <a:pt x="485" y="261"/>
                  <a:pt x="485" y="261"/>
                </a:cubicBezTo>
                <a:cubicBezTo>
                  <a:pt x="485" y="262"/>
                  <a:pt x="486" y="262"/>
                  <a:pt x="486" y="263"/>
                </a:cubicBezTo>
                <a:cubicBezTo>
                  <a:pt x="486" y="263"/>
                  <a:pt x="484" y="264"/>
                  <a:pt x="484" y="264"/>
                </a:cubicBezTo>
                <a:cubicBezTo>
                  <a:pt x="483" y="264"/>
                  <a:pt x="483" y="266"/>
                  <a:pt x="483" y="267"/>
                </a:cubicBezTo>
                <a:cubicBezTo>
                  <a:pt x="482" y="268"/>
                  <a:pt x="478" y="270"/>
                  <a:pt x="479" y="274"/>
                </a:cubicBezTo>
                <a:cubicBezTo>
                  <a:pt x="479" y="274"/>
                  <a:pt x="480" y="275"/>
                  <a:pt x="480" y="276"/>
                </a:cubicBezTo>
                <a:cubicBezTo>
                  <a:pt x="478" y="277"/>
                  <a:pt x="477" y="277"/>
                  <a:pt x="474" y="278"/>
                </a:cubicBezTo>
                <a:cubicBezTo>
                  <a:pt x="475" y="278"/>
                  <a:pt x="475" y="280"/>
                  <a:pt x="475" y="281"/>
                </a:cubicBezTo>
                <a:cubicBezTo>
                  <a:pt x="473" y="281"/>
                  <a:pt x="473" y="279"/>
                  <a:pt x="472" y="279"/>
                </a:cubicBezTo>
                <a:cubicBezTo>
                  <a:pt x="471" y="279"/>
                  <a:pt x="471" y="279"/>
                  <a:pt x="469" y="280"/>
                </a:cubicBezTo>
                <a:cubicBezTo>
                  <a:pt x="468" y="278"/>
                  <a:pt x="467" y="274"/>
                  <a:pt x="466" y="273"/>
                </a:cubicBezTo>
                <a:cubicBezTo>
                  <a:pt x="465" y="272"/>
                  <a:pt x="463" y="272"/>
                  <a:pt x="463" y="272"/>
                </a:cubicBezTo>
                <a:cubicBezTo>
                  <a:pt x="462" y="271"/>
                  <a:pt x="459" y="265"/>
                  <a:pt x="459" y="264"/>
                </a:cubicBezTo>
                <a:cubicBezTo>
                  <a:pt x="460" y="263"/>
                  <a:pt x="460" y="261"/>
                  <a:pt x="462" y="261"/>
                </a:cubicBezTo>
                <a:cubicBezTo>
                  <a:pt x="463" y="261"/>
                  <a:pt x="463" y="261"/>
                  <a:pt x="463" y="261"/>
                </a:cubicBezTo>
                <a:cubicBezTo>
                  <a:pt x="463" y="259"/>
                  <a:pt x="462" y="257"/>
                  <a:pt x="463" y="255"/>
                </a:cubicBezTo>
                <a:cubicBezTo>
                  <a:pt x="463" y="255"/>
                  <a:pt x="464" y="254"/>
                  <a:pt x="464" y="253"/>
                </a:cubicBezTo>
                <a:cubicBezTo>
                  <a:pt x="466" y="251"/>
                  <a:pt x="466" y="251"/>
                  <a:pt x="466" y="251"/>
                </a:cubicBezTo>
                <a:cubicBezTo>
                  <a:pt x="466" y="250"/>
                  <a:pt x="465" y="248"/>
                  <a:pt x="465" y="248"/>
                </a:cubicBezTo>
                <a:cubicBezTo>
                  <a:pt x="464" y="246"/>
                  <a:pt x="463" y="243"/>
                  <a:pt x="462" y="241"/>
                </a:cubicBezTo>
                <a:cubicBezTo>
                  <a:pt x="460" y="242"/>
                  <a:pt x="455" y="243"/>
                  <a:pt x="454" y="245"/>
                </a:cubicBezTo>
                <a:cubicBezTo>
                  <a:pt x="453" y="246"/>
                  <a:pt x="453" y="250"/>
                  <a:pt x="453" y="251"/>
                </a:cubicBezTo>
                <a:cubicBezTo>
                  <a:pt x="454" y="251"/>
                  <a:pt x="453" y="255"/>
                  <a:pt x="453" y="257"/>
                </a:cubicBezTo>
                <a:cubicBezTo>
                  <a:pt x="452" y="257"/>
                  <a:pt x="452" y="256"/>
                  <a:pt x="451" y="257"/>
                </a:cubicBezTo>
                <a:cubicBezTo>
                  <a:pt x="449" y="258"/>
                  <a:pt x="449" y="258"/>
                  <a:pt x="449" y="258"/>
                </a:cubicBezTo>
                <a:cubicBezTo>
                  <a:pt x="448" y="264"/>
                  <a:pt x="451" y="262"/>
                  <a:pt x="445" y="262"/>
                </a:cubicBezTo>
                <a:cubicBezTo>
                  <a:pt x="445" y="261"/>
                  <a:pt x="445" y="261"/>
                  <a:pt x="445" y="261"/>
                </a:cubicBezTo>
                <a:cubicBezTo>
                  <a:pt x="445" y="261"/>
                  <a:pt x="446" y="259"/>
                  <a:pt x="446" y="258"/>
                </a:cubicBezTo>
                <a:cubicBezTo>
                  <a:pt x="446" y="257"/>
                  <a:pt x="444" y="254"/>
                  <a:pt x="444" y="253"/>
                </a:cubicBezTo>
                <a:cubicBezTo>
                  <a:pt x="443" y="252"/>
                  <a:pt x="443" y="252"/>
                  <a:pt x="442" y="251"/>
                </a:cubicBezTo>
                <a:cubicBezTo>
                  <a:pt x="445" y="251"/>
                  <a:pt x="441" y="246"/>
                  <a:pt x="441" y="246"/>
                </a:cubicBezTo>
                <a:cubicBezTo>
                  <a:pt x="440" y="246"/>
                  <a:pt x="440" y="244"/>
                  <a:pt x="440" y="242"/>
                </a:cubicBezTo>
                <a:cubicBezTo>
                  <a:pt x="437" y="242"/>
                  <a:pt x="434" y="242"/>
                  <a:pt x="431" y="241"/>
                </a:cubicBezTo>
                <a:cubicBezTo>
                  <a:pt x="431" y="240"/>
                  <a:pt x="430" y="238"/>
                  <a:pt x="429" y="238"/>
                </a:cubicBezTo>
                <a:cubicBezTo>
                  <a:pt x="429" y="238"/>
                  <a:pt x="427" y="238"/>
                  <a:pt x="427" y="237"/>
                </a:cubicBezTo>
                <a:cubicBezTo>
                  <a:pt x="426" y="237"/>
                  <a:pt x="426" y="236"/>
                  <a:pt x="426" y="235"/>
                </a:cubicBezTo>
                <a:cubicBezTo>
                  <a:pt x="425" y="235"/>
                  <a:pt x="425" y="235"/>
                  <a:pt x="425" y="235"/>
                </a:cubicBezTo>
                <a:cubicBezTo>
                  <a:pt x="426" y="235"/>
                  <a:pt x="427" y="233"/>
                  <a:pt x="427" y="233"/>
                </a:cubicBezTo>
                <a:cubicBezTo>
                  <a:pt x="428" y="232"/>
                  <a:pt x="429" y="233"/>
                  <a:pt x="429" y="233"/>
                </a:cubicBezTo>
                <a:cubicBezTo>
                  <a:pt x="429" y="233"/>
                  <a:pt x="432" y="230"/>
                  <a:pt x="433" y="230"/>
                </a:cubicBezTo>
                <a:cubicBezTo>
                  <a:pt x="433" y="230"/>
                  <a:pt x="433" y="227"/>
                  <a:pt x="433" y="227"/>
                </a:cubicBezTo>
                <a:cubicBezTo>
                  <a:pt x="433" y="227"/>
                  <a:pt x="430" y="227"/>
                  <a:pt x="431" y="227"/>
                </a:cubicBezTo>
                <a:cubicBezTo>
                  <a:pt x="430" y="228"/>
                  <a:pt x="429" y="228"/>
                  <a:pt x="428" y="229"/>
                </a:cubicBezTo>
                <a:cubicBezTo>
                  <a:pt x="429" y="227"/>
                  <a:pt x="429" y="225"/>
                  <a:pt x="430" y="223"/>
                </a:cubicBezTo>
                <a:cubicBezTo>
                  <a:pt x="430" y="223"/>
                  <a:pt x="431" y="223"/>
                  <a:pt x="431" y="223"/>
                </a:cubicBezTo>
                <a:cubicBezTo>
                  <a:pt x="433" y="225"/>
                  <a:pt x="433" y="225"/>
                  <a:pt x="433" y="225"/>
                </a:cubicBezTo>
                <a:cubicBezTo>
                  <a:pt x="434" y="225"/>
                  <a:pt x="436" y="225"/>
                  <a:pt x="437" y="225"/>
                </a:cubicBezTo>
                <a:cubicBezTo>
                  <a:pt x="437" y="220"/>
                  <a:pt x="437" y="220"/>
                  <a:pt x="437" y="220"/>
                </a:cubicBezTo>
                <a:cubicBezTo>
                  <a:pt x="436" y="220"/>
                  <a:pt x="435" y="220"/>
                  <a:pt x="435" y="221"/>
                </a:cubicBezTo>
                <a:cubicBezTo>
                  <a:pt x="433" y="217"/>
                  <a:pt x="433" y="217"/>
                  <a:pt x="433" y="217"/>
                </a:cubicBezTo>
                <a:cubicBezTo>
                  <a:pt x="431" y="216"/>
                  <a:pt x="430" y="217"/>
                  <a:pt x="429" y="217"/>
                </a:cubicBezTo>
                <a:cubicBezTo>
                  <a:pt x="428" y="216"/>
                  <a:pt x="426" y="213"/>
                  <a:pt x="425" y="212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1"/>
                  <a:pt x="421" y="211"/>
                  <a:pt x="421" y="211"/>
                </a:cubicBezTo>
                <a:cubicBezTo>
                  <a:pt x="419" y="211"/>
                  <a:pt x="418" y="209"/>
                  <a:pt x="417" y="209"/>
                </a:cubicBezTo>
                <a:cubicBezTo>
                  <a:pt x="417" y="209"/>
                  <a:pt x="416" y="209"/>
                  <a:pt x="415" y="209"/>
                </a:cubicBezTo>
                <a:cubicBezTo>
                  <a:pt x="415" y="207"/>
                  <a:pt x="415" y="207"/>
                  <a:pt x="415" y="207"/>
                </a:cubicBezTo>
                <a:cubicBezTo>
                  <a:pt x="411" y="203"/>
                  <a:pt x="411" y="203"/>
                  <a:pt x="411" y="203"/>
                </a:cubicBezTo>
                <a:cubicBezTo>
                  <a:pt x="410" y="204"/>
                  <a:pt x="410" y="204"/>
                  <a:pt x="409" y="204"/>
                </a:cubicBezTo>
                <a:cubicBezTo>
                  <a:pt x="409" y="204"/>
                  <a:pt x="409" y="202"/>
                  <a:pt x="409" y="201"/>
                </a:cubicBezTo>
                <a:cubicBezTo>
                  <a:pt x="407" y="201"/>
                  <a:pt x="408" y="203"/>
                  <a:pt x="406" y="202"/>
                </a:cubicBezTo>
                <a:cubicBezTo>
                  <a:pt x="406" y="202"/>
                  <a:pt x="406" y="200"/>
                  <a:pt x="406" y="199"/>
                </a:cubicBezTo>
                <a:cubicBezTo>
                  <a:pt x="407" y="199"/>
                  <a:pt x="408" y="199"/>
                  <a:pt x="409" y="199"/>
                </a:cubicBezTo>
                <a:cubicBezTo>
                  <a:pt x="408" y="199"/>
                  <a:pt x="409" y="198"/>
                  <a:pt x="409" y="198"/>
                </a:cubicBezTo>
                <a:cubicBezTo>
                  <a:pt x="410" y="198"/>
                  <a:pt x="408" y="197"/>
                  <a:pt x="408" y="197"/>
                </a:cubicBezTo>
                <a:cubicBezTo>
                  <a:pt x="408" y="197"/>
                  <a:pt x="409" y="195"/>
                  <a:pt x="409" y="195"/>
                </a:cubicBezTo>
                <a:cubicBezTo>
                  <a:pt x="410" y="194"/>
                  <a:pt x="411" y="194"/>
                  <a:pt x="413" y="193"/>
                </a:cubicBezTo>
                <a:cubicBezTo>
                  <a:pt x="413" y="193"/>
                  <a:pt x="413" y="193"/>
                  <a:pt x="413" y="193"/>
                </a:cubicBezTo>
                <a:cubicBezTo>
                  <a:pt x="414" y="192"/>
                  <a:pt x="410" y="190"/>
                  <a:pt x="409" y="189"/>
                </a:cubicBezTo>
                <a:cubicBezTo>
                  <a:pt x="410" y="189"/>
                  <a:pt x="409" y="187"/>
                  <a:pt x="409" y="187"/>
                </a:cubicBezTo>
                <a:cubicBezTo>
                  <a:pt x="409" y="187"/>
                  <a:pt x="411" y="187"/>
                  <a:pt x="410" y="186"/>
                </a:cubicBezTo>
                <a:cubicBezTo>
                  <a:pt x="411" y="186"/>
                  <a:pt x="411" y="185"/>
                  <a:pt x="411" y="185"/>
                </a:cubicBezTo>
                <a:cubicBezTo>
                  <a:pt x="414" y="184"/>
                  <a:pt x="417" y="185"/>
                  <a:pt x="420" y="185"/>
                </a:cubicBezTo>
                <a:cubicBezTo>
                  <a:pt x="423" y="185"/>
                  <a:pt x="431" y="183"/>
                  <a:pt x="434" y="182"/>
                </a:cubicBezTo>
                <a:cubicBezTo>
                  <a:pt x="436" y="181"/>
                  <a:pt x="436" y="178"/>
                  <a:pt x="438" y="177"/>
                </a:cubicBezTo>
                <a:cubicBezTo>
                  <a:pt x="439" y="176"/>
                  <a:pt x="440" y="176"/>
                  <a:pt x="441" y="175"/>
                </a:cubicBezTo>
                <a:cubicBezTo>
                  <a:pt x="441" y="174"/>
                  <a:pt x="440" y="173"/>
                  <a:pt x="441" y="172"/>
                </a:cubicBezTo>
                <a:cubicBezTo>
                  <a:pt x="441" y="172"/>
                  <a:pt x="442" y="172"/>
                  <a:pt x="442" y="171"/>
                </a:cubicBezTo>
                <a:cubicBezTo>
                  <a:pt x="443" y="170"/>
                  <a:pt x="443" y="168"/>
                  <a:pt x="444" y="166"/>
                </a:cubicBezTo>
                <a:cubicBezTo>
                  <a:pt x="438" y="165"/>
                  <a:pt x="436" y="164"/>
                  <a:pt x="430" y="164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8" y="165"/>
                  <a:pt x="428" y="163"/>
                  <a:pt x="427" y="163"/>
                </a:cubicBezTo>
                <a:cubicBezTo>
                  <a:pt x="425" y="161"/>
                  <a:pt x="416" y="160"/>
                  <a:pt x="412" y="160"/>
                </a:cubicBezTo>
                <a:cubicBezTo>
                  <a:pt x="411" y="161"/>
                  <a:pt x="410" y="163"/>
                  <a:pt x="409" y="165"/>
                </a:cubicBezTo>
                <a:cubicBezTo>
                  <a:pt x="408" y="164"/>
                  <a:pt x="408" y="164"/>
                  <a:pt x="407" y="163"/>
                </a:cubicBezTo>
                <a:cubicBezTo>
                  <a:pt x="404" y="163"/>
                  <a:pt x="402" y="163"/>
                  <a:pt x="399" y="164"/>
                </a:cubicBezTo>
                <a:cubicBezTo>
                  <a:pt x="401" y="170"/>
                  <a:pt x="401" y="168"/>
                  <a:pt x="397" y="168"/>
                </a:cubicBezTo>
                <a:cubicBezTo>
                  <a:pt x="397" y="168"/>
                  <a:pt x="397" y="171"/>
                  <a:pt x="397" y="171"/>
                </a:cubicBezTo>
                <a:cubicBezTo>
                  <a:pt x="398" y="172"/>
                  <a:pt x="398" y="172"/>
                  <a:pt x="398" y="172"/>
                </a:cubicBezTo>
                <a:cubicBezTo>
                  <a:pt x="398" y="172"/>
                  <a:pt x="397" y="173"/>
                  <a:pt x="397" y="174"/>
                </a:cubicBezTo>
                <a:cubicBezTo>
                  <a:pt x="397" y="175"/>
                  <a:pt x="399" y="177"/>
                  <a:pt x="399" y="177"/>
                </a:cubicBezTo>
                <a:cubicBezTo>
                  <a:pt x="400" y="179"/>
                  <a:pt x="399" y="180"/>
                  <a:pt x="400" y="183"/>
                </a:cubicBezTo>
                <a:cubicBezTo>
                  <a:pt x="401" y="183"/>
                  <a:pt x="401" y="183"/>
                  <a:pt x="401" y="183"/>
                </a:cubicBezTo>
                <a:cubicBezTo>
                  <a:pt x="402" y="184"/>
                  <a:pt x="401" y="185"/>
                  <a:pt x="401" y="186"/>
                </a:cubicBezTo>
                <a:cubicBezTo>
                  <a:pt x="400" y="187"/>
                  <a:pt x="400" y="187"/>
                  <a:pt x="399" y="188"/>
                </a:cubicBezTo>
                <a:cubicBezTo>
                  <a:pt x="400" y="189"/>
                  <a:pt x="402" y="190"/>
                  <a:pt x="403" y="191"/>
                </a:cubicBezTo>
                <a:cubicBezTo>
                  <a:pt x="403" y="192"/>
                  <a:pt x="401" y="199"/>
                  <a:pt x="403" y="199"/>
                </a:cubicBezTo>
                <a:cubicBezTo>
                  <a:pt x="403" y="199"/>
                  <a:pt x="401" y="200"/>
                  <a:pt x="402" y="201"/>
                </a:cubicBezTo>
                <a:cubicBezTo>
                  <a:pt x="401" y="201"/>
                  <a:pt x="400" y="201"/>
                  <a:pt x="399" y="201"/>
                </a:cubicBezTo>
                <a:cubicBezTo>
                  <a:pt x="398" y="202"/>
                  <a:pt x="397" y="204"/>
                  <a:pt x="397" y="205"/>
                </a:cubicBezTo>
                <a:cubicBezTo>
                  <a:pt x="399" y="206"/>
                  <a:pt x="400" y="207"/>
                  <a:pt x="401" y="209"/>
                </a:cubicBezTo>
                <a:cubicBezTo>
                  <a:pt x="401" y="209"/>
                  <a:pt x="400" y="210"/>
                  <a:pt x="399" y="209"/>
                </a:cubicBezTo>
                <a:cubicBezTo>
                  <a:pt x="399" y="209"/>
                  <a:pt x="397" y="208"/>
                  <a:pt x="397" y="207"/>
                </a:cubicBezTo>
                <a:cubicBezTo>
                  <a:pt x="397" y="207"/>
                  <a:pt x="395" y="207"/>
                  <a:pt x="395" y="207"/>
                </a:cubicBezTo>
                <a:cubicBezTo>
                  <a:pt x="394" y="208"/>
                  <a:pt x="395" y="209"/>
                  <a:pt x="395" y="210"/>
                </a:cubicBezTo>
                <a:cubicBezTo>
                  <a:pt x="395" y="210"/>
                  <a:pt x="393" y="211"/>
                  <a:pt x="393" y="211"/>
                </a:cubicBezTo>
                <a:cubicBezTo>
                  <a:pt x="392" y="211"/>
                  <a:pt x="393" y="213"/>
                  <a:pt x="392" y="213"/>
                </a:cubicBezTo>
                <a:cubicBezTo>
                  <a:pt x="392" y="212"/>
                  <a:pt x="393" y="215"/>
                  <a:pt x="393" y="215"/>
                </a:cubicBezTo>
                <a:cubicBezTo>
                  <a:pt x="392" y="215"/>
                  <a:pt x="392" y="215"/>
                  <a:pt x="392" y="215"/>
                </a:cubicBezTo>
                <a:cubicBezTo>
                  <a:pt x="393" y="220"/>
                  <a:pt x="392" y="219"/>
                  <a:pt x="395" y="222"/>
                </a:cubicBezTo>
                <a:cubicBezTo>
                  <a:pt x="393" y="222"/>
                  <a:pt x="392" y="222"/>
                  <a:pt x="389" y="223"/>
                </a:cubicBezTo>
                <a:cubicBezTo>
                  <a:pt x="390" y="224"/>
                  <a:pt x="389" y="226"/>
                  <a:pt x="391" y="225"/>
                </a:cubicBezTo>
                <a:cubicBezTo>
                  <a:pt x="390" y="227"/>
                  <a:pt x="390" y="227"/>
                  <a:pt x="390" y="227"/>
                </a:cubicBezTo>
                <a:cubicBezTo>
                  <a:pt x="393" y="230"/>
                  <a:pt x="393" y="230"/>
                  <a:pt x="393" y="230"/>
                </a:cubicBezTo>
                <a:cubicBezTo>
                  <a:pt x="394" y="230"/>
                  <a:pt x="395" y="230"/>
                  <a:pt x="396" y="230"/>
                </a:cubicBezTo>
                <a:cubicBezTo>
                  <a:pt x="397" y="230"/>
                  <a:pt x="396" y="232"/>
                  <a:pt x="396" y="232"/>
                </a:cubicBezTo>
                <a:cubicBezTo>
                  <a:pt x="396" y="232"/>
                  <a:pt x="394" y="233"/>
                  <a:pt x="394" y="233"/>
                </a:cubicBezTo>
                <a:cubicBezTo>
                  <a:pt x="394" y="235"/>
                  <a:pt x="393" y="238"/>
                  <a:pt x="395" y="237"/>
                </a:cubicBezTo>
                <a:cubicBezTo>
                  <a:pt x="395" y="237"/>
                  <a:pt x="397" y="235"/>
                  <a:pt x="396" y="235"/>
                </a:cubicBezTo>
                <a:cubicBezTo>
                  <a:pt x="398" y="236"/>
                  <a:pt x="396" y="236"/>
                  <a:pt x="397" y="237"/>
                </a:cubicBezTo>
                <a:cubicBezTo>
                  <a:pt x="397" y="237"/>
                  <a:pt x="400" y="236"/>
                  <a:pt x="399" y="235"/>
                </a:cubicBezTo>
                <a:cubicBezTo>
                  <a:pt x="399" y="234"/>
                  <a:pt x="398" y="233"/>
                  <a:pt x="399" y="232"/>
                </a:cubicBezTo>
                <a:cubicBezTo>
                  <a:pt x="400" y="231"/>
                  <a:pt x="400" y="231"/>
                  <a:pt x="400" y="231"/>
                </a:cubicBezTo>
                <a:cubicBezTo>
                  <a:pt x="405" y="233"/>
                  <a:pt x="407" y="236"/>
                  <a:pt x="409" y="240"/>
                </a:cubicBezTo>
                <a:cubicBezTo>
                  <a:pt x="411" y="239"/>
                  <a:pt x="412" y="240"/>
                  <a:pt x="414" y="239"/>
                </a:cubicBezTo>
                <a:cubicBezTo>
                  <a:pt x="416" y="238"/>
                  <a:pt x="418" y="235"/>
                  <a:pt x="421" y="235"/>
                </a:cubicBezTo>
                <a:cubicBezTo>
                  <a:pt x="422" y="234"/>
                  <a:pt x="422" y="235"/>
                  <a:pt x="423" y="235"/>
                </a:cubicBezTo>
                <a:cubicBezTo>
                  <a:pt x="423" y="235"/>
                  <a:pt x="423" y="237"/>
                  <a:pt x="423" y="237"/>
                </a:cubicBezTo>
                <a:cubicBezTo>
                  <a:pt x="422" y="237"/>
                  <a:pt x="420" y="237"/>
                  <a:pt x="419" y="237"/>
                </a:cubicBezTo>
                <a:cubicBezTo>
                  <a:pt x="418" y="237"/>
                  <a:pt x="417" y="238"/>
                  <a:pt x="417" y="239"/>
                </a:cubicBezTo>
                <a:cubicBezTo>
                  <a:pt x="416" y="241"/>
                  <a:pt x="417" y="243"/>
                  <a:pt x="417" y="245"/>
                </a:cubicBezTo>
                <a:cubicBezTo>
                  <a:pt x="415" y="245"/>
                  <a:pt x="411" y="243"/>
                  <a:pt x="410" y="243"/>
                </a:cubicBezTo>
                <a:cubicBezTo>
                  <a:pt x="409" y="243"/>
                  <a:pt x="408" y="245"/>
                  <a:pt x="407" y="245"/>
                </a:cubicBezTo>
                <a:cubicBezTo>
                  <a:pt x="407" y="246"/>
                  <a:pt x="408" y="247"/>
                  <a:pt x="407" y="247"/>
                </a:cubicBezTo>
                <a:cubicBezTo>
                  <a:pt x="407" y="247"/>
                  <a:pt x="409" y="250"/>
                  <a:pt x="409" y="250"/>
                </a:cubicBezTo>
                <a:cubicBezTo>
                  <a:pt x="407" y="251"/>
                  <a:pt x="406" y="256"/>
                  <a:pt x="411" y="255"/>
                </a:cubicBezTo>
                <a:cubicBezTo>
                  <a:pt x="412" y="255"/>
                  <a:pt x="414" y="252"/>
                  <a:pt x="415" y="252"/>
                </a:cubicBezTo>
                <a:cubicBezTo>
                  <a:pt x="414" y="254"/>
                  <a:pt x="414" y="254"/>
                  <a:pt x="415" y="255"/>
                </a:cubicBezTo>
                <a:cubicBezTo>
                  <a:pt x="415" y="256"/>
                  <a:pt x="415" y="255"/>
                  <a:pt x="415" y="257"/>
                </a:cubicBezTo>
                <a:cubicBezTo>
                  <a:pt x="414" y="257"/>
                  <a:pt x="411" y="259"/>
                  <a:pt x="409" y="259"/>
                </a:cubicBezTo>
                <a:cubicBezTo>
                  <a:pt x="409" y="259"/>
                  <a:pt x="407" y="259"/>
                  <a:pt x="407" y="259"/>
                </a:cubicBezTo>
                <a:cubicBezTo>
                  <a:pt x="404" y="260"/>
                  <a:pt x="404" y="265"/>
                  <a:pt x="401" y="267"/>
                </a:cubicBezTo>
                <a:cubicBezTo>
                  <a:pt x="401" y="267"/>
                  <a:pt x="398" y="266"/>
                  <a:pt x="397" y="266"/>
                </a:cubicBezTo>
                <a:cubicBezTo>
                  <a:pt x="397" y="267"/>
                  <a:pt x="397" y="267"/>
                  <a:pt x="397" y="267"/>
                </a:cubicBezTo>
                <a:cubicBezTo>
                  <a:pt x="398" y="267"/>
                  <a:pt x="398" y="267"/>
                  <a:pt x="398" y="268"/>
                </a:cubicBezTo>
                <a:cubicBezTo>
                  <a:pt x="398" y="268"/>
                  <a:pt x="396" y="269"/>
                  <a:pt x="396" y="269"/>
                </a:cubicBezTo>
                <a:cubicBezTo>
                  <a:pt x="396" y="270"/>
                  <a:pt x="396" y="271"/>
                  <a:pt x="396" y="272"/>
                </a:cubicBezTo>
                <a:cubicBezTo>
                  <a:pt x="396" y="272"/>
                  <a:pt x="393" y="273"/>
                  <a:pt x="393" y="273"/>
                </a:cubicBezTo>
                <a:cubicBezTo>
                  <a:pt x="393" y="275"/>
                  <a:pt x="393" y="275"/>
                  <a:pt x="393" y="275"/>
                </a:cubicBezTo>
                <a:cubicBezTo>
                  <a:pt x="394" y="275"/>
                  <a:pt x="396" y="275"/>
                  <a:pt x="397" y="276"/>
                </a:cubicBezTo>
                <a:cubicBezTo>
                  <a:pt x="397" y="277"/>
                  <a:pt x="396" y="278"/>
                  <a:pt x="396" y="279"/>
                </a:cubicBezTo>
                <a:cubicBezTo>
                  <a:pt x="397" y="280"/>
                  <a:pt x="398" y="280"/>
                  <a:pt x="400" y="281"/>
                </a:cubicBezTo>
                <a:cubicBezTo>
                  <a:pt x="400" y="282"/>
                  <a:pt x="400" y="282"/>
                  <a:pt x="400" y="282"/>
                </a:cubicBezTo>
                <a:cubicBezTo>
                  <a:pt x="399" y="282"/>
                  <a:pt x="399" y="282"/>
                  <a:pt x="399" y="282"/>
                </a:cubicBezTo>
                <a:cubicBezTo>
                  <a:pt x="398" y="283"/>
                  <a:pt x="398" y="283"/>
                  <a:pt x="398" y="283"/>
                </a:cubicBezTo>
                <a:cubicBezTo>
                  <a:pt x="397" y="283"/>
                  <a:pt x="393" y="280"/>
                  <a:pt x="391" y="280"/>
                </a:cubicBezTo>
                <a:cubicBezTo>
                  <a:pt x="392" y="280"/>
                  <a:pt x="392" y="278"/>
                  <a:pt x="391" y="278"/>
                </a:cubicBezTo>
                <a:cubicBezTo>
                  <a:pt x="391" y="278"/>
                  <a:pt x="390" y="278"/>
                  <a:pt x="389" y="278"/>
                </a:cubicBezTo>
                <a:cubicBezTo>
                  <a:pt x="388" y="277"/>
                  <a:pt x="386" y="275"/>
                  <a:pt x="385" y="274"/>
                </a:cubicBezTo>
                <a:cubicBezTo>
                  <a:pt x="387" y="271"/>
                  <a:pt x="387" y="268"/>
                  <a:pt x="388" y="263"/>
                </a:cubicBezTo>
                <a:cubicBezTo>
                  <a:pt x="388" y="263"/>
                  <a:pt x="386" y="264"/>
                  <a:pt x="387" y="265"/>
                </a:cubicBezTo>
                <a:cubicBezTo>
                  <a:pt x="386" y="265"/>
                  <a:pt x="386" y="263"/>
                  <a:pt x="387" y="263"/>
                </a:cubicBezTo>
                <a:cubicBezTo>
                  <a:pt x="386" y="260"/>
                  <a:pt x="386" y="260"/>
                  <a:pt x="386" y="260"/>
                </a:cubicBezTo>
                <a:cubicBezTo>
                  <a:pt x="386" y="261"/>
                  <a:pt x="384" y="261"/>
                  <a:pt x="384" y="262"/>
                </a:cubicBezTo>
                <a:cubicBezTo>
                  <a:pt x="384" y="263"/>
                  <a:pt x="384" y="263"/>
                  <a:pt x="384" y="263"/>
                </a:cubicBezTo>
                <a:cubicBezTo>
                  <a:pt x="384" y="263"/>
                  <a:pt x="379" y="262"/>
                  <a:pt x="381" y="262"/>
                </a:cubicBezTo>
                <a:cubicBezTo>
                  <a:pt x="381" y="262"/>
                  <a:pt x="380" y="261"/>
                  <a:pt x="379" y="261"/>
                </a:cubicBezTo>
                <a:cubicBezTo>
                  <a:pt x="379" y="259"/>
                  <a:pt x="379" y="259"/>
                  <a:pt x="379" y="259"/>
                </a:cubicBezTo>
                <a:cubicBezTo>
                  <a:pt x="379" y="259"/>
                  <a:pt x="378" y="259"/>
                  <a:pt x="377" y="259"/>
                </a:cubicBezTo>
                <a:cubicBezTo>
                  <a:pt x="376" y="259"/>
                  <a:pt x="374" y="257"/>
                  <a:pt x="373" y="256"/>
                </a:cubicBezTo>
                <a:cubicBezTo>
                  <a:pt x="372" y="256"/>
                  <a:pt x="372" y="259"/>
                  <a:pt x="373" y="259"/>
                </a:cubicBezTo>
                <a:cubicBezTo>
                  <a:pt x="373" y="259"/>
                  <a:pt x="371" y="259"/>
                  <a:pt x="371" y="259"/>
                </a:cubicBezTo>
                <a:cubicBezTo>
                  <a:pt x="371" y="261"/>
                  <a:pt x="371" y="266"/>
                  <a:pt x="373" y="267"/>
                </a:cubicBezTo>
                <a:cubicBezTo>
                  <a:pt x="373" y="268"/>
                  <a:pt x="372" y="268"/>
                  <a:pt x="372" y="269"/>
                </a:cubicBezTo>
                <a:cubicBezTo>
                  <a:pt x="371" y="269"/>
                  <a:pt x="371" y="268"/>
                  <a:pt x="369" y="268"/>
                </a:cubicBezTo>
                <a:cubicBezTo>
                  <a:pt x="368" y="268"/>
                  <a:pt x="368" y="270"/>
                  <a:pt x="367" y="271"/>
                </a:cubicBezTo>
                <a:cubicBezTo>
                  <a:pt x="366" y="271"/>
                  <a:pt x="364" y="269"/>
                  <a:pt x="363" y="269"/>
                </a:cubicBezTo>
                <a:cubicBezTo>
                  <a:pt x="353" y="268"/>
                  <a:pt x="351" y="266"/>
                  <a:pt x="344" y="272"/>
                </a:cubicBezTo>
                <a:cubicBezTo>
                  <a:pt x="344" y="271"/>
                  <a:pt x="344" y="271"/>
                  <a:pt x="344" y="271"/>
                </a:cubicBezTo>
                <a:cubicBezTo>
                  <a:pt x="343" y="271"/>
                  <a:pt x="342" y="269"/>
                  <a:pt x="342" y="269"/>
                </a:cubicBezTo>
                <a:cubicBezTo>
                  <a:pt x="341" y="268"/>
                  <a:pt x="341" y="269"/>
                  <a:pt x="340" y="270"/>
                </a:cubicBezTo>
                <a:cubicBezTo>
                  <a:pt x="340" y="270"/>
                  <a:pt x="339" y="270"/>
                  <a:pt x="338" y="270"/>
                </a:cubicBezTo>
                <a:cubicBezTo>
                  <a:pt x="338" y="268"/>
                  <a:pt x="338" y="268"/>
                  <a:pt x="338" y="268"/>
                </a:cubicBezTo>
                <a:cubicBezTo>
                  <a:pt x="336" y="267"/>
                  <a:pt x="334" y="268"/>
                  <a:pt x="333" y="268"/>
                </a:cubicBezTo>
                <a:cubicBezTo>
                  <a:pt x="332" y="268"/>
                  <a:pt x="333" y="266"/>
                  <a:pt x="332" y="266"/>
                </a:cubicBezTo>
                <a:cubicBezTo>
                  <a:pt x="332" y="265"/>
                  <a:pt x="331" y="266"/>
                  <a:pt x="330" y="266"/>
                </a:cubicBezTo>
                <a:cubicBezTo>
                  <a:pt x="329" y="266"/>
                  <a:pt x="330" y="264"/>
                  <a:pt x="330" y="263"/>
                </a:cubicBezTo>
                <a:cubicBezTo>
                  <a:pt x="328" y="263"/>
                  <a:pt x="329" y="264"/>
                  <a:pt x="328" y="264"/>
                </a:cubicBezTo>
                <a:cubicBezTo>
                  <a:pt x="327" y="263"/>
                  <a:pt x="327" y="263"/>
                  <a:pt x="327" y="263"/>
                </a:cubicBezTo>
                <a:cubicBezTo>
                  <a:pt x="325" y="263"/>
                  <a:pt x="326" y="264"/>
                  <a:pt x="326" y="265"/>
                </a:cubicBezTo>
                <a:cubicBezTo>
                  <a:pt x="324" y="265"/>
                  <a:pt x="321" y="265"/>
                  <a:pt x="319" y="265"/>
                </a:cubicBezTo>
                <a:cubicBezTo>
                  <a:pt x="321" y="261"/>
                  <a:pt x="321" y="263"/>
                  <a:pt x="319" y="259"/>
                </a:cubicBezTo>
                <a:cubicBezTo>
                  <a:pt x="317" y="261"/>
                  <a:pt x="314" y="264"/>
                  <a:pt x="312" y="261"/>
                </a:cubicBezTo>
                <a:cubicBezTo>
                  <a:pt x="310" y="260"/>
                  <a:pt x="312" y="252"/>
                  <a:pt x="308" y="251"/>
                </a:cubicBezTo>
                <a:cubicBezTo>
                  <a:pt x="304" y="248"/>
                  <a:pt x="302" y="251"/>
                  <a:pt x="298" y="251"/>
                </a:cubicBezTo>
                <a:cubicBezTo>
                  <a:pt x="298" y="251"/>
                  <a:pt x="296" y="250"/>
                  <a:pt x="295" y="250"/>
                </a:cubicBezTo>
                <a:cubicBezTo>
                  <a:pt x="294" y="250"/>
                  <a:pt x="293" y="252"/>
                  <a:pt x="292" y="252"/>
                </a:cubicBezTo>
                <a:cubicBezTo>
                  <a:pt x="291" y="252"/>
                  <a:pt x="287" y="251"/>
                  <a:pt x="285" y="251"/>
                </a:cubicBezTo>
                <a:cubicBezTo>
                  <a:pt x="285" y="252"/>
                  <a:pt x="284" y="258"/>
                  <a:pt x="283" y="259"/>
                </a:cubicBezTo>
                <a:cubicBezTo>
                  <a:pt x="283" y="260"/>
                  <a:pt x="281" y="260"/>
                  <a:pt x="281" y="260"/>
                </a:cubicBezTo>
                <a:cubicBezTo>
                  <a:pt x="280" y="261"/>
                  <a:pt x="281" y="262"/>
                  <a:pt x="280" y="263"/>
                </a:cubicBezTo>
                <a:cubicBezTo>
                  <a:pt x="282" y="262"/>
                  <a:pt x="281" y="263"/>
                  <a:pt x="282" y="263"/>
                </a:cubicBezTo>
                <a:cubicBezTo>
                  <a:pt x="283" y="263"/>
                  <a:pt x="283" y="262"/>
                  <a:pt x="284" y="262"/>
                </a:cubicBezTo>
                <a:cubicBezTo>
                  <a:pt x="285" y="262"/>
                  <a:pt x="286" y="263"/>
                  <a:pt x="286" y="263"/>
                </a:cubicBezTo>
                <a:cubicBezTo>
                  <a:pt x="286" y="263"/>
                  <a:pt x="287" y="262"/>
                  <a:pt x="287" y="261"/>
                </a:cubicBezTo>
                <a:cubicBezTo>
                  <a:pt x="286" y="262"/>
                  <a:pt x="286" y="260"/>
                  <a:pt x="286" y="260"/>
                </a:cubicBezTo>
                <a:cubicBezTo>
                  <a:pt x="286" y="260"/>
                  <a:pt x="288" y="259"/>
                  <a:pt x="288" y="259"/>
                </a:cubicBezTo>
                <a:cubicBezTo>
                  <a:pt x="289" y="260"/>
                  <a:pt x="290" y="260"/>
                  <a:pt x="291" y="261"/>
                </a:cubicBezTo>
                <a:cubicBezTo>
                  <a:pt x="295" y="256"/>
                  <a:pt x="294" y="258"/>
                  <a:pt x="301" y="257"/>
                </a:cubicBezTo>
                <a:cubicBezTo>
                  <a:pt x="301" y="257"/>
                  <a:pt x="301" y="255"/>
                  <a:pt x="302" y="255"/>
                </a:cubicBezTo>
                <a:cubicBezTo>
                  <a:pt x="300" y="255"/>
                  <a:pt x="300" y="252"/>
                  <a:pt x="303" y="253"/>
                </a:cubicBezTo>
                <a:cubicBezTo>
                  <a:pt x="303" y="253"/>
                  <a:pt x="305" y="255"/>
                  <a:pt x="305" y="255"/>
                </a:cubicBezTo>
                <a:cubicBezTo>
                  <a:pt x="308" y="258"/>
                  <a:pt x="304" y="257"/>
                  <a:pt x="302" y="257"/>
                </a:cubicBezTo>
                <a:cubicBezTo>
                  <a:pt x="301" y="258"/>
                  <a:pt x="301" y="259"/>
                  <a:pt x="301" y="259"/>
                </a:cubicBezTo>
                <a:cubicBezTo>
                  <a:pt x="300" y="260"/>
                  <a:pt x="299" y="259"/>
                  <a:pt x="298" y="259"/>
                </a:cubicBezTo>
                <a:cubicBezTo>
                  <a:pt x="297" y="259"/>
                  <a:pt x="296" y="261"/>
                  <a:pt x="295" y="262"/>
                </a:cubicBezTo>
                <a:cubicBezTo>
                  <a:pt x="295" y="263"/>
                  <a:pt x="295" y="263"/>
                  <a:pt x="295" y="263"/>
                </a:cubicBezTo>
                <a:cubicBezTo>
                  <a:pt x="294" y="264"/>
                  <a:pt x="292" y="263"/>
                  <a:pt x="291" y="264"/>
                </a:cubicBezTo>
                <a:cubicBezTo>
                  <a:pt x="290" y="264"/>
                  <a:pt x="290" y="266"/>
                  <a:pt x="289" y="267"/>
                </a:cubicBezTo>
                <a:cubicBezTo>
                  <a:pt x="288" y="267"/>
                  <a:pt x="287" y="266"/>
                  <a:pt x="286" y="267"/>
                </a:cubicBezTo>
                <a:cubicBezTo>
                  <a:pt x="286" y="267"/>
                  <a:pt x="286" y="268"/>
                  <a:pt x="286" y="269"/>
                </a:cubicBezTo>
                <a:cubicBezTo>
                  <a:pt x="286" y="269"/>
                  <a:pt x="284" y="269"/>
                  <a:pt x="284" y="270"/>
                </a:cubicBezTo>
                <a:cubicBezTo>
                  <a:pt x="284" y="272"/>
                  <a:pt x="285" y="274"/>
                  <a:pt x="286" y="275"/>
                </a:cubicBezTo>
                <a:cubicBezTo>
                  <a:pt x="286" y="275"/>
                  <a:pt x="286" y="275"/>
                  <a:pt x="286" y="275"/>
                </a:cubicBezTo>
                <a:cubicBezTo>
                  <a:pt x="287" y="277"/>
                  <a:pt x="285" y="278"/>
                  <a:pt x="285" y="279"/>
                </a:cubicBezTo>
                <a:cubicBezTo>
                  <a:pt x="286" y="280"/>
                  <a:pt x="288" y="280"/>
                  <a:pt x="288" y="281"/>
                </a:cubicBezTo>
                <a:cubicBezTo>
                  <a:pt x="289" y="282"/>
                  <a:pt x="288" y="283"/>
                  <a:pt x="288" y="283"/>
                </a:cubicBezTo>
                <a:cubicBezTo>
                  <a:pt x="288" y="283"/>
                  <a:pt x="286" y="283"/>
                  <a:pt x="286" y="283"/>
                </a:cubicBezTo>
                <a:cubicBezTo>
                  <a:pt x="286" y="284"/>
                  <a:pt x="285" y="286"/>
                  <a:pt x="285" y="287"/>
                </a:cubicBezTo>
                <a:cubicBezTo>
                  <a:pt x="280" y="283"/>
                  <a:pt x="280" y="279"/>
                  <a:pt x="279" y="271"/>
                </a:cubicBezTo>
                <a:cubicBezTo>
                  <a:pt x="279" y="273"/>
                  <a:pt x="278" y="275"/>
                  <a:pt x="278" y="278"/>
                </a:cubicBezTo>
                <a:cubicBezTo>
                  <a:pt x="276" y="279"/>
                  <a:pt x="276" y="279"/>
                  <a:pt x="276" y="279"/>
                </a:cubicBezTo>
                <a:cubicBezTo>
                  <a:pt x="276" y="279"/>
                  <a:pt x="275" y="275"/>
                  <a:pt x="275" y="275"/>
                </a:cubicBezTo>
                <a:cubicBezTo>
                  <a:pt x="276" y="275"/>
                  <a:pt x="276" y="273"/>
                  <a:pt x="276" y="273"/>
                </a:cubicBezTo>
                <a:cubicBezTo>
                  <a:pt x="276" y="273"/>
                  <a:pt x="275" y="271"/>
                  <a:pt x="274" y="269"/>
                </a:cubicBezTo>
                <a:cubicBezTo>
                  <a:pt x="274" y="269"/>
                  <a:pt x="272" y="269"/>
                  <a:pt x="272" y="269"/>
                </a:cubicBezTo>
                <a:cubicBezTo>
                  <a:pt x="269" y="268"/>
                  <a:pt x="268" y="267"/>
                  <a:pt x="266" y="264"/>
                </a:cubicBezTo>
                <a:cubicBezTo>
                  <a:pt x="265" y="265"/>
                  <a:pt x="264" y="264"/>
                  <a:pt x="262" y="265"/>
                </a:cubicBezTo>
                <a:cubicBezTo>
                  <a:pt x="262" y="266"/>
                  <a:pt x="261" y="268"/>
                  <a:pt x="260" y="268"/>
                </a:cubicBezTo>
                <a:cubicBezTo>
                  <a:pt x="259" y="268"/>
                  <a:pt x="257" y="268"/>
                  <a:pt x="256" y="268"/>
                </a:cubicBezTo>
                <a:cubicBezTo>
                  <a:pt x="255" y="268"/>
                  <a:pt x="252" y="270"/>
                  <a:pt x="251" y="270"/>
                </a:cubicBezTo>
                <a:cubicBezTo>
                  <a:pt x="250" y="270"/>
                  <a:pt x="250" y="269"/>
                  <a:pt x="249" y="269"/>
                </a:cubicBezTo>
                <a:cubicBezTo>
                  <a:pt x="247" y="271"/>
                  <a:pt x="247" y="271"/>
                  <a:pt x="247" y="271"/>
                </a:cubicBezTo>
                <a:cubicBezTo>
                  <a:pt x="241" y="272"/>
                  <a:pt x="234" y="272"/>
                  <a:pt x="229" y="270"/>
                </a:cubicBezTo>
                <a:cubicBezTo>
                  <a:pt x="229" y="265"/>
                  <a:pt x="228" y="265"/>
                  <a:pt x="231" y="263"/>
                </a:cubicBezTo>
                <a:cubicBezTo>
                  <a:pt x="231" y="263"/>
                  <a:pt x="231" y="261"/>
                  <a:pt x="231" y="261"/>
                </a:cubicBezTo>
                <a:cubicBezTo>
                  <a:pt x="233" y="261"/>
                  <a:pt x="235" y="261"/>
                  <a:pt x="237" y="261"/>
                </a:cubicBezTo>
                <a:cubicBezTo>
                  <a:pt x="238" y="259"/>
                  <a:pt x="238" y="259"/>
                  <a:pt x="238" y="259"/>
                </a:cubicBezTo>
                <a:cubicBezTo>
                  <a:pt x="237" y="259"/>
                  <a:pt x="237" y="259"/>
                  <a:pt x="237" y="259"/>
                </a:cubicBezTo>
                <a:cubicBezTo>
                  <a:pt x="235" y="258"/>
                  <a:pt x="236" y="257"/>
                  <a:pt x="235" y="255"/>
                </a:cubicBezTo>
                <a:cubicBezTo>
                  <a:pt x="231" y="252"/>
                  <a:pt x="231" y="252"/>
                  <a:pt x="231" y="252"/>
                </a:cubicBezTo>
                <a:cubicBezTo>
                  <a:pt x="230" y="252"/>
                  <a:pt x="230" y="253"/>
                  <a:pt x="229" y="253"/>
                </a:cubicBezTo>
                <a:cubicBezTo>
                  <a:pt x="228" y="252"/>
                  <a:pt x="227" y="250"/>
                  <a:pt x="227" y="250"/>
                </a:cubicBezTo>
                <a:cubicBezTo>
                  <a:pt x="225" y="250"/>
                  <a:pt x="224" y="250"/>
                  <a:pt x="224" y="251"/>
                </a:cubicBezTo>
                <a:cubicBezTo>
                  <a:pt x="222" y="251"/>
                  <a:pt x="222" y="251"/>
                  <a:pt x="220" y="251"/>
                </a:cubicBezTo>
                <a:cubicBezTo>
                  <a:pt x="220" y="251"/>
                  <a:pt x="221" y="253"/>
                  <a:pt x="222" y="253"/>
                </a:cubicBezTo>
                <a:cubicBezTo>
                  <a:pt x="222" y="253"/>
                  <a:pt x="224" y="254"/>
                  <a:pt x="221" y="255"/>
                </a:cubicBezTo>
                <a:cubicBezTo>
                  <a:pt x="221" y="255"/>
                  <a:pt x="218" y="254"/>
                  <a:pt x="217" y="254"/>
                </a:cubicBezTo>
                <a:cubicBezTo>
                  <a:pt x="217" y="253"/>
                  <a:pt x="217" y="253"/>
                  <a:pt x="217" y="253"/>
                </a:cubicBezTo>
                <a:cubicBezTo>
                  <a:pt x="215" y="252"/>
                  <a:pt x="213" y="253"/>
                  <a:pt x="211" y="252"/>
                </a:cubicBezTo>
                <a:cubicBezTo>
                  <a:pt x="210" y="252"/>
                  <a:pt x="208" y="249"/>
                  <a:pt x="207" y="249"/>
                </a:cubicBezTo>
                <a:cubicBezTo>
                  <a:pt x="207" y="248"/>
                  <a:pt x="202" y="249"/>
                  <a:pt x="200" y="248"/>
                </a:cubicBezTo>
                <a:cubicBezTo>
                  <a:pt x="199" y="245"/>
                  <a:pt x="199" y="245"/>
                  <a:pt x="199" y="245"/>
                </a:cubicBezTo>
                <a:cubicBezTo>
                  <a:pt x="194" y="245"/>
                  <a:pt x="188" y="243"/>
                  <a:pt x="185" y="241"/>
                </a:cubicBezTo>
                <a:cubicBezTo>
                  <a:pt x="184" y="240"/>
                  <a:pt x="184" y="238"/>
                  <a:pt x="183" y="238"/>
                </a:cubicBezTo>
                <a:cubicBezTo>
                  <a:pt x="182" y="238"/>
                  <a:pt x="181" y="238"/>
                  <a:pt x="180" y="238"/>
                </a:cubicBezTo>
                <a:cubicBezTo>
                  <a:pt x="178" y="238"/>
                  <a:pt x="175" y="235"/>
                  <a:pt x="173" y="235"/>
                </a:cubicBezTo>
                <a:cubicBezTo>
                  <a:pt x="169" y="234"/>
                  <a:pt x="167" y="235"/>
                  <a:pt x="163" y="235"/>
                </a:cubicBezTo>
                <a:cubicBezTo>
                  <a:pt x="163" y="235"/>
                  <a:pt x="163" y="237"/>
                  <a:pt x="163" y="237"/>
                </a:cubicBezTo>
                <a:cubicBezTo>
                  <a:pt x="161" y="239"/>
                  <a:pt x="159" y="240"/>
                  <a:pt x="157" y="241"/>
                </a:cubicBezTo>
                <a:cubicBezTo>
                  <a:pt x="155" y="237"/>
                  <a:pt x="154" y="236"/>
                  <a:pt x="153" y="231"/>
                </a:cubicBezTo>
                <a:cubicBezTo>
                  <a:pt x="155" y="230"/>
                  <a:pt x="154" y="231"/>
                  <a:pt x="155" y="229"/>
                </a:cubicBezTo>
                <a:cubicBezTo>
                  <a:pt x="155" y="229"/>
                  <a:pt x="153" y="229"/>
                  <a:pt x="153" y="229"/>
                </a:cubicBezTo>
                <a:cubicBezTo>
                  <a:pt x="152" y="231"/>
                  <a:pt x="150" y="232"/>
                  <a:pt x="152" y="234"/>
                </a:cubicBezTo>
                <a:cubicBezTo>
                  <a:pt x="149" y="234"/>
                  <a:pt x="151" y="236"/>
                  <a:pt x="151" y="239"/>
                </a:cubicBezTo>
                <a:cubicBezTo>
                  <a:pt x="151" y="239"/>
                  <a:pt x="149" y="240"/>
                  <a:pt x="149" y="240"/>
                </a:cubicBezTo>
                <a:cubicBezTo>
                  <a:pt x="149" y="241"/>
                  <a:pt x="151" y="241"/>
                  <a:pt x="150" y="243"/>
                </a:cubicBezTo>
                <a:cubicBezTo>
                  <a:pt x="150" y="243"/>
                  <a:pt x="148" y="243"/>
                  <a:pt x="147" y="243"/>
                </a:cubicBezTo>
                <a:cubicBezTo>
                  <a:pt x="144" y="239"/>
                  <a:pt x="141" y="237"/>
                  <a:pt x="137" y="233"/>
                </a:cubicBezTo>
                <a:cubicBezTo>
                  <a:pt x="136" y="233"/>
                  <a:pt x="136" y="231"/>
                  <a:pt x="135" y="231"/>
                </a:cubicBezTo>
                <a:cubicBezTo>
                  <a:pt x="135" y="231"/>
                  <a:pt x="134" y="232"/>
                  <a:pt x="134" y="231"/>
                </a:cubicBezTo>
                <a:cubicBezTo>
                  <a:pt x="133" y="230"/>
                  <a:pt x="133" y="228"/>
                  <a:pt x="132" y="227"/>
                </a:cubicBezTo>
                <a:cubicBezTo>
                  <a:pt x="131" y="227"/>
                  <a:pt x="130" y="227"/>
                  <a:pt x="129" y="227"/>
                </a:cubicBezTo>
                <a:cubicBezTo>
                  <a:pt x="122" y="221"/>
                  <a:pt x="122" y="221"/>
                  <a:pt x="122" y="221"/>
                </a:cubicBezTo>
                <a:cubicBezTo>
                  <a:pt x="121" y="220"/>
                  <a:pt x="121" y="218"/>
                  <a:pt x="120" y="217"/>
                </a:cubicBezTo>
                <a:cubicBezTo>
                  <a:pt x="119" y="215"/>
                  <a:pt x="116" y="214"/>
                  <a:pt x="114" y="213"/>
                </a:cubicBezTo>
                <a:cubicBezTo>
                  <a:pt x="112" y="215"/>
                  <a:pt x="111" y="215"/>
                  <a:pt x="112" y="219"/>
                </a:cubicBezTo>
                <a:cubicBezTo>
                  <a:pt x="112" y="220"/>
                  <a:pt x="114" y="219"/>
                  <a:pt x="114" y="221"/>
                </a:cubicBezTo>
                <a:cubicBezTo>
                  <a:pt x="113" y="223"/>
                  <a:pt x="109" y="229"/>
                  <a:pt x="108" y="231"/>
                </a:cubicBezTo>
                <a:cubicBezTo>
                  <a:pt x="106" y="231"/>
                  <a:pt x="98" y="232"/>
                  <a:pt x="96" y="234"/>
                </a:cubicBezTo>
                <a:cubicBezTo>
                  <a:pt x="95" y="236"/>
                  <a:pt x="96" y="238"/>
                  <a:pt x="95" y="239"/>
                </a:cubicBezTo>
                <a:cubicBezTo>
                  <a:pt x="95" y="240"/>
                  <a:pt x="89" y="242"/>
                  <a:pt x="88" y="242"/>
                </a:cubicBezTo>
                <a:cubicBezTo>
                  <a:pt x="88" y="241"/>
                  <a:pt x="88" y="239"/>
                  <a:pt x="88" y="239"/>
                </a:cubicBezTo>
                <a:cubicBezTo>
                  <a:pt x="87" y="239"/>
                  <a:pt x="86" y="240"/>
                  <a:pt x="86" y="239"/>
                </a:cubicBezTo>
                <a:cubicBezTo>
                  <a:pt x="85" y="241"/>
                  <a:pt x="85" y="239"/>
                  <a:pt x="84" y="240"/>
                </a:cubicBezTo>
                <a:cubicBezTo>
                  <a:pt x="84" y="241"/>
                  <a:pt x="84" y="241"/>
                  <a:pt x="84" y="241"/>
                </a:cubicBezTo>
                <a:cubicBezTo>
                  <a:pt x="85" y="241"/>
                  <a:pt x="85" y="242"/>
                  <a:pt x="85" y="243"/>
                </a:cubicBezTo>
                <a:cubicBezTo>
                  <a:pt x="84" y="243"/>
                  <a:pt x="83" y="243"/>
                  <a:pt x="82" y="243"/>
                </a:cubicBezTo>
                <a:cubicBezTo>
                  <a:pt x="82" y="243"/>
                  <a:pt x="82" y="244"/>
                  <a:pt x="82" y="245"/>
                </a:cubicBezTo>
                <a:cubicBezTo>
                  <a:pt x="82" y="245"/>
                  <a:pt x="80" y="245"/>
                  <a:pt x="81" y="244"/>
                </a:cubicBezTo>
                <a:cubicBezTo>
                  <a:pt x="80" y="244"/>
                  <a:pt x="80" y="244"/>
                  <a:pt x="80" y="244"/>
                </a:cubicBezTo>
                <a:cubicBezTo>
                  <a:pt x="79" y="244"/>
                  <a:pt x="79" y="247"/>
                  <a:pt x="79" y="247"/>
                </a:cubicBezTo>
                <a:cubicBezTo>
                  <a:pt x="79" y="248"/>
                  <a:pt x="77" y="248"/>
                  <a:pt x="77" y="249"/>
                </a:cubicBezTo>
                <a:cubicBezTo>
                  <a:pt x="76" y="250"/>
                  <a:pt x="77" y="251"/>
                  <a:pt x="78" y="252"/>
                </a:cubicBezTo>
                <a:cubicBezTo>
                  <a:pt x="75" y="253"/>
                  <a:pt x="74" y="253"/>
                  <a:pt x="72" y="253"/>
                </a:cubicBezTo>
                <a:cubicBezTo>
                  <a:pt x="73" y="248"/>
                  <a:pt x="71" y="250"/>
                  <a:pt x="76" y="247"/>
                </a:cubicBezTo>
                <a:cubicBezTo>
                  <a:pt x="75" y="246"/>
                  <a:pt x="75" y="244"/>
                  <a:pt x="75" y="243"/>
                </a:cubicBezTo>
                <a:cubicBezTo>
                  <a:pt x="76" y="242"/>
                  <a:pt x="78" y="242"/>
                  <a:pt x="79" y="241"/>
                </a:cubicBezTo>
                <a:cubicBezTo>
                  <a:pt x="79" y="240"/>
                  <a:pt x="80" y="237"/>
                  <a:pt x="80" y="237"/>
                </a:cubicBezTo>
                <a:cubicBezTo>
                  <a:pt x="84" y="236"/>
                  <a:pt x="88" y="234"/>
                  <a:pt x="91" y="234"/>
                </a:cubicBezTo>
                <a:cubicBezTo>
                  <a:pt x="93" y="234"/>
                  <a:pt x="93" y="235"/>
                  <a:pt x="95" y="234"/>
                </a:cubicBezTo>
                <a:cubicBezTo>
                  <a:pt x="95" y="234"/>
                  <a:pt x="98" y="230"/>
                  <a:pt x="98" y="229"/>
                </a:cubicBezTo>
                <a:cubicBezTo>
                  <a:pt x="102" y="227"/>
                  <a:pt x="102" y="227"/>
                  <a:pt x="102" y="227"/>
                </a:cubicBezTo>
                <a:cubicBezTo>
                  <a:pt x="102" y="226"/>
                  <a:pt x="101" y="225"/>
                  <a:pt x="102" y="224"/>
                </a:cubicBezTo>
                <a:cubicBezTo>
                  <a:pt x="97" y="224"/>
                  <a:pt x="95" y="224"/>
                  <a:pt x="91" y="223"/>
                </a:cubicBezTo>
                <a:cubicBezTo>
                  <a:pt x="90" y="226"/>
                  <a:pt x="89" y="228"/>
                  <a:pt x="88" y="231"/>
                </a:cubicBezTo>
                <a:cubicBezTo>
                  <a:pt x="85" y="230"/>
                  <a:pt x="84" y="230"/>
                  <a:pt x="82" y="230"/>
                </a:cubicBezTo>
                <a:cubicBezTo>
                  <a:pt x="82" y="230"/>
                  <a:pt x="81" y="231"/>
                  <a:pt x="81" y="231"/>
                </a:cubicBezTo>
                <a:cubicBezTo>
                  <a:pt x="80" y="232"/>
                  <a:pt x="78" y="231"/>
                  <a:pt x="77" y="231"/>
                </a:cubicBezTo>
                <a:cubicBezTo>
                  <a:pt x="76" y="233"/>
                  <a:pt x="76" y="233"/>
                  <a:pt x="76" y="233"/>
                </a:cubicBezTo>
                <a:cubicBezTo>
                  <a:pt x="75" y="233"/>
                  <a:pt x="74" y="232"/>
                  <a:pt x="73" y="233"/>
                </a:cubicBezTo>
                <a:cubicBezTo>
                  <a:pt x="72" y="234"/>
                  <a:pt x="72" y="237"/>
                  <a:pt x="72" y="238"/>
                </a:cubicBezTo>
                <a:cubicBezTo>
                  <a:pt x="70" y="239"/>
                  <a:pt x="68" y="239"/>
                  <a:pt x="66" y="239"/>
                </a:cubicBezTo>
                <a:cubicBezTo>
                  <a:pt x="65" y="239"/>
                  <a:pt x="66" y="237"/>
                  <a:pt x="66" y="237"/>
                </a:cubicBezTo>
                <a:cubicBezTo>
                  <a:pt x="65" y="236"/>
                  <a:pt x="61" y="235"/>
                  <a:pt x="61" y="235"/>
                </a:cubicBezTo>
                <a:cubicBezTo>
                  <a:pt x="60" y="233"/>
                  <a:pt x="61" y="233"/>
                  <a:pt x="60" y="233"/>
                </a:cubicBezTo>
                <a:cubicBezTo>
                  <a:pt x="60" y="234"/>
                  <a:pt x="61" y="237"/>
                  <a:pt x="60" y="237"/>
                </a:cubicBezTo>
                <a:cubicBezTo>
                  <a:pt x="60" y="238"/>
                  <a:pt x="59" y="238"/>
                  <a:pt x="58" y="239"/>
                </a:cubicBezTo>
                <a:cubicBezTo>
                  <a:pt x="58" y="239"/>
                  <a:pt x="59" y="240"/>
                  <a:pt x="58" y="241"/>
                </a:cubicBezTo>
                <a:cubicBezTo>
                  <a:pt x="57" y="240"/>
                  <a:pt x="57" y="240"/>
                  <a:pt x="55" y="240"/>
                </a:cubicBezTo>
                <a:cubicBezTo>
                  <a:pt x="55" y="241"/>
                  <a:pt x="55" y="244"/>
                  <a:pt x="55" y="244"/>
                </a:cubicBezTo>
                <a:cubicBezTo>
                  <a:pt x="54" y="244"/>
                  <a:pt x="54" y="244"/>
                  <a:pt x="53" y="244"/>
                </a:cubicBezTo>
                <a:cubicBezTo>
                  <a:pt x="52" y="244"/>
                  <a:pt x="53" y="243"/>
                  <a:pt x="52" y="242"/>
                </a:cubicBezTo>
                <a:cubicBezTo>
                  <a:pt x="47" y="242"/>
                  <a:pt x="47" y="242"/>
                  <a:pt x="47" y="242"/>
                </a:cubicBezTo>
                <a:cubicBezTo>
                  <a:pt x="47" y="243"/>
                  <a:pt x="47" y="244"/>
                  <a:pt x="47" y="245"/>
                </a:cubicBezTo>
                <a:cubicBezTo>
                  <a:pt x="52" y="247"/>
                  <a:pt x="53" y="248"/>
                  <a:pt x="53" y="253"/>
                </a:cubicBezTo>
                <a:cubicBezTo>
                  <a:pt x="52" y="253"/>
                  <a:pt x="52" y="253"/>
                  <a:pt x="52" y="253"/>
                </a:cubicBezTo>
                <a:cubicBezTo>
                  <a:pt x="50" y="251"/>
                  <a:pt x="50" y="249"/>
                  <a:pt x="48" y="247"/>
                </a:cubicBezTo>
                <a:cubicBezTo>
                  <a:pt x="47" y="247"/>
                  <a:pt x="38" y="243"/>
                  <a:pt x="38" y="243"/>
                </a:cubicBezTo>
                <a:cubicBezTo>
                  <a:pt x="37" y="242"/>
                  <a:pt x="36" y="243"/>
                  <a:pt x="35" y="243"/>
                </a:cubicBezTo>
                <a:cubicBezTo>
                  <a:pt x="34" y="242"/>
                  <a:pt x="33" y="240"/>
                  <a:pt x="32" y="239"/>
                </a:cubicBezTo>
                <a:cubicBezTo>
                  <a:pt x="31" y="239"/>
                  <a:pt x="30" y="240"/>
                  <a:pt x="28" y="239"/>
                </a:cubicBezTo>
                <a:cubicBezTo>
                  <a:pt x="28" y="239"/>
                  <a:pt x="26" y="236"/>
                  <a:pt x="25" y="236"/>
                </a:cubicBezTo>
                <a:cubicBezTo>
                  <a:pt x="24" y="236"/>
                  <a:pt x="23" y="236"/>
                  <a:pt x="22" y="236"/>
                </a:cubicBezTo>
                <a:cubicBezTo>
                  <a:pt x="21" y="235"/>
                  <a:pt x="20" y="232"/>
                  <a:pt x="18" y="232"/>
                </a:cubicBezTo>
                <a:cubicBezTo>
                  <a:pt x="14" y="231"/>
                  <a:pt x="10" y="234"/>
                  <a:pt x="7" y="233"/>
                </a:cubicBezTo>
                <a:cubicBezTo>
                  <a:pt x="7" y="232"/>
                  <a:pt x="7" y="232"/>
                  <a:pt x="7" y="232"/>
                </a:cubicBezTo>
                <a:cubicBezTo>
                  <a:pt x="4" y="231"/>
                  <a:pt x="2" y="232"/>
                  <a:pt x="0" y="231"/>
                </a:cubicBezTo>
                <a:cubicBezTo>
                  <a:pt x="3" y="370"/>
                  <a:pt x="3" y="370"/>
                  <a:pt x="3" y="370"/>
                </a:cubicBezTo>
                <a:cubicBezTo>
                  <a:pt x="3" y="370"/>
                  <a:pt x="9" y="367"/>
                  <a:pt x="11" y="368"/>
                </a:cubicBezTo>
                <a:cubicBezTo>
                  <a:pt x="12" y="369"/>
                  <a:pt x="15" y="371"/>
                  <a:pt x="16" y="370"/>
                </a:cubicBezTo>
                <a:cubicBezTo>
                  <a:pt x="22" y="364"/>
                  <a:pt x="19" y="370"/>
                  <a:pt x="20" y="373"/>
                </a:cubicBezTo>
                <a:cubicBezTo>
                  <a:pt x="21" y="376"/>
                  <a:pt x="21" y="376"/>
                  <a:pt x="23" y="379"/>
                </a:cubicBezTo>
                <a:cubicBezTo>
                  <a:pt x="25" y="382"/>
                  <a:pt x="31" y="385"/>
                  <a:pt x="33" y="388"/>
                </a:cubicBezTo>
                <a:cubicBezTo>
                  <a:pt x="35" y="391"/>
                  <a:pt x="32" y="395"/>
                  <a:pt x="37" y="390"/>
                </a:cubicBezTo>
                <a:cubicBezTo>
                  <a:pt x="40" y="388"/>
                  <a:pt x="43" y="389"/>
                  <a:pt x="44" y="386"/>
                </a:cubicBezTo>
                <a:cubicBezTo>
                  <a:pt x="45" y="383"/>
                  <a:pt x="42" y="381"/>
                  <a:pt x="44" y="381"/>
                </a:cubicBezTo>
                <a:cubicBezTo>
                  <a:pt x="47" y="381"/>
                  <a:pt x="50" y="378"/>
                  <a:pt x="52" y="381"/>
                </a:cubicBezTo>
                <a:cubicBezTo>
                  <a:pt x="53" y="384"/>
                  <a:pt x="58" y="383"/>
                  <a:pt x="58" y="386"/>
                </a:cubicBezTo>
                <a:cubicBezTo>
                  <a:pt x="58" y="388"/>
                  <a:pt x="58" y="390"/>
                  <a:pt x="61" y="390"/>
                </a:cubicBezTo>
                <a:cubicBezTo>
                  <a:pt x="65" y="391"/>
                  <a:pt x="67" y="395"/>
                  <a:pt x="69" y="397"/>
                </a:cubicBezTo>
                <a:cubicBezTo>
                  <a:pt x="70" y="400"/>
                  <a:pt x="77" y="406"/>
                  <a:pt x="79" y="409"/>
                </a:cubicBezTo>
                <a:cubicBezTo>
                  <a:pt x="81" y="412"/>
                  <a:pt x="81" y="416"/>
                  <a:pt x="85" y="418"/>
                </a:cubicBezTo>
                <a:cubicBezTo>
                  <a:pt x="88" y="420"/>
                  <a:pt x="87" y="423"/>
                  <a:pt x="91" y="425"/>
                </a:cubicBezTo>
                <a:cubicBezTo>
                  <a:pt x="94" y="427"/>
                  <a:pt x="97" y="422"/>
                  <a:pt x="97" y="425"/>
                </a:cubicBezTo>
                <a:cubicBezTo>
                  <a:pt x="97" y="428"/>
                  <a:pt x="98" y="430"/>
                  <a:pt x="99" y="433"/>
                </a:cubicBezTo>
                <a:cubicBezTo>
                  <a:pt x="100" y="436"/>
                  <a:pt x="100" y="434"/>
                  <a:pt x="102" y="435"/>
                </a:cubicBezTo>
                <a:cubicBezTo>
                  <a:pt x="104" y="437"/>
                  <a:pt x="103" y="441"/>
                  <a:pt x="105" y="441"/>
                </a:cubicBezTo>
                <a:cubicBezTo>
                  <a:pt x="107" y="441"/>
                  <a:pt x="103" y="443"/>
                  <a:pt x="104" y="445"/>
                </a:cubicBezTo>
                <a:cubicBezTo>
                  <a:pt x="104" y="447"/>
                  <a:pt x="104" y="448"/>
                  <a:pt x="104" y="449"/>
                </a:cubicBezTo>
                <a:cubicBezTo>
                  <a:pt x="103" y="450"/>
                  <a:pt x="101" y="453"/>
                  <a:pt x="101" y="453"/>
                </a:cubicBezTo>
                <a:close/>
                <a:moveTo>
                  <a:pt x="506" y="620"/>
                </a:moveTo>
                <a:cubicBezTo>
                  <a:pt x="506" y="620"/>
                  <a:pt x="506" y="620"/>
                  <a:pt x="506" y="619"/>
                </a:cubicBezTo>
                <a:cubicBezTo>
                  <a:pt x="505" y="620"/>
                  <a:pt x="505" y="621"/>
                  <a:pt x="505" y="621"/>
                </a:cubicBezTo>
                <a:lnTo>
                  <a:pt x="506" y="620"/>
                </a:lnTo>
                <a:close/>
                <a:moveTo>
                  <a:pt x="656" y="29"/>
                </a:moveTo>
                <a:cubicBezTo>
                  <a:pt x="657" y="29"/>
                  <a:pt x="657" y="30"/>
                  <a:pt x="657" y="31"/>
                </a:cubicBezTo>
                <a:cubicBezTo>
                  <a:pt x="653" y="30"/>
                  <a:pt x="653" y="29"/>
                  <a:pt x="656" y="29"/>
                </a:cubicBezTo>
                <a:close/>
                <a:moveTo>
                  <a:pt x="386" y="265"/>
                </a:moveTo>
                <a:cubicBezTo>
                  <a:pt x="386" y="266"/>
                  <a:pt x="386" y="266"/>
                  <a:pt x="386" y="266"/>
                </a:cubicBezTo>
                <a:cubicBezTo>
                  <a:pt x="384" y="266"/>
                  <a:pt x="385" y="265"/>
                  <a:pt x="386" y="265"/>
                </a:cubicBezTo>
                <a:close/>
                <a:moveTo>
                  <a:pt x="94" y="241"/>
                </a:moveTo>
                <a:cubicBezTo>
                  <a:pt x="95" y="241"/>
                  <a:pt x="94" y="242"/>
                  <a:pt x="94" y="242"/>
                </a:cubicBezTo>
                <a:cubicBezTo>
                  <a:pt x="94" y="241"/>
                  <a:pt x="93" y="240"/>
                  <a:pt x="94" y="241"/>
                </a:cubicBezTo>
                <a:close/>
                <a:moveTo>
                  <a:pt x="147" y="518"/>
                </a:moveTo>
                <a:cubicBezTo>
                  <a:pt x="147" y="520"/>
                  <a:pt x="147" y="521"/>
                  <a:pt x="147" y="522"/>
                </a:cubicBezTo>
                <a:cubicBezTo>
                  <a:pt x="148" y="522"/>
                  <a:pt x="148" y="523"/>
                  <a:pt x="149" y="523"/>
                </a:cubicBezTo>
                <a:cubicBezTo>
                  <a:pt x="155" y="525"/>
                  <a:pt x="147" y="518"/>
                  <a:pt x="147" y="518"/>
                </a:cubicBezTo>
                <a:close/>
                <a:moveTo>
                  <a:pt x="113" y="492"/>
                </a:moveTo>
                <a:cubicBezTo>
                  <a:pt x="112" y="492"/>
                  <a:pt x="114" y="494"/>
                  <a:pt x="114" y="494"/>
                </a:cubicBezTo>
                <a:cubicBezTo>
                  <a:pt x="114" y="494"/>
                  <a:pt x="115" y="491"/>
                  <a:pt x="113" y="492"/>
                </a:cubicBezTo>
                <a:close/>
                <a:moveTo>
                  <a:pt x="111" y="472"/>
                </a:moveTo>
                <a:cubicBezTo>
                  <a:pt x="112" y="472"/>
                  <a:pt x="110" y="473"/>
                  <a:pt x="110" y="473"/>
                </a:cubicBezTo>
                <a:cubicBezTo>
                  <a:pt x="110" y="473"/>
                  <a:pt x="110" y="471"/>
                  <a:pt x="111" y="472"/>
                </a:cubicBezTo>
                <a:close/>
                <a:moveTo>
                  <a:pt x="453" y="542"/>
                </a:moveTo>
                <a:cubicBezTo>
                  <a:pt x="452" y="543"/>
                  <a:pt x="454" y="544"/>
                  <a:pt x="454" y="544"/>
                </a:cubicBezTo>
                <a:cubicBezTo>
                  <a:pt x="454" y="544"/>
                  <a:pt x="456" y="542"/>
                  <a:pt x="453" y="542"/>
                </a:cubicBezTo>
                <a:close/>
                <a:moveTo>
                  <a:pt x="464" y="536"/>
                </a:moveTo>
                <a:cubicBezTo>
                  <a:pt x="464" y="536"/>
                  <a:pt x="463" y="537"/>
                  <a:pt x="463" y="537"/>
                </a:cubicBezTo>
                <a:cubicBezTo>
                  <a:pt x="465" y="537"/>
                  <a:pt x="466" y="536"/>
                  <a:pt x="464" y="536"/>
                </a:cubicBezTo>
                <a:close/>
                <a:moveTo>
                  <a:pt x="638" y="573"/>
                </a:moveTo>
                <a:cubicBezTo>
                  <a:pt x="639" y="573"/>
                  <a:pt x="637" y="574"/>
                  <a:pt x="637" y="574"/>
                </a:cubicBezTo>
                <a:cubicBezTo>
                  <a:pt x="637" y="574"/>
                  <a:pt x="637" y="572"/>
                  <a:pt x="638" y="573"/>
                </a:cubicBezTo>
                <a:close/>
                <a:moveTo>
                  <a:pt x="693" y="583"/>
                </a:moveTo>
                <a:cubicBezTo>
                  <a:pt x="693" y="584"/>
                  <a:pt x="693" y="584"/>
                  <a:pt x="693" y="584"/>
                </a:cubicBezTo>
                <a:cubicBezTo>
                  <a:pt x="694" y="584"/>
                  <a:pt x="694" y="584"/>
                  <a:pt x="694" y="584"/>
                </a:cubicBezTo>
                <a:cubicBezTo>
                  <a:pt x="694" y="584"/>
                  <a:pt x="695" y="583"/>
                  <a:pt x="693" y="583"/>
                </a:cubicBezTo>
                <a:close/>
                <a:moveTo>
                  <a:pt x="613" y="559"/>
                </a:moveTo>
                <a:cubicBezTo>
                  <a:pt x="617" y="558"/>
                  <a:pt x="612" y="562"/>
                  <a:pt x="611" y="562"/>
                </a:cubicBezTo>
                <a:cubicBezTo>
                  <a:pt x="607" y="564"/>
                  <a:pt x="612" y="559"/>
                  <a:pt x="613" y="559"/>
                </a:cubicBezTo>
                <a:close/>
                <a:moveTo>
                  <a:pt x="667" y="520"/>
                </a:moveTo>
                <a:cubicBezTo>
                  <a:pt x="667" y="521"/>
                  <a:pt x="667" y="523"/>
                  <a:pt x="667" y="524"/>
                </a:cubicBezTo>
                <a:cubicBezTo>
                  <a:pt x="668" y="524"/>
                  <a:pt x="669" y="524"/>
                  <a:pt x="671" y="524"/>
                </a:cubicBezTo>
                <a:cubicBezTo>
                  <a:pt x="674" y="527"/>
                  <a:pt x="674" y="527"/>
                  <a:pt x="674" y="527"/>
                </a:cubicBezTo>
                <a:cubicBezTo>
                  <a:pt x="674" y="528"/>
                  <a:pt x="674" y="529"/>
                  <a:pt x="674" y="529"/>
                </a:cubicBezTo>
                <a:cubicBezTo>
                  <a:pt x="675" y="530"/>
                  <a:pt x="677" y="530"/>
                  <a:pt x="679" y="530"/>
                </a:cubicBezTo>
                <a:cubicBezTo>
                  <a:pt x="681" y="531"/>
                  <a:pt x="683" y="533"/>
                  <a:pt x="685" y="534"/>
                </a:cubicBezTo>
                <a:cubicBezTo>
                  <a:pt x="686" y="534"/>
                  <a:pt x="687" y="534"/>
                  <a:pt x="689" y="534"/>
                </a:cubicBezTo>
                <a:cubicBezTo>
                  <a:pt x="689" y="533"/>
                  <a:pt x="690" y="533"/>
                  <a:pt x="690" y="532"/>
                </a:cubicBezTo>
                <a:cubicBezTo>
                  <a:pt x="686" y="529"/>
                  <a:pt x="686" y="529"/>
                  <a:pt x="686" y="529"/>
                </a:cubicBezTo>
                <a:cubicBezTo>
                  <a:pt x="686" y="529"/>
                  <a:pt x="685" y="529"/>
                  <a:pt x="685" y="529"/>
                </a:cubicBezTo>
                <a:cubicBezTo>
                  <a:pt x="683" y="528"/>
                  <a:pt x="682" y="525"/>
                  <a:pt x="681" y="524"/>
                </a:cubicBezTo>
                <a:cubicBezTo>
                  <a:pt x="681" y="524"/>
                  <a:pt x="679" y="525"/>
                  <a:pt x="679" y="524"/>
                </a:cubicBezTo>
                <a:cubicBezTo>
                  <a:pt x="676" y="524"/>
                  <a:pt x="674" y="522"/>
                  <a:pt x="672" y="521"/>
                </a:cubicBezTo>
                <a:cubicBezTo>
                  <a:pt x="670" y="521"/>
                  <a:pt x="669" y="521"/>
                  <a:pt x="667" y="520"/>
                </a:cubicBezTo>
                <a:close/>
                <a:moveTo>
                  <a:pt x="538" y="591"/>
                </a:moveTo>
                <a:cubicBezTo>
                  <a:pt x="538" y="592"/>
                  <a:pt x="539" y="593"/>
                  <a:pt x="539" y="593"/>
                </a:cubicBezTo>
                <a:cubicBezTo>
                  <a:pt x="538" y="596"/>
                  <a:pt x="538" y="596"/>
                  <a:pt x="538" y="596"/>
                </a:cubicBezTo>
                <a:cubicBezTo>
                  <a:pt x="534" y="594"/>
                  <a:pt x="537" y="593"/>
                  <a:pt x="538" y="591"/>
                </a:cubicBezTo>
                <a:close/>
                <a:moveTo>
                  <a:pt x="518" y="583"/>
                </a:moveTo>
                <a:cubicBezTo>
                  <a:pt x="518" y="583"/>
                  <a:pt x="519" y="586"/>
                  <a:pt x="519" y="586"/>
                </a:cubicBezTo>
                <a:cubicBezTo>
                  <a:pt x="522" y="587"/>
                  <a:pt x="520" y="584"/>
                  <a:pt x="518" y="583"/>
                </a:cubicBezTo>
                <a:close/>
                <a:moveTo>
                  <a:pt x="583" y="578"/>
                </a:moveTo>
                <a:cubicBezTo>
                  <a:pt x="584" y="579"/>
                  <a:pt x="586" y="580"/>
                  <a:pt x="587" y="580"/>
                </a:cubicBezTo>
                <a:cubicBezTo>
                  <a:pt x="586" y="581"/>
                  <a:pt x="585" y="583"/>
                  <a:pt x="583" y="582"/>
                </a:cubicBezTo>
                <a:cubicBezTo>
                  <a:pt x="583" y="582"/>
                  <a:pt x="584" y="581"/>
                  <a:pt x="584" y="580"/>
                </a:cubicBezTo>
                <a:cubicBezTo>
                  <a:pt x="583" y="580"/>
                  <a:pt x="580" y="580"/>
                  <a:pt x="582" y="579"/>
                </a:cubicBezTo>
                <a:cubicBezTo>
                  <a:pt x="584" y="578"/>
                  <a:pt x="581" y="578"/>
                  <a:pt x="583" y="578"/>
                </a:cubicBezTo>
                <a:close/>
                <a:moveTo>
                  <a:pt x="506" y="575"/>
                </a:moveTo>
                <a:cubicBezTo>
                  <a:pt x="507" y="575"/>
                  <a:pt x="506" y="576"/>
                  <a:pt x="506" y="576"/>
                </a:cubicBezTo>
                <a:cubicBezTo>
                  <a:pt x="507" y="577"/>
                  <a:pt x="509" y="578"/>
                  <a:pt x="510" y="578"/>
                </a:cubicBezTo>
                <a:cubicBezTo>
                  <a:pt x="512" y="579"/>
                  <a:pt x="516" y="579"/>
                  <a:pt x="516" y="579"/>
                </a:cubicBezTo>
                <a:cubicBezTo>
                  <a:pt x="518" y="580"/>
                  <a:pt x="515" y="578"/>
                  <a:pt x="515" y="578"/>
                </a:cubicBezTo>
                <a:cubicBezTo>
                  <a:pt x="512" y="576"/>
                  <a:pt x="510" y="576"/>
                  <a:pt x="506" y="575"/>
                </a:cubicBezTo>
                <a:close/>
                <a:moveTo>
                  <a:pt x="708" y="568"/>
                </a:moveTo>
                <a:cubicBezTo>
                  <a:pt x="707" y="569"/>
                  <a:pt x="707" y="570"/>
                  <a:pt x="707" y="570"/>
                </a:cubicBezTo>
                <a:cubicBezTo>
                  <a:pt x="706" y="571"/>
                  <a:pt x="705" y="570"/>
                  <a:pt x="704" y="570"/>
                </a:cubicBezTo>
                <a:cubicBezTo>
                  <a:pt x="703" y="571"/>
                  <a:pt x="702" y="572"/>
                  <a:pt x="702" y="573"/>
                </a:cubicBezTo>
                <a:cubicBezTo>
                  <a:pt x="703" y="574"/>
                  <a:pt x="703" y="574"/>
                  <a:pt x="702" y="574"/>
                </a:cubicBezTo>
                <a:cubicBezTo>
                  <a:pt x="702" y="576"/>
                  <a:pt x="701" y="578"/>
                  <a:pt x="701" y="579"/>
                </a:cubicBezTo>
                <a:cubicBezTo>
                  <a:pt x="703" y="578"/>
                  <a:pt x="705" y="579"/>
                  <a:pt x="706" y="578"/>
                </a:cubicBezTo>
                <a:cubicBezTo>
                  <a:pt x="707" y="577"/>
                  <a:pt x="706" y="576"/>
                  <a:pt x="706" y="576"/>
                </a:cubicBezTo>
                <a:cubicBezTo>
                  <a:pt x="706" y="576"/>
                  <a:pt x="713" y="571"/>
                  <a:pt x="708" y="574"/>
                </a:cubicBezTo>
                <a:cubicBezTo>
                  <a:pt x="708" y="573"/>
                  <a:pt x="708" y="572"/>
                  <a:pt x="708" y="572"/>
                </a:cubicBezTo>
                <a:cubicBezTo>
                  <a:pt x="711" y="571"/>
                  <a:pt x="709" y="570"/>
                  <a:pt x="708" y="568"/>
                </a:cubicBezTo>
                <a:close/>
                <a:moveTo>
                  <a:pt x="532" y="566"/>
                </a:moveTo>
                <a:cubicBezTo>
                  <a:pt x="535" y="567"/>
                  <a:pt x="536" y="570"/>
                  <a:pt x="532" y="570"/>
                </a:cubicBezTo>
                <a:cubicBezTo>
                  <a:pt x="532" y="569"/>
                  <a:pt x="532" y="569"/>
                  <a:pt x="532" y="569"/>
                </a:cubicBezTo>
                <a:cubicBezTo>
                  <a:pt x="530" y="569"/>
                  <a:pt x="528" y="569"/>
                  <a:pt x="527" y="568"/>
                </a:cubicBezTo>
                <a:cubicBezTo>
                  <a:pt x="527" y="567"/>
                  <a:pt x="527" y="567"/>
                  <a:pt x="527" y="567"/>
                </a:cubicBezTo>
                <a:cubicBezTo>
                  <a:pt x="528" y="567"/>
                  <a:pt x="531" y="566"/>
                  <a:pt x="532" y="566"/>
                </a:cubicBezTo>
                <a:close/>
                <a:moveTo>
                  <a:pt x="671" y="560"/>
                </a:moveTo>
                <a:cubicBezTo>
                  <a:pt x="670" y="560"/>
                  <a:pt x="670" y="561"/>
                  <a:pt x="670" y="562"/>
                </a:cubicBezTo>
                <a:cubicBezTo>
                  <a:pt x="670" y="563"/>
                  <a:pt x="668" y="564"/>
                  <a:pt x="668" y="564"/>
                </a:cubicBezTo>
                <a:cubicBezTo>
                  <a:pt x="669" y="566"/>
                  <a:pt x="669" y="566"/>
                  <a:pt x="669" y="566"/>
                </a:cubicBezTo>
                <a:cubicBezTo>
                  <a:pt x="669" y="566"/>
                  <a:pt x="671" y="566"/>
                  <a:pt x="671" y="566"/>
                </a:cubicBezTo>
                <a:cubicBezTo>
                  <a:pt x="672" y="567"/>
                  <a:pt x="671" y="569"/>
                  <a:pt x="672" y="569"/>
                </a:cubicBezTo>
                <a:cubicBezTo>
                  <a:pt x="672" y="569"/>
                  <a:pt x="674" y="569"/>
                  <a:pt x="674" y="569"/>
                </a:cubicBezTo>
                <a:cubicBezTo>
                  <a:pt x="679" y="570"/>
                  <a:pt x="678" y="570"/>
                  <a:pt x="683" y="568"/>
                </a:cubicBezTo>
                <a:cubicBezTo>
                  <a:pt x="683" y="569"/>
                  <a:pt x="683" y="570"/>
                  <a:pt x="682" y="570"/>
                </a:cubicBezTo>
                <a:cubicBezTo>
                  <a:pt x="682" y="572"/>
                  <a:pt x="682" y="572"/>
                  <a:pt x="682" y="572"/>
                </a:cubicBezTo>
                <a:cubicBezTo>
                  <a:pt x="683" y="572"/>
                  <a:pt x="683" y="573"/>
                  <a:pt x="683" y="573"/>
                </a:cubicBezTo>
                <a:cubicBezTo>
                  <a:pt x="684" y="573"/>
                  <a:pt x="685" y="573"/>
                  <a:pt x="686" y="573"/>
                </a:cubicBezTo>
                <a:cubicBezTo>
                  <a:pt x="685" y="572"/>
                  <a:pt x="686" y="572"/>
                  <a:pt x="686" y="572"/>
                </a:cubicBezTo>
                <a:cubicBezTo>
                  <a:pt x="686" y="572"/>
                  <a:pt x="687" y="571"/>
                  <a:pt x="687" y="571"/>
                </a:cubicBezTo>
                <a:cubicBezTo>
                  <a:pt x="686" y="571"/>
                  <a:pt x="685" y="570"/>
                  <a:pt x="685" y="570"/>
                </a:cubicBezTo>
                <a:cubicBezTo>
                  <a:pt x="685" y="569"/>
                  <a:pt x="685" y="568"/>
                  <a:pt x="685" y="568"/>
                </a:cubicBezTo>
                <a:cubicBezTo>
                  <a:pt x="685" y="568"/>
                  <a:pt x="687" y="567"/>
                  <a:pt x="686" y="567"/>
                </a:cubicBezTo>
                <a:cubicBezTo>
                  <a:pt x="684" y="567"/>
                  <a:pt x="680" y="568"/>
                  <a:pt x="677" y="568"/>
                </a:cubicBezTo>
                <a:cubicBezTo>
                  <a:pt x="677" y="566"/>
                  <a:pt x="677" y="566"/>
                  <a:pt x="677" y="566"/>
                </a:cubicBezTo>
                <a:cubicBezTo>
                  <a:pt x="676" y="566"/>
                  <a:pt x="676" y="567"/>
                  <a:pt x="676" y="567"/>
                </a:cubicBezTo>
                <a:cubicBezTo>
                  <a:pt x="674" y="568"/>
                  <a:pt x="672" y="566"/>
                  <a:pt x="671" y="565"/>
                </a:cubicBezTo>
                <a:cubicBezTo>
                  <a:pt x="671" y="565"/>
                  <a:pt x="672" y="562"/>
                  <a:pt x="671" y="562"/>
                </a:cubicBezTo>
                <a:cubicBezTo>
                  <a:pt x="672" y="562"/>
                  <a:pt x="673" y="559"/>
                  <a:pt x="671" y="560"/>
                </a:cubicBezTo>
                <a:close/>
                <a:moveTo>
                  <a:pt x="707" y="558"/>
                </a:moveTo>
                <a:cubicBezTo>
                  <a:pt x="706" y="560"/>
                  <a:pt x="706" y="560"/>
                  <a:pt x="706" y="560"/>
                </a:cubicBezTo>
                <a:cubicBezTo>
                  <a:pt x="703" y="561"/>
                  <a:pt x="702" y="559"/>
                  <a:pt x="700" y="559"/>
                </a:cubicBezTo>
                <a:cubicBezTo>
                  <a:pt x="699" y="560"/>
                  <a:pt x="698" y="561"/>
                  <a:pt x="697" y="562"/>
                </a:cubicBezTo>
                <a:cubicBezTo>
                  <a:pt x="698" y="562"/>
                  <a:pt x="698" y="565"/>
                  <a:pt x="697" y="566"/>
                </a:cubicBezTo>
                <a:cubicBezTo>
                  <a:pt x="695" y="566"/>
                  <a:pt x="695" y="566"/>
                  <a:pt x="695" y="566"/>
                </a:cubicBezTo>
                <a:cubicBezTo>
                  <a:pt x="695" y="567"/>
                  <a:pt x="694" y="568"/>
                  <a:pt x="694" y="568"/>
                </a:cubicBezTo>
                <a:cubicBezTo>
                  <a:pt x="693" y="570"/>
                  <a:pt x="695" y="570"/>
                  <a:pt x="694" y="571"/>
                </a:cubicBezTo>
                <a:cubicBezTo>
                  <a:pt x="692" y="572"/>
                  <a:pt x="692" y="572"/>
                  <a:pt x="692" y="572"/>
                </a:cubicBezTo>
                <a:cubicBezTo>
                  <a:pt x="693" y="575"/>
                  <a:pt x="692" y="578"/>
                  <a:pt x="694" y="579"/>
                </a:cubicBezTo>
                <a:cubicBezTo>
                  <a:pt x="696" y="580"/>
                  <a:pt x="696" y="579"/>
                  <a:pt x="698" y="580"/>
                </a:cubicBezTo>
                <a:cubicBezTo>
                  <a:pt x="698" y="579"/>
                  <a:pt x="699" y="579"/>
                  <a:pt x="698" y="578"/>
                </a:cubicBezTo>
                <a:cubicBezTo>
                  <a:pt x="694" y="576"/>
                  <a:pt x="700" y="571"/>
                  <a:pt x="701" y="570"/>
                </a:cubicBezTo>
                <a:cubicBezTo>
                  <a:pt x="701" y="569"/>
                  <a:pt x="701" y="569"/>
                  <a:pt x="701" y="569"/>
                </a:cubicBezTo>
                <a:cubicBezTo>
                  <a:pt x="701" y="569"/>
                  <a:pt x="700" y="569"/>
                  <a:pt x="699" y="569"/>
                </a:cubicBezTo>
                <a:cubicBezTo>
                  <a:pt x="700" y="568"/>
                  <a:pt x="702" y="562"/>
                  <a:pt x="703" y="562"/>
                </a:cubicBezTo>
                <a:cubicBezTo>
                  <a:pt x="704" y="561"/>
                  <a:pt x="706" y="562"/>
                  <a:pt x="707" y="562"/>
                </a:cubicBezTo>
                <a:cubicBezTo>
                  <a:pt x="708" y="559"/>
                  <a:pt x="707" y="561"/>
                  <a:pt x="709" y="559"/>
                </a:cubicBezTo>
                <a:cubicBezTo>
                  <a:pt x="709" y="559"/>
                  <a:pt x="708" y="558"/>
                  <a:pt x="707" y="558"/>
                </a:cubicBezTo>
                <a:close/>
                <a:moveTo>
                  <a:pt x="747" y="554"/>
                </a:moveTo>
                <a:cubicBezTo>
                  <a:pt x="747" y="555"/>
                  <a:pt x="746" y="560"/>
                  <a:pt x="748" y="558"/>
                </a:cubicBezTo>
                <a:cubicBezTo>
                  <a:pt x="750" y="558"/>
                  <a:pt x="749" y="556"/>
                  <a:pt x="749" y="554"/>
                </a:cubicBezTo>
                <a:cubicBezTo>
                  <a:pt x="748" y="554"/>
                  <a:pt x="747" y="554"/>
                  <a:pt x="747" y="554"/>
                </a:cubicBezTo>
                <a:close/>
                <a:moveTo>
                  <a:pt x="692" y="549"/>
                </a:moveTo>
                <a:cubicBezTo>
                  <a:pt x="692" y="549"/>
                  <a:pt x="686" y="555"/>
                  <a:pt x="690" y="552"/>
                </a:cubicBezTo>
                <a:cubicBezTo>
                  <a:pt x="691" y="552"/>
                  <a:pt x="696" y="547"/>
                  <a:pt x="692" y="549"/>
                </a:cubicBezTo>
                <a:close/>
                <a:moveTo>
                  <a:pt x="461" y="517"/>
                </a:moveTo>
                <a:cubicBezTo>
                  <a:pt x="464" y="520"/>
                  <a:pt x="464" y="521"/>
                  <a:pt x="465" y="526"/>
                </a:cubicBezTo>
                <a:cubicBezTo>
                  <a:pt x="464" y="526"/>
                  <a:pt x="462" y="526"/>
                  <a:pt x="463" y="526"/>
                </a:cubicBezTo>
                <a:cubicBezTo>
                  <a:pt x="463" y="526"/>
                  <a:pt x="460" y="526"/>
                  <a:pt x="462" y="526"/>
                </a:cubicBezTo>
                <a:cubicBezTo>
                  <a:pt x="461" y="526"/>
                  <a:pt x="459" y="526"/>
                  <a:pt x="459" y="526"/>
                </a:cubicBezTo>
                <a:cubicBezTo>
                  <a:pt x="459" y="523"/>
                  <a:pt x="459" y="523"/>
                  <a:pt x="459" y="523"/>
                </a:cubicBezTo>
                <a:cubicBezTo>
                  <a:pt x="457" y="522"/>
                  <a:pt x="459" y="525"/>
                  <a:pt x="458" y="525"/>
                </a:cubicBezTo>
                <a:cubicBezTo>
                  <a:pt x="457" y="525"/>
                  <a:pt x="457" y="525"/>
                  <a:pt x="457" y="525"/>
                </a:cubicBezTo>
                <a:cubicBezTo>
                  <a:pt x="457" y="525"/>
                  <a:pt x="457" y="519"/>
                  <a:pt x="457" y="518"/>
                </a:cubicBezTo>
                <a:cubicBezTo>
                  <a:pt x="458" y="517"/>
                  <a:pt x="460" y="517"/>
                  <a:pt x="461" y="517"/>
                </a:cubicBezTo>
                <a:close/>
                <a:moveTo>
                  <a:pt x="603" y="505"/>
                </a:moveTo>
                <a:cubicBezTo>
                  <a:pt x="607" y="504"/>
                  <a:pt x="601" y="509"/>
                  <a:pt x="601" y="509"/>
                </a:cubicBezTo>
                <a:cubicBezTo>
                  <a:pt x="599" y="509"/>
                  <a:pt x="601" y="506"/>
                  <a:pt x="601" y="506"/>
                </a:cubicBezTo>
                <a:cubicBezTo>
                  <a:pt x="602" y="505"/>
                  <a:pt x="602" y="506"/>
                  <a:pt x="603" y="505"/>
                </a:cubicBezTo>
                <a:close/>
                <a:moveTo>
                  <a:pt x="598" y="502"/>
                </a:moveTo>
                <a:cubicBezTo>
                  <a:pt x="598" y="502"/>
                  <a:pt x="597" y="502"/>
                  <a:pt x="599" y="503"/>
                </a:cubicBezTo>
                <a:cubicBezTo>
                  <a:pt x="600" y="503"/>
                  <a:pt x="599" y="504"/>
                  <a:pt x="599" y="505"/>
                </a:cubicBezTo>
                <a:cubicBezTo>
                  <a:pt x="599" y="506"/>
                  <a:pt x="592" y="512"/>
                  <a:pt x="591" y="512"/>
                </a:cubicBezTo>
                <a:cubicBezTo>
                  <a:pt x="590" y="512"/>
                  <a:pt x="590" y="511"/>
                  <a:pt x="589" y="511"/>
                </a:cubicBezTo>
                <a:cubicBezTo>
                  <a:pt x="589" y="511"/>
                  <a:pt x="588" y="511"/>
                  <a:pt x="587" y="511"/>
                </a:cubicBezTo>
                <a:cubicBezTo>
                  <a:pt x="589" y="509"/>
                  <a:pt x="591" y="506"/>
                  <a:pt x="593" y="505"/>
                </a:cubicBezTo>
                <a:cubicBezTo>
                  <a:pt x="594" y="504"/>
                  <a:pt x="596" y="505"/>
                  <a:pt x="596" y="504"/>
                </a:cubicBezTo>
                <a:cubicBezTo>
                  <a:pt x="597" y="503"/>
                  <a:pt x="597" y="502"/>
                  <a:pt x="598" y="502"/>
                </a:cubicBezTo>
                <a:close/>
                <a:moveTo>
                  <a:pt x="738" y="499"/>
                </a:moveTo>
                <a:cubicBezTo>
                  <a:pt x="736" y="499"/>
                  <a:pt x="732" y="502"/>
                  <a:pt x="732" y="503"/>
                </a:cubicBezTo>
                <a:cubicBezTo>
                  <a:pt x="731" y="504"/>
                  <a:pt x="732" y="506"/>
                  <a:pt x="732" y="506"/>
                </a:cubicBezTo>
                <a:cubicBezTo>
                  <a:pt x="732" y="507"/>
                  <a:pt x="730" y="507"/>
                  <a:pt x="728" y="507"/>
                </a:cubicBezTo>
                <a:cubicBezTo>
                  <a:pt x="728" y="509"/>
                  <a:pt x="729" y="511"/>
                  <a:pt x="728" y="513"/>
                </a:cubicBezTo>
                <a:cubicBezTo>
                  <a:pt x="727" y="515"/>
                  <a:pt x="727" y="515"/>
                  <a:pt x="727" y="515"/>
                </a:cubicBezTo>
                <a:cubicBezTo>
                  <a:pt x="727" y="517"/>
                  <a:pt x="729" y="520"/>
                  <a:pt x="727" y="523"/>
                </a:cubicBezTo>
                <a:cubicBezTo>
                  <a:pt x="724" y="525"/>
                  <a:pt x="724" y="525"/>
                  <a:pt x="724" y="525"/>
                </a:cubicBezTo>
                <a:cubicBezTo>
                  <a:pt x="726" y="526"/>
                  <a:pt x="725" y="525"/>
                  <a:pt x="725" y="526"/>
                </a:cubicBezTo>
                <a:cubicBezTo>
                  <a:pt x="727" y="527"/>
                  <a:pt x="728" y="527"/>
                  <a:pt x="729" y="527"/>
                </a:cubicBezTo>
                <a:cubicBezTo>
                  <a:pt x="728" y="528"/>
                  <a:pt x="728" y="528"/>
                  <a:pt x="727" y="529"/>
                </a:cubicBezTo>
                <a:cubicBezTo>
                  <a:pt x="728" y="529"/>
                  <a:pt x="726" y="531"/>
                  <a:pt x="726" y="531"/>
                </a:cubicBezTo>
                <a:cubicBezTo>
                  <a:pt x="725" y="531"/>
                  <a:pt x="725" y="529"/>
                  <a:pt x="722" y="529"/>
                </a:cubicBezTo>
                <a:cubicBezTo>
                  <a:pt x="722" y="530"/>
                  <a:pt x="722" y="530"/>
                  <a:pt x="722" y="530"/>
                </a:cubicBezTo>
                <a:cubicBezTo>
                  <a:pt x="722" y="530"/>
                  <a:pt x="721" y="532"/>
                  <a:pt x="721" y="532"/>
                </a:cubicBezTo>
                <a:cubicBezTo>
                  <a:pt x="722" y="532"/>
                  <a:pt x="724" y="534"/>
                  <a:pt x="720" y="533"/>
                </a:cubicBezTo>
                <a:cubicBezTo>
                  <a:pt x="721" y="533"/>
                  <a:pt x="719" y="533"/>
                  <a:pt x="718" y="533"/>
                </a:cubicBezTo>
                <a:cubicBezTo>
                  <a:pt x="718" y="533"/>
                  <a:pt x="717" y="535"/>
                  <a:pt x="717" y="536"/>
                </a:cubicBezTo>
                <a:cubicBezTo>
                  <a:pt x="717" y="536"/>
                  <a:pt x="720" y="536"/>
                  <a:pt x="718" y="535"/>
                </a:cubicBezTo>
                <a:cubicBezTo>
                  <a:pt x="720" y="536"/>
                  <a:pt x="722" y="536"/>
                  <a:pt x="723" y="536"/>
                </a:cubicBezTo>
                <a:cubicBezTo>
                  <a:pt x="723" y="536"/>
                  <a:pt x="723" y="538"/>
                  <a:pt x="722" y="538"/>
                </a:cubicBezTo>
                <a:cubicBezTo>
                  <a:pt x="722" y="536"/>
                  <a:pt x="722" y="536"/>
                  <a:pt x="722" y="536"/>
                </a:cubicBezTo>
                <a:cubicBezTo>
                  <a:pt x="722" y="537"/>
                  <a:pt x="720" y="537"/>
                  <a:pt x="720" y="537"/>
                </a:cubicBezTo>
                <a:cubicBezTo>
                  <a:pt x="719" y="538"/>
                  <a:pt x="720" y="539"/>
                  <a:pt x="720" y="540"/>
                </a:cubicBezTo>
                <a:cubicBezTo>
                  <a:pt x="716" y="542"/>
                  <a:pt x="716" y="542"/>
                  <a:pt x="716" y="542"/>
                </a:cubicBezTo>
                <a:cubicBezTo>
                  <a:pt x="716" y="543"/>
                  <a:pt x="715" y="543"/>
                  <a:pt x="714" y="544"/>
                </a:cubicBezTo>
                <a:cubicBezTo>
                  <a:pt x="717" y="548"/>
                  <a:pt x="715" y="548"/>
                  <a:pt x="720" y="547"/>
                </a:cubicBezTo>
                <a:cubicBezTo>
                  <a:pt x="722" y="547"/>
                  <a:pt x="721" y="547"/>
                  <a:pt x="721" y="546"/>
                </a:cubicBezTo>
                <a:cubicBezTo>
                  <a:pt x="723" y="546"/>
                  <a:pt x="726" y="546"/>
                  <a:pt x="730" y="546"/>
                </a:cubicBezTo>
                <a:cubicBezTo>
                  <a:pt x="732" y="546"/>
                  <a:pt x="733" y="546"/>
                  <a:pt x="736" y="546"/>
                </a:cubicBezTo>
                <a:cubicBezTo>
                  <a:pt x="736" y="547"/>
                  <a:pt x="735" y="548"/>
                  <a:pt x="736" y="548"/>
                </a:cubicBezTo>
                <a:cubicBezTo>
                  <a:pt x="738" y="548"/>
                  <a:pt x="739" y="545"/>
                  <a:pt x="740" y="545"/>
                </a:cubicBezTo>
                <a:cubicBezTo>
                  <a:pt x="741" y="545"/>
                  <a:pt x="741" y="547"/>
                  <a:pt x="741" y="547"/>
                </a:cubicBezTo>
                <a:cubicBezTo>
                  <a:pt x="745" y="547"/>
                  <a:pt x="748" y="546"/>
                  <a:pt x="754" y="545"/>
                </a:cubicBezTo>
                <a:cubicBezTo>
                  <a:pt x="752" y="550"/>
                  <a:pt x="751" y="548"/>
                  <a:pt x="756" y="549"/>
                </a:cubicBezTo>
                <a:cubicBezTo>
                  <a:pt x="756" y="548"/>
                  <a:pt x="757" y="546"/>
                  <a:pt x="758" y="545"/>
                </a:cubicBezTo>
                <a:cubicBezTo>
                  <a:pt x="758" y="545"/>
                  <a:pt x="759" y="545"/>
                  <a:pt x="760" y="545"/>
                </a:cubicBezTo>
                <a:cubicBezTo>
                  <a:pt x="759" y="546"/>
                  <a:pt x="760" y="547"/>
                  <a:pt x="759" y="548"/>
                </a:cubicBezTo>
                <a:cubicBezTo>
                  <a:pt x="758" y="549"/>
                  <a:pt x="756" y="549"/>
                  <a:pt x="756" y="550"/>
                </a:cubicBezTo>
                <a:cubicBezTo>
                  <a:pt x="755" y="551"/>
                  <a:pt x="756" y="552"/>
                  <a:pt x="755" y="553"/>
                </a:cubicBezTo>
                <a:cubicBezTo>
                  <a:pt x="755" y="553"/>
                  <a:pt x="753" y="554"/>
                  <a:pt x="752" y="554"/>
                </a:cubicBezTo>
                <a:cubicBezTo>
                  <a:pt x="752" y="554"/>
                  <a:pt x="752" y="556"/>
                  <a:pt x="752" y="556"/>
                </a:cubicBezTo>
                <a:cubicBezTo>
                  <a:pt x="753" y="556"/>
                  <a:pt x="754" y="557"/>
                  <a:pt x="754" y="556"/>
                </a:cubicBezTo>
                <a:cubicBezTo>
                  <a:pt x="756" y="556"/>
                  <a:pt x="758" y="553"/>
                  <a:pt x="759" y="551"/>
                </a:cubicBezTo>
                <a:cubicBezTo>
                  <a:pt x="758" y="552"/>
                  <a:pt x="759" y="549"/>
                  <a:pt x="760" y="549"/>
                </a:cubicBezTo>
                <a:cubicBezTo>
                  <a:pt x="761" y="548"/>
                  <a:pt x="762" y="549"/>
                  <a:pt x="763" y="548"/>
                </a:cubicBezTo>
                <a:cubicBezTo>
                  <a:pt x="763" y="548"/>
                  <a:pt x="764" y="545"/>
                  <a:pt x="764" y="545"/>
                </a:cubicBezTo>
                <a:cubicBezTo>
                  <a:pt x="766" y="545"/>
                  <a:pt x="766" y="545"/>
                  <a:pt x="766" y="545"/>
                </a:cubicBezTo>
                <a:cubicBezTo>
                  <a:pt x="766" y="545"/>
                  <a:pt x="766" y="547"/>
                  <a:pt x="766" y="547"/>
                </a:cubicBezTo>
                <a:cubicBezTo>
                  <a:pt x="768" y="548"/>
                  <a:pt x="768" y="548"/>
                  <a:pt x="768" y="548"/>
                </a:cubicBezTo>
                <a:cubicBezTo>
                  <a:pt x="769" y="549"/>
                  <a:pt x="768" y="550"/>
                  <a:pt x="768" y="551"/>
                </a:cubicBezTo>
                <a:cubicBezTo>
                  <a:pt x="768" y="552"/>
                  <a:pt x="767" y="551"/>
                  <a:pt x="766" y="552"/>
                </a:cubicBezTo>
                <a:cubicBezTo>
                  <a:pt x="766" y="554"/>
                  <a:pt x="766" y="556"/>
                  <a:pt x="766" y="557"/>
                </a:cubicBezTo>
                <a:cubicBezTo>
                  <a:pt x="767" y="557"/>
                  <a:pt x="768" y="556"/>
                  <a:pt x="768" y="556"/>
                </a:cubicBezTo>
                <a:cubicBezTo>
                  <a:pt x="769" y="555"/>
                  <a:pt x="769" y="553"/>
                  <a:pt x="769" y="552"/>
                </a:cubicBezTo>
                <a:cubicBezTo>
                  <a:pt x="772" y="555"/>
                  <a:pt x="772" y="553"/>
                  <a:pt x="771" y="558"/>
                </a:cubicBezTo>
                <a:cubicBezTo>
                  <a:pt x="773" y="558"/>
                  <a:pt x="773" y="558"/>
                  <a:pt x="776" y="558"/>
                </a:cubicBezTo>
                <a:cubicBezTo>
                  <a:pt x="776" y="556"/>
                  <a:pt x="776" y="556"/>
                  <a:pt x="777" y="554"/>
                </a:cubicBezTo>
                <a:cubicBezTo>
                  <a:pt x="777" y="553"/>
                  <a:pt x="779" y="550"/>
                  <a:pt x="779" y="549"/>
                </a:cubicBezTo>
                <a:cubicBezTo>
                  <a:pt x="780" y="546"/>
                  <a:pt x="780" y="546"/>
                  <a:pt x="780" y="546"/>
                </a:cubicBezTo>
                <a:cubicBezTo>
                  <a:pt x="779" y="547"/>
                  <a:pt x="778" y="547"/>
                  <a:pt x="778" y="547"/>
                </a:cubicBezTo>
                <a:cubicBezTo>
                  <a:pt x="777" y="548"/>
                  <a:pt x="778" y="549"/>
                  <a:pt x="778" y="550"/>
                </a:cubicBezTo>
                <a:cubicBezTo>
                  <a:pt x="777" y="550"/>
                  <a:pt x="773" y="551"/>
                  <a:pt x="774" y="546"/>
                </a:cubicBezTo>
                <a:cubicBezTo>
                  <a:pt x="774" y="545"/>
                  <a:pt x="777" y="543"/>
                  <a:pt x="778" y="542"/>
                </a:cubicBezTo>
                <a:cubicBezTo>
                  <a:pt x="778" y="542"/>
                  <a:pt x="777" y="541"/>
                  <a:pt x="778" y="540"/>
                </a:cubicBezTo>
                <a:cubicBezTo>
                  <a:pt x="777" y="541"/>
                  <a:pt x="776" y="541"/>
                  <a:pt x="776" y="541"/>
                </a:cubicBezTo>
                <a:cubicBezTo>
                  <a:pt x="776" y="542"/>
                  <a:pt x="776" y="542"/>
                  <a:pt x="776" y="542"/>
                </a:cubicBezTo>
                <a:cubicBezTo>
                  <a:pt x="775" y="543"/>
                  <a:pt x="774" y="543"/>
                  <a:pt x="774" y="544"/>
                </a:cubicBezTo>
                <a:cubicBezTo>
                  <a:pt x="773" y="545"/>
                  <a:pt x="773" y="547"/>
                  <a:pt x="773" y="549"/>
                </a:cubicBezTo>
                <a:cubicBezTo>
                  <a:pt x="772" y="549"/>
                  <a:pt x="771" y="548"/>
                  <a:pt x="769" y="548"/>
                </a:cubicBezTo>
                <a:cubicBezTo>
                  <a:pt x="768" y="546"/>
                  <a:pt x="768" y="546"/>
                  <a:pt x="768" y="546"/>
                </a:cubicBezTo>
                <a:cubicBezTo>
                  <a:pt x="769" y="546"/>
                  <a:pt x="770" y="546"/>
                  <a:pt x="771" y="546"/>
                </a:cubicBezTo>
                <a:cubicBezTo>
                  <a:pt x="771" y="546"/>
                  <a:pt x="771" y="544"/>
                  <a:pt x="772" y="544"/>
                </a:cubicBezTo>
                <a:cubicBezTo>
                  <a:pt x="770" y="543"/>
                  <a:pt x="770" y="543"/>
                  <a:pt x="769" y="542"/>
                </a:cubicBezTo>
                <a:cubicBezTo>
                  <a:pt x="769" y="542"/>
                  <a:pt x="769" y="541"/>
                  <a:pt x="769" y="540"/>
                </a:cubicBezTo>
                <a:cubicBezTo>
                  <a:pt x="769" y="540"/>
                  <a:pt x="771" y="540"/>
                  <a:pt x="771" y="540"/>
                </a:cubicBezTo>
                <a:cubicBezTo>
                  <a:pt x="772" y="538"/>
                  <a:pt x="772" y="537"/>
                  <a:pt x="773" y="535"/>
                </a:cubicBezTo>
                <a:cubicBezTo>
                  <a:pt x="771" y="536"/>
                  <a:pt x="771" y="536"/>
                  <a:pt x="770" y="536"/>
                </a:cubicBezTo>
                <a:cubicBezTo>
                  <a:pt x="770" y="538"/>
                  <a:pt x="770" y="538"/>
                  <a:pt x="770" y="538"/>
                </a:cubicBezTo>
                <a:cubicBezTo>
                  <a:pt x="769" y="538"/>
                  <a:pt x="769" y="537"/>
                  <a:pt x="768" y="537"/>
                </a:cubicBezTo>
                <a:cubicBezTo>
                  <a:pt x="767" y="537"/>
                  <a:pt x="765" y="539"/>
                  <a:pt x="765" y="539"/>
                </a:cubicBezTo>
                <a:cubicBezTo>
                  <a:pt x="764" y="539"/>
                  <a:pt x="764" y="538"/>
                  <a:pt x="763" y="538"/>
                </a:cubicBezTo>
                <a:cubicBezTo>
                  <a:pt x="764" y="537"/>
                  <a:pt x="764" y="535"/>
                  <a:pt x="765" y="534"/>
                </a:cubicBezTo>
                <a:cubicBezTo>
                  <a:pt x="764" y="534"/>
                  <a:pt x="764" y="535"/>
                  <a:pt x="764" y="535"/>
                </a:cubicBezTo>
                <a:cubicBezTo>
                  <a:pt x="763" y="535"/>
                  <a:pt x="762" y="535"/>
                  <a:pt x="762" y="535"/>
                </a:cubicBezTo>
                <a:cubicBezTo>
                  <a:pt x="762" y="535"/>
                  <a:pt x="762" y="534"/>
                  <a:pt x="762" y="533"/>
                </a:cubicBezTo>
                <a:cubicBezTo>
                  <a:pt x="761" y="532"/>
                  <a:pt x="761" y="532"/>
                  <a:pt x="760" y="532"/>
                </a:cubicBezTo>
                <a:cubicBezTo>
                  <a:pt x="762" y="531"/>
                  <a:pt x="762" y="531"/>
                  <a:pt x="762" y="531"/>
                </a:cubicBezTo>
                <a:cubicBezTo>
                  <a:pt x="762" y="531"/>
                  <a:pt x="763" y="527"/>
                  <a:pt x="764" y="526"/>
                </a:cubicBezTo>
                <a:cubicBezTo>
                  <a:pt x="762" y="525"/>
                  <a:pt x="762" y="525"/>
                  <a:pt x="761" y="524"/>
                </a:cubicBezTo>
                <a:cubicBezTo>
                  <a:pt x="760" y="524"/>
                  <a:pt x="760" y="524"/>
                  <a:pt x="760" y="524"/>
                </a:cubicBezTo>
                <a:cubicBezTo>
                  <a:pt x="759" y="526"/>
                  <a:pt x="759" y="526"/>
                  <a:pt x="759" y="526"/>
                </a:cubicBezTo>
                <a:cubicBezTo>
                  <a:pt x="754" y="528"/>
                  <a:pt x="756" y="524"/>
                  <a:pt x="755" y="523"/>
                </a:cubicBezTo>
                <a:cubicBezTo>
                  <a:pt x="751" y="526"/>
                  <a:pt x="756" y="525"/>
                  <a:pt x="750" y="525"/>
                </a:cubicBezTo>
                <a:cubicBezTo>
                  <a:pt x="750" y="525"/>
                  <a:pt x="750" y="528"/>
                  <a:pt x="750" y="528"/>
                </a:cubicBezTo>
                <a:cubicBezTo>
                  <a:pt x="749" y="528"/>
                  <a:pt x="749" y="527"/>
                  <a:pt x="748" y="526"/>
                </a:cubicBezTo>
                <a:cubicBezTo>
                  <a:pt x="747" y="526"/>
                  <a:pt x="745" y="527"/>
                  <a:pt x="744" y="527"/>
                </a:cubicBezTo>
                <a:cubicBezTo>
                  <a:pt x="743" y="527"/>
                  <a:pt x="745" y="526"/>
                  <a:pt x="745" y="526"/>
                </a:cubicBezTo>
                <a:cubicBezTo>
                  <a:pt x="745" y="524"/>
                  <a:pt x="745" y="524"/>
                  <a:pt x="745" y="524"/>
                </a:cubicBezTo>
                <a:cubicBezTo>
                  <a:pt x="743" y="525"/>
                  <a:pt x="743" y="525"/>
                  <a:pt x="741" y="525"/>
                </a:cubicBezTo>
                <a:cubicBezTo>
                  <a:pt x="746" y="521"/>
                  <a:pt x="745" y="521"/>
                  <a:pt x="740" y="518"/>
                </a:cubicBezTo>
                <a:cubicBezTo>
                  <a:pt x="739" y="518"/>
                  <a:pt x="740" y="520"/>
                  <a:pt x="740" y="520"/>
                </a:cubicBezTo>
                <a:cubicBezTo>
                  <a:pt x="739" y="520"/>
                  <a:pt x="739" y="519"/>
                  <a:pt x="738" y="519"/>
                </a:cubicBezTo>
                <a:cubicBezTo>
                  <a:pt x="737" y="522"/>
                  <a:pt x="736" y="523"/>
                  <a:pt x="734" y="525"/>
                </a:cubicBezTo>
                <a:cubicBezTo>
                  <a:pt x="734" y="525"/>
                  <a:pt x="735" y="522"/>
                  <a:pt x="735" y="522"/>
                </a:cubicBezTo>
                <a:cubicBezTo>
                  <a:pt x="734" y="523"/>
                  <a:pt x="734" y="520"/>
                  <a:pt x="734" y="520"/>
                </a:cubicBezTo>
                <a:cubicBezTo>
                  <a:pt x="734" y="520"/>
                  <a:pt x="733" y="519"/>
                  <a:pt x="734" y="518"/>
                </a:cubicBezTo>
                <a:cubicBezTo>
                  <a:pt x="734" y="516"/>
                  <a:pt x="737" y="515"/>
                  <a:pt x="737" y="514"/>
                </a:cubicBezTo>
                <a:cubicBezTo>
                  <a:pt x="738" y="512"/>
                  <a:pt x="737" y="510"/>
                  <a:pt x="737" y="508"/>
                </a:cubicBezTo>
                <a:cubicBezTo>
                  <a:pt x="738" y="508"/>
                  <a:pt x="738" y="508"/>
                  <a:pt x="738" y="508"/>
                </a:cubicBezTo>
                <a:cubicBezTo>
                  <a:pt x="738" y="508"/>
                  <a:pt x="740" y="508"/>
                  <a:pt x="740" y="507"/>
                </a:cubicBezTo>
                <a:cubicBezTo>
                  <a:pt x="742" y="506"/>
                  <a:pt x="743" y="504"/>
                  <a:pt x="740" y="504"/>
                </a:cubicBezTo>
                <a:cubicBezTo>
                  <a:pt x="740" y="503"/>
                  <a:pt x="740" y="503"/>
                  <a:pt x="740" y="503"/>
                </a:cubicBezTo>
                <a:cubicBezTo>
                  <a:pt x="740" y="502"/>
                  <a:pt x="741" y="503"/>
                  <a:pt x="742" y="503"/>
                </a:cubicBezTo>
                <a:cubicBezTo>
                  <a:pt x="742" y="501"/>
                  <a:pt x="742" y="501"/>
                  <a:pt x="742" y="501"/>
                </a:cubicBezTo>
                <a:cubicBezTo>
                  <a:pt x="744" y="501"/>
                  <a:pt x="744" y="501"/>
                  <a:pt x="744" y="501"/>
                </a:cubicBezTo>
                <a:cubicBezTo>
                  <a:pt x="744" y="500"/>
                  <a:pt x="743" y="499"/>
                  <a:pt x="744" y="499"/>
                </a:cubicBezTo>
                <a:cubicBezTo>
                  <a:pt x="743" y="499"/>
                  <a:pt x="740" y="500"/>
                  <a:pt x="741" y="500"/>
                </a:cubicBezTo>
                <a:cubicBezTo>
                  <a:pt x="740" y="500"/>
                  <a:pt x="738" y="499"/>
                  <a:pt x="738" y="499"/>
                </a:cubicBezTo>
                <a:close/>
                <a:moveTo>
                  <a:pt x="363" y="494"/>
                </a:moveTo>
                <a:cubicBezTo>
                  <a:pt x="366" y="494"/>
                  <a:pt x="366" y="496"/>
                  <a:pt x="367" y="498"/>
                </a:cubicBezTo>
                <a:cubicBezTo>
                  <a:pt x="368" y="498"/>
                  <a:pt x="369" y="497"/>
                  <a:pt x="369" y="497"/>
                </a:cubicBezTo>
                <a:cubicBezTo>
                  <a:pt x="370" y="498"/>
                  <a:pt x="369" y="501"/>
                  <a:pt x="369" y="502"/>
                </a:cubicBezTo>
                <a:cubicBezTo>
                  <a:pt x="370" y="503"/>
                  <a:pt x="372" y="504"/>
                  <a:pt x="373" y="505"/>
                </a:cubicBezTo>
                <a:cubicBezTo>
                  <a:pt x="374" y="506"/>
                  <a:pt x="373" y="507"/>
                  <a:pt x="373" y="509"/>
                </a:cubicBezTo>
                <a:cubicBezTo>
                  <a:pt x="374" y="510"/>
                  <a:pt x="375" y="511"/>
                  <a:pt x="376" y="513"/>
                </a:cubicBezTo>
                <a:cubicBezTo>
                  <a:pt x="375" y="514"/>
                  <a:pt x="376" y="514"/>
                  <a:pt x="375" y="515"/>
                </a:cubicBezTo>
                <a:cubicBezTo>
                  <a:pt x="374" y="515"/>
                  <a:pt x="372" y="515"/>
                  <a:pt x="371" y="515"/>
                </a:cubicBezTo>
                <a:cubicBezTo>
                  <a:pt x="371" y="512"/>
                  <a:pt x="371" y="508"/>
                  <a:pt x="369" y="505"/>
                </a:cubicBezTo>
                <a:cubicBezTo>
                  <a:pt x="369" y="505"/>
                  <a:pt x="368" y="505"/>
                  <a:pt x="367" y="505"/>
                </a:cubicBezTo>
                <a:cubicBezTo>
                  <a:pt x="367" y="504"/>
                  <a:pt x="368" y="503"/>
                  <a:pt x="367" y="503"/>
                </a:cubicBezTo>
                <a:cubicBezTo>
                  <a:pt x="367" y="500"/>
                  <a:pt x="362" y="499"/>
                  <a:pt x="362" y="497"/>
                </a:cubicBezTo>
                <a:cubicBezTo>
                  <a:pt x="362" y="495"/>
                  <a:pt x="362" y="494"/>
                  <a:pt x="363" y="494"/>
                </a:cubicBezTo>
                <a:close/>
                <a:moveTo>
                  <a:pt x="625" y="481"/>
                </a:moveTo>
                <a:cubicBezTo>
                  <a:pt x="626" y="481"/>
                  <a:pt x="626" y="481"/>
                  <a:pt x="627" y="482"/>
                </a:cubicBezTo>
                <a:cubicBezTo>
                  <a:pt x="626" y="484"/>
                  <a:pt x="626" y="485"/>
                  <a:pt x="626" y="487"/>
                </a:cubicBezTo>
                <a:cubicBezTo>
                  <a:pt x="625" y="488"/>
                  <a:pt x="625" y="487"/>
                  <a:pt x="623" y="487"/>
                </a:cubicBezTo>
                <a:cubicBezTo>
                  <a:pt x="623" y="487"/>
                  <a:pt x="622" y="489"/>
                  <a:pt x="621" y="489"/>
                </a:cubicBezTo>
                <a:cubicBezTo>
                  <a:pt x="621" y="488"/>
                  <a:pt x="620" y="488"/>
                  <a:pt x="621" y="486"/>
                </a:cubicBezTo>
                <a:cubicBezTo>
                  <a:pt x="621" y="484"/>
                  <a:pt x="624" y="482"/>
                  <a:pt x="625" y="481"/>
                </a:cubicBezTo>
                <a:close/>
                <a:moveTo>
                  <a:pt x="519" y="480"/>
                </a:moveTo>
                <a:cubicBezTo>
                  <a:pt x="519" y="480"/>
                  <a:pt x="517" y="483"/>
                  <a:pt x="517" y="483"/>
                </a:cubicBezTo>
                <a:cubicBezTo>
                  <a:pt x="520" y="484"/>
                  <a:pt x="522" y="485"/>
                  <a:pt x="526" y="486"/>
                </a:cubicBezTo>
                <a:cubicBezTo>
                  <a:pt x="526" y="486"/>
                  <a:pt x="526" y="483"/>
                  <a:pt x="526" y="483"/>
                </a:cubicBezTo>
                <a:cubicBezTo>
                  <a:pt x="525" y="483"/>
                  <a:pt x="524" y="483"/>
                  <a:pt x="524" y="483"/>
                </a:cubicBezTo>
                <a:cubicBezTo>
                  <a:pt x="522" y="481"/>
                  <a:pt x="522" y="481"/>
                  <a:pt x="519" y="480"/>
                </a:cubicBezTo>
                <a:close/>
                <a:moveTo>
                  <a:pt x="357" y="474"/>
                </a:moveTo>
                <a:cubicBezTo>
                  <a:pt x="360" y="474"/>
                  <a:pt x="359" y="477"/>
                  <a:pt x="357" y="478"/>
                </a:cubicBezTo>
                <a:cubicBezTo>
                  <a:pt x="359" y="479"/>
                  <a:pt x="360" y="479"/>
                  <a:pt x="361" y="480"/>
                </a:cubicBezTo>
                <a:cubicBezTo>
                  <a:pt x="361" y="485"/>
                  <a:pt x="361" y="489"/>
                  <a:pt x="361" y="494"/>
                </a:cubicBezTo>
                <a:cubicBezTo>
                  <a:pt x="360" y="494"/>
                  <a:pt x="359" y="494"/>
                  <a:pt x="357" y="494"/>
                </a:cubicBezTo>
                <a:cubicBezTo>
                  <a:pt x="357" y="493"/>
                  <a:pt x="356" y="492"/>
                  <a:pt x="356" y="492"/>
                </a:cubicBezTo>
                <a:cubicBezTo>
                  <a:pt x="356" y="490"/>
                  <a:pt x="357" y="490"/>
                  <a:pt x="357" y="489"/>
                </a:cubicBezTo>
                <a:cubicBezTo>
                  <a:pt x="359" y="483"/>
                  <a:pt x="354" y="480"/>
                  <a:pt x="351" y="478"/>
                </a:cubicBezTo>
                <a:cubicBezTo>
                  <a:pt x="352" y="478"/>
                  <a:pt x="355" y="477"/>
                  <a:pt x="357" y="477"/>
                </a:cubicBezTo>
                <a:cubicBezTo>
                  <a:pt x="356" y="477"/>
                  <a:pt x="355" y="474"/>
                  <a:pt x="357" y="474"/>
                </a:cubicBezTo>
                <a:close/>
                <a:moveTo>
                  <a:pt x="667" y="473"/>
                </a:moveTo>
                <a:cubicBezTo>
                  <a:pt x="667" y="473"/>
                  <a:pt x="672" y="476"/>
                  <a:pt x="672" y="476"/>
                </a:cubicBezTo>
                <a:cubicBezTo>
                  <a:pt x="672" y="476"/>
                  <a:pt x="672" y="478"/>
                  <a:pt x="672" y="478"/>
                </a:cubicBezTo>
                <a:cubicBezTo>
                  <a:pt x="671" y="478"/>
                  <a:pt x="669" y="479"/>
                  <a:pt x="669" y="479"/>
                </a:cubicBezTo>
                <a:cubicBezTo>
                  <a:pt x="668" y="479"/>
                  <a:pt x="666" y="473"/>
                  <a:pt x="667" y="473"/>
                </a:cubicBezTo>
                <a:close/>
                <a:moveTo>
                  <a:pt x="634" y="463"/>
                </a:moveTo>
                <a:cubicBezTo>
                  <a:pt x="634" y="465"/>
                  <a:pt x="634" y="467"/>
                  <a:pt x="634" y="469"/>
                </a:cubicBezTo>
                <a:cubicBezTo>
                  <a:pt x="633" y="469"/>
                  <a:pt x="633" y="469"/>
                  <a:pt x="633" y="469"/>
                </a:cubicBezTo>
                <a:cubicBezTo>
                  <a:pt x="633" y="470"/>
                  <a:pt x="634" y="470"/>
                  <a:pt x="633" y="472"/>
                </a:cubicBezTo>
                <a:cubicBezTo>
                  <a:pt x="631" y="471"/>
                  <a:pt x="628" y="474"/>
                  <a:pt x="630" y="468"/>
                </a:cubicBezTo>
                <a:cubicBezTo>
                  <a:pt x="630" y="467"/>
                  <a:pt x="632" y="467"/>
                  <a:pt x="633" y="467"/>
                </a:cubicBezTo>
                <a:cubicBezTo>
                  <a:pt x="633" y="466"/>
                  <a:pt x="633" y="465"/>
                  <a:pt x="633" y="464"/>
                </a:cubicBezTo>
                <a:cubicBezTo>
                  <a:pt x="633" y="464"/>
                  <a:pt x="634" y="463"/>
                  <a:pt x="634" y="463"/>
                </a:cubicBezTo>
                <a:close/>
                <a:moveTo>
                  <a:pt x="374" y="461"/>
                </a:moveTo>
                <a:cubicBezTo>
                  <a:pt x="374" y="461"/>
                  <a:pt x="374" y="463"/>
                  <a:pt x="374" y="463"/>
                </a:cubicBezTo>
                <a:cubicBezTo>
                  <a:pt x="375" y="464"/>
                  <a:pt x="376" y="463"/>
                  <a:pt x="376" y="463"/>
                </a:cubicBezTo>
                <a:cubicBezTo>
                  <a:pt x="376" y="467"/>
                  <a:pt x="375" y="470"/>
                  <a:pt x="377" y="474"/>
                </a:cubicBezTo>
                <a:cubicBezTo>
                  <a:pt x="377" y="474"/>
                  <a:pt x="379" y="476"/>
                  <a:pt x="379" y="476"/>
                </a:cubicBezTo>
                <a:cubicBezTo>
                  <a:pt x="379" y="477"/>
                  <a:pt x="378" y="478"/>
                  <a:pt x="379" y="479"/>
                </a:cubicBezTo>
                <a:cubicBezTo>
                  <a:pt x="379" y="479"/>
                  <a:pt x="379" y="479"/>
                  <a:pt x="379" y="479"/>
                </a:cubicBezTo>
                <a:cubicBezTo>
                  <a:pt x="380" y="481"/>
                  <a:pt x="381" y="483"/>
                  <a:pt x="383" y="485"/>
                </a:cubicBezTo>
                <a:cubicBezTo>
                  <a:pt x="384" y="486"/>
                  <a:pt x="384" y="486"/>
                  <a:pt x="384" y="486"/>
                </a:cubicBezTo>
                <a:cubicBezTo>
                  <a:pt x="385" y="488"/>
                  <a:pt x="383" y="488"/>
                  <a:pt x="383" y="489"/>
                </a:cubicBezTo>
                <a:cubicBezTo>
                  <a:pt x="384" y="490"/>
                  <a:pt x="387" y="497"/>
                  <a:pt x="389" y="497"/>
                </a:cubicBezTo>
                <a:cubicBezTo>
                  <a:pt x="389" y="498"/>
                  <a:pt x="389" y="498"/>
                  <a:pt x="389" y="498"/>
                </a:cubicBezTo>
                <a:cubicBezTo>
                  <a:pt x="390" y="499"/>
                  <a:pt x="392" y="498"/>
                  <a:pt x="393" y="499"/>
                </a:cubicBezTo>
                <a:cubicBezTo>
                  <a:pt x="391" y="503"/>
                  <a:pt x="392" y="505"/>
                  <a:pt x="393" y="510"/>
                </a:cubicBezTo>
                <a:cubicBezTo>
                  <a:pt x="392" y="510"/>
                  <a:pt x="390" y="510"/>
                  <a:pt x="389" y="511"/>
                </a:cubicBezTo>
                <a:cubicBezTo>
                  <a:pt x="389" y="511"/>
                  <a:pt x="389" y="512"/>
                  <a:pt x="389" y="513"/>
                </a:cubicBezTo>
                <a:cubicBezTo>
                  <a:pt x="389" y="513"/>
                  <a:pt x="387" y="512"/>
                  <a:pt x="387" y="513"/>
                </a:cubicBezTo>
                <a:cubicBezTo>
                  <a:pt x="386" y="508"/>
                  <a:pt x="387" y="503"/>
                  <a:pt x="385" y="499"/>
                </a:cubicBezTo>
                <a:cubicBezTo>
                  <a:pt x="385" y="498"/>
                  <a:pt x="383" y="499"/>
                  <a:pt x="383" y="499"/>
                </a:cubicBezTo>
                <a:cubicBezTo>
                  <a:pt x="383" y="498"/>
                  <a:pt x="383" y="497"/>
                  <a:pt x="383" y="496"/>
                </a:cubicBezTo>
                <a:cubicBezTo>
                  <a:pt x="383" y="495"/>
                  <a:pt x="383" y="495"/>
                  <a:pt x="383" y="495"/>
                </a:cubicBezTo>
                <a:cubicBezTo>
                  <a:pt x="382" y="495"/>
                  <a:pt x="380" y="495"/>
                  <a:pt x="379" y="495"/>
                </a:cubicBezTo>
                <a:cubicBezTo>
                  <a:pt x="379" y="491"/>
                  <a:pt x="378" y="492"/>
                  <a:pt x="380" y="489"/>
                </a:cubicBezTo>
                <a:cubicBezTo>
                  <a:pt x="378" y="488"/>
                  <a:pt x="378" y="486"/>
                  <a:pt x="376" y="487"/>
                </a:cubicBezTo>
                <a:cubicBezTo>
                  <a:pt x="376" y="488"/>
                  <a:pt x="377" y="488"/>
                  <a:pt x="375" y="488"/>
                </a:cubicBezTo>
                <a:cubicBezTo>
                  <a:pt x="374" y="488"/>
                  <a:pt x="374" y="485"/>
                  <a:pt x="373" y="485"/>
                </a:cubicBezTo>
                <a:cubicBezTo>
                  <a:pt x="372" y="484"/>
                  <a:pt x="369" y="483"/>
                  <a:pt x="368" y="482"/>
                </a:cubicBezTo>
                <a:cubicBezTo>
                  <a:pt x="367" y="481"/>
                  <a:pt x="368" y="480"/>
                  <a:pt x="367" y="478"/>
                </a:cubicBezTo>
                <a:cubicBezTo>
                  <a:pt x="368" y="478"/>
                  <a:pt x="369" y="478"/>
                  <a:pt x="369" y="477"/>
                </a:cubicBezTo>
                <a:cubicBezTo>
                  <a:pt x="364" y="475"/>
                  <a:pt x="366" y="477"/>
                  <a:pt x="363" y="473"/>
                </a:cubicBezTo>
                <a:cubicBezTo>
                  <a:pt x="365" y="471"/>
                  <a:pt x="367" y="468"/>
                  <a:pt x="368" y="465"/>
                </a:cubicBezTo>
                <a:cubicBezTo>
                  <a:pt x="369" y="465"/>
                  <a:pt x="371" y="465"/>
                  <a:pt x="373" y="465"/>
                </a:cubicBezTo>
                <a:cubicBezTo>
                  <a:pt x="373" y="465"/>
                  <a:pt x="373" y="463"/>
                  <a:pt x="373" y="463"/>
                </a:cubicBezTo>
                <a:cubicBezTo>
                  <a:pt x="373" y="463"/>
                  <a:pt x="372" y="463"/>
                  <a:pt x="372" y="462"/>
                </a:cubicBezTo>
                <a:lnTo>
                  <a:pt x="374" y="461"/>
                </a:lnTo>
                <a:close/>
                <a:moveTo>
                  <a:pt x="592" y="457"/>
                </a:moveTo>
                <a:cubicBezTo>
                  <a:pt x="594" y="457"/>
                  <a:pt x="592" y="459"/>
                  <a:pt x="592" y="459"/>
                </a:cubicBezTo>
                <a:cubicBezTo>
                  <a:pt x="590" y="459"/>
                  <a:pt x="591" y="458"/>
                  <a:pt x="592" y="457"/>
                </a:cubicBezTo>
                <a:close/>
                <a:moveTo>
                  <a:pt x="651" y="453"/>
                </a:moveTo>
                <a:cubicBezTo>
                  <a:pt x="652" y="453"/>
                  <a:pt x="654" y="456"/>
                  <a:pt x="652" y="455"/>
                </a:cubicBezTo>
                <a:cubicBezTo>
                  <a:pt x="652" y="455"/>
                  <a:pt x="650" y="452"/>
                  <a:pt x="651" y="453"/>
                </a:cubicBezTo>
                <a:close/>
                <a:moveTo>
                  <a:pt x="591" y="442"/>
                </a:moveTo>
                <a:cubicBezTo>
                  <a:pt x="591" y="442"/>
                  <a:pt x="591" y="442"/>
                  <a:pt x="591" y="442"/>
                </a:cubicBezTo>
                <a:cubicBezTo>
                  <a:pt x="590" y="444"/>
                  <a:pt x="592" y="445"/>
                  <a:pt x="589" y="446"/>
                </a:cubicBezTo>
                <a:cubicBezTo>
                  <a:pt x="588" y="447"/>
                  <a:pt x="589" y="443"/>
                  <a:pt x="591" y="442"/>
                </a:cubicBezTo>
                <a:close/>
                <a:moveTo>
                  <a:pt x="535" y="439"/>
                </a:moveTo>
                <a:cubicBezTo>
                  <a:pt x="534" y="439"/>
                  <a:pt x="534" y="440"/>
                  <a:pt x="536" y="441"/>
                </a:cubicBezTo>
                <a:cubicBezTo>
                  <a:pt x="536" y="441"/>
                  <a:pt x="537" y="438"/>
                  <a:pt x="535" y="439"/>
                </a:cubicBezTo>
                <a:close/>
                <a:moveTo>
                  <a:pt x="579" y="435"/>
                </a:moveTo>
                <a:cubicBezTo>
                  <a:pt x="581" y="435"/>
                  <a:pt x="582" y="437"/>
                  <a:pt x="583" y="437"/>
                </a:cubicBezTo>
                <a:cubicBezTo>
                  <a:pt x="583" y="438"/>
                  <a:pt x="583" y="439"/>
                  <a:pt x="583" y="439"/>
                </a:cubicBezTo>
                <a:cubicBezTo>
                  <a:pt x="582" y="439"/>
                  <a:pt x="580" y="439"/>
                  <a:pt x="578" y="439"/>
                </a:cubicBezTo>
                <a:cubicBezTo>
                  <a:pt x="578" y="438"/>
                  <a:pt x="576" y="436"/>
                  <a:pt x="579" y="435"/>
                </a:cubicBezTo>
                <a:close/>
                <a:moveTo>
                  <a:pt x="534" y="434"/>
                </a:moveTo>
                <a:cubicBezTo>
                  <a:pt x="532" y="434"/>
                  <a:pt x="533" y="436"/>
                  <a:pt x="534" y="436"/>
                </a:cubicBezTo>
                <a:cubicBezTo>
                  <a:pt x="534" y="436"/>
                  <a:pt x="536" y="433"/>
                  <a:pt x="534" y="434"/>
                </a:cubicBezTo>
                <a:close/>
                <a:moveTo>
                  <a:pt x="330" y="432"/>
                </a:moveTo>
                <a:cubicBezTo>
                  <a:pt x="330" y="433"/>
                  <a:pt x="330" y="433"/>
                  <a:pt x="330" y="433"/>
                </a:cubicBezTo>
                <a:cubicBezTo>
                  <a:pt x="334" y="432"/>
                  <a:pt x="331" y="435"/>
                  <a:pt x="331" y="435"/>
                </a:cubicBezTo>
                <a:cubicBezTo>
                  <a:pt x="328" y="435"/>
                  <a:pt x="329" y="432"/>
                  <a:pt x="330" y="432"/>
                </a:cubicBezTo>
                <a:close/>
                <a:moveTo>
                  <a:pt x="538" y="430"/>
                </a:moveTo>
                <a:cubicBezTo>
                  <a:pt x="538" y="434"/>
                  <a:pt x="537" y="437"/>
                  <a:pt x="537" y="440"/>
                </a:cubicBezTo>
                <a:cubicBezTo>
                  <a:pt x="537" y="440"/>
                  <a:pt x="539" y="440"/>
                  <a:pt x="539" y="440"/>
                </a:cubicBezTo>
                <a:cubicBezTo>
                  <a:pt x="540" y="437"/>
                  <a:pt x="541" y="434"/>
                  <a:pt x="541" y="431"/>
                </a:cubicBezTo>
                <a:cubicBezTo>
                  <a:pt x="540" y="430"/>
                  <a:pt x="539" y="431"/>
                  <a:pt x="538" y="430"/>
                </a:cubicBezTo>
                <a:close/>
                <a:moveTo>
                  <a:pt x="535" y="429"/>
                </a:moveTo>
                <a:cubicBezTo>
                  <a:pt x="533" y="430"/>
                  <a:pt x="531" y="433"/>
                  <a:pt x="535" y="432"/>
                </a:cubicBezTo>
                <a:cubicBezTo>
                  <a:pt x="535" y="432"/>
                  <a:pt x="538" y="429"/>
                  <a:pt x="535" y="429"/>
                </a:cubicBezTo>
                <a:close/>
                <a:moveTo>
                  <a:pt x="341" y="409"/>
                </a:moveTo>
                <a:cubicBezTo>
                  <a:pt x="342" y="410"/>
                  <a:pt x="342" y="411"/>
                  <a:pt x="342" y="411"/>
                </a:cubicBezTo>
                <a:cubicBezTo>
                  <a:pt x="343" y="411"/>
                  <a:pt x="344" y="411"/>
                  <a:pt x="345" y="411"/>
                </a:cubicBezTo>
                <a:cubicBezTo>
                  <a:pt x="344" y="413"/>
                  <a:pt x="344" y="414"/>
                  <a:pt x="344" y="415"/>
                </a:cubicBezTo>
                <a:cubicBezTo>
                  <a:pt x="343" y="416"/>
                  <a:pt x="342" y="416"/>
                  <a:pt x="342" y="417"/>
                </a:cubicBezTo>
                <a:cubicBezTo>
                  <a:pt x="341" y="419"/>
                  <a:pt x="343" y="419"/>
                  <a:pt x="343" y="421"/>
                </a:cubicBezTo>
                <a:cubicBezTo>
                  <a:pt x="343" y="421"/>
                  <a:pt x="341" y="422"/>
                  <a:pt x="341" y="422"/>
                </a:cubicBezTo>
                <a:cubicBezTo>
                  <a:pt x="338" y="428"/>
                  <a:pt x="342" y="429"/>
                  <a:pt x="335" y="431"/>
                </a:cubicBezTo>
                <a:cubicBezTo>
                  <a:pt x="335" y="429"/>
                  <a:pt x="335" y="429"/>
                  <a:pt x="335" y="426"/>
                </a:cubicBezTo>
                <a:cubicBezTo>
                  <a:pt x="334" y="421"/>
                  <a:pt x="332" y="423"/>
                  <a:pt x="335" y="418"/>
                </a:cubicBezTo>
                <a:cubicBezTo>
                  <a:pt x="337" y="415"/>
                  <a:pt x="339" y="412"/>
                  <a:pt x="341" y="409"/>
                </a:cubicBezTo>
                <a:close/>
                <a:moveTo>
                  <a:pt x="334" y="402"/>
                </a:moveTo>
                <a:cubicBezTo>
                  <a:pt x="334" y="404"/>
                  <a:pt x="337" y="408"/>
                  <a:pt x="332" y="409"/>
                </a:cubicBezTo>
                <a:cubicBezTo>
                  <a:pt x="331" y="409"/>
                  <a:pt x="331" y="407"/>
                  <a:pt x="330" y="405"/>
                </a:cubicBezTo>
                <a:cubicBezTo>
                  <a:pt x="331" y="404"/>
                  <a:pt x="332" y="403"/>
                  <a:pt x="334" y="402"/>
                </a:cubicBezTo>
                <a:close/>
                <a:moveTo>
                  <a:pt x="626" y="391"/>
                </a:moveTo>
                <a:cubicBezTo>
                  <a:pt x="627" y="392"/>
                  <a:pt x="627" y="392"/>
                  <a:pt x="627" y="392"/>
                </a:cubicBezTo>
                <a:cubicBezTo>
                  <a:pt x="626" y="391"/>
                  <a:pt x="627" y="391"/>
                  <a:pt x="626" y="391"/>
                </a:cubicBezTo>
                <a:close/>
                <a:moveTo>
                  <a:pt x="635" y="374"/>
                </a:moveTo>
                <a:cubicBezTo>
                  <a:pt x="635" y="376"/>
                  <a:pt x="635" y="376"/>
                  <a:pt x="635" y="376"/>
                </a:cubicBezTo>
                <a:cubicBezTo>
                  <a:pt x="638" y="375"/>
                  <a:pt x="638" y="374"/>
                  <a:pt x="635" y="374"/>
                </a:cubicBezTo>
                <a:close/>
                <a:moveTo>
                  <a:pt x="611" y="353"/>
                </a:moveTo>
                <a:cubicBezTo>
                  <a:pt x="611" y="353"/>
                  <a:pt x="613" y="355"/>
                  <a:pt x="613" y="356"/>
                </a:cubicBezTo>
                <a:cubicBezTo>
                  <a:pt x="620" y="354"/>
                  <a:pt x="613" y="354"/>
                  <a:pt x="611" y="353"/>
                </a:cubicBezTo>
                <a:close/>
                <a:moveTo>
                  <a:pt x="586" y="328"/>
                </a:moveTo>
                <a:cubicBezTo>
                  <a:pt x="585" y="328"/>
                  <a:pt x="587" y="330"/>
                  <a:pt x="587" y="330"/>
                </a:cubicBezTo>
                <a:cubicBezTo>
                  <a:pt x="587" y="330"/>
                  <a:pt x="589" y="326"/>
                  <a:pt x="586" y="328"/>
                </a:cubicBezTo>
                <a:close/>
                <a:moveTo>
                  <a:pt x="657" y="320"/>
                </a:moveTo>
                <a:cubicBezTo>
                  <a:pt x="657" y="321"/>
                  <a:pt x="659" y="324"/>
                  <a:pt x="657" y="322"/>
                </a:cubicBezTo>
                <a:cubicBezTo>
                  <a:pt x="657" y="322"/>
                  <a:pt x="655" y="320"/>
                  <a:pt x="657" y="320"/>
                </a:cubicBezTo>
                <a:close/>
                <a:moveTo>
                  <a:pt x="485" y="299"/>
                </a:moveTo>
                <a:cubicBezTo>
                  <a:pt x="486" y="300"/>
                  <a:pt x="487" y="303"/>
                  <a:pt x="488" y="303"/>
                </a:cubicBezTo>
                <a:cubicBezTo>
                  <a:pt x="490" y="303"/>
                  <a:pt x="490" y="302"/>
                  <a:pt x="489" y="302"/>
                </a:cubicBezTo>
                <a:cubicBezTo>
                  <a:pt x="489" y="302"/>
                  <a:pt x="489" y="300"/>
                  <a:pt x="489" y="300"/>
                </a:cubicBezTo>
                <a:cubicBezTo>
                  <a:pt x="488" y="300"/>
                  <a:pt x="486" y="300"/>
                  <a:pt x="485" y="299"/>
                </a:cubicBezTo>
                <a:close/>
                <a:moveTo>
                  <a:pt x="494" y="289"/>
                </a:moveTo>
                <a:cubicBezTo>
                  <a:pt x="494" y="290"/>
                  <a:pt x="494" y="290"/>
                  <a:pt x="494" y="290"/>
                </a:cubicBezTo>
                <a:cubicBezTo>
                  <a:pt x="496" y="290"/>
                  <a:pt x="496" y="289"/>
                  <a:pt x="494" y="289"/>
                </a:cubicBezTo>
                <a:close/>
                <a:moveTo>
                  <a:pt x="530" y="236"/>
                </a:moveTo>
                <a:cubicBezTo>
                  <a:pt x="531" y="237"/>
                  <a:pt x="531" y="237"/>
                  <a:pt x="531" y="237"/>
                </a:cubicBezTo>
                <a:cubicBezTo>
                  <a:pt x="531" y="236"/>
                  <a:pt x="532" y="236"/>
                  <a:pt x="530" y="236"/>
                </a:cubicBezTo>
                <a:close/>
                <a:moveTo>
                  <a:pt x="434" y="231"/>
                </a:moveTo>
                <a:cubicBezTo>
                  <a:pt x="435" y="233"/>
                  <a:pt x="435" y="233"/>
                  <a:pt x="435" y="233"/>
                </a:cubicBezTo>
                <a:cubicBezTo>
                  <a:pt x="434" y="232"/>
                  <a:pt x="435" y="231"/>
                  <a:pt x="434" y="231"/>
                </a:cubicBezTo>
                <a:close/>
                <a:moveTo>
                  <a:pt x="476" y="226"/>
                </a:moveTo>
                <a:cubicBezTo>
                  <a:pt x="477" y="226"/>
                  <a:pt x="478" y="228"/>
                  <a:pt x="478" y="228"/>
                </a:cubicBezTo>
                <a:cubicBezTo>
                  <a:pt x="478" y="228"/>
                  <a:pt x="482" y="227"/>
                  <a:pt x="480" y="227"/>
                </a:cubicBezTo>
                <a:cubicBezTo>
                  <a:pt x="479" y="226"/>
                  <a:pt x="478" y="227"/>
                  <a:pt x="476" y="226"/>
                </a:cubicBezTo>
                <a:close/>
                <a:moveTo>
                  <a:pt x="597" y="205"/>
                </a:moveTo>
                <a:cubicBezTo>
                  <a:pt x="596" y="207"/>
                  <a:pt x="596" y="207"/>
                  <a:pt x="596" y="207"/>
                </a:cubicBezTo>
                <a:cubicBezTo>
                  <a:pt x="597" y="207"/>
                  <a:pt x="597" y="207"/>
                  <a:pt x="597" y="207"/>
                </a:cubicBezTo>
                <a:cubicBezTo>
                  <a:pt x="597" y="207"/>
                  <a:pt x="599" y="204"/>
                  <a:pt x="597" y="205"/>
                </a:cubicBezTo>
                <a:close/>
                <a:moveTo>
                  <a:pt x="546" y="198"/>
                </a:moveTo>
                <a:cubicBezTo>
                  <a:pt x="547" y="199"/>
                  <a:pt x="545" y="199"/>
                  <a:pt x="545" y="199"/>
                </a:cubicBezTo>
                <a:cubicBezTo>
                  <a:pt x="545" y="199"/>
                  <a:pt x="545" y="198"/>
                  <a:pt x="546" y="198"/>
                </a:cubicBezTo>
                <a:close/>
                <a:moveTo>
                  <a:pt x="545" y="195"/>
                </a:moveTo>
                <a:cubicBezTo>
                  <a:pt x="546" y="196"/>
                  <a:pt x="544" y="197"/>
                  <a:pt x="544" y="197"/>
                </a:cubicBezTo>
                <a:cubicBezTo>
                  <a:pt x="544" y="196"/>
                  <a:pt x="544" y="195"/>
                  <a:pt x="545" y="195"/>
                </a:cubicBezTo>
                <a:close/>
                <a:moveTo>
                  <a:pt x="533" y="149"/>
                </a:moveTo>
                <a:cubicBezTo>
                  <a:pt x="534" y="152"/>
                  <a:pt x="534" y="152"/>
                  <a:pt x="534" y="152"/>
                </a:cubicBezTo>
                <a:cubicBezTo>
                  <a:pt x="537" y="149"/>
                  <a:pt x="537" y="150"/>
                  <a:pt x="533" y="149"/>
                </a:cubicBezTo>
                <a:close/>
                <a:moveTo>
                  <a:pt x="448" y="132"/>
                </a:moveTo>
                <a:cubicBezTo>
                  <a:pt x="449" y="132"/>
                  <a:pt x="447" y="133"/>
                  <a:pt x="447" y="133"/>
                </a:cubicBezTo>
                <a:cubicBezTo>
                  <a:pt x="447" y="132"/>
                  <a:pt x="447" y="131"/>
                  <a:pt x="448" y="132"/>
                </a:cubicBezTo>
                <a:close/>
                <a:moveTo>
                  <a:pt x="504" y="114"/>
                </a:moveTo>
                <a:cubicBezTo>
                  <a:pt x="506" y="115"/>
                  <a:pt x="511" y="121"/>
                  <a:pt x="506" y="120"/>
                </a:cubicBezTo>
                <a:cubicBezTo>
                  <a:pt x="506" y="120"/>
                  <a:pt x="501" y="113"/>
                  <a:pt x="504" y="114"/>
                </a:cubicBezTo>
                <a:close/>
                <a:moveTo>
                  <a:pt x="449" y="92"/>
                </a:moveTo>
                <a:cubicBezTo>
                  <a:pt x="449" y="92"/>
                  <a:pt x="449" y="93"/>
                  <a:pt x="448" y="93"/>
                </a:cubicBezTo>
                <a:cubicBezTo>
                  <a:pt x="448" y="92"/>
                  <a:pt x="447" y="91"/>
                  <a:pt x="449" y="92"/>
                </a:cubicBezTo>
                <a:close/>
                <a:moveTo>
                  <a:pt x="447" y="88"/>
                </a:moveTo>
                <a:cubicBezTo>
                  <a:pt x="447" y="89"/>
                  <a:pt x="446" y="90"/>
                  <a:pt x="446" y="90"/>
                </a:cubicBezTo>
                <a:cubicBezTo>
                  <a:pt x="446" y="90"/>
                  <a:pt x="445" y="88"/>
                  <a:pt x="447" y="88"/>
                </a:cubicBezTo>
                <a:close/>
                <a:moveTo>
                  <a:pt x="577" y="72"/>
                </a:moveTo>
                <a:cubicBezTo>
                  <a:pt x="577" y="73"/>
                  <a:pt x="577" y="74"/>
                  <a:pt x="576" y="76"/>
                </a:cubicBezTo>
                <a:cubicBezTo>
                  <a:pt x="579" y="77"/>
                  <a:pt x="581" y="77"/>
                  <a:pt x="584" y="78"/>
                </a:cubicBezTo>
                <a:cubicBezTo>
                  <a:pt x="585" y="79"/>
                  <a:pt x="585" y="79"/>
                  <a:pt x="585" y="79"/>
                </a:cubicBezTo>
                <a:cubicBezTo>
                  <a:pt x="587" y="79"/>
                  <a:pt x="585" y="78"/>
                  <a:pt x="587" y="78"/>
                </a:cubicBezTo>
                <a:cubicBezTo>
                  <a:pt x="587" y="77"/>
                  <a:pt x="586" y="76"/>
                  <a:pt x="586" y="74"/>
                </a:cubicBezTo>
                <a:cubicBezTo>
                  <a:pt x="588" y="74"/>
                  <a:pt x="587" y="73"/>
                  <a:pt x="587" y="72"/>
                </a:cubicBezTo>
                <a:cubicBezTo>
                  <a:pt x="584" y="73"/>
                  <a:pt x="582" y="73"/>
                  <a:pt x="577" y="72"/>
                </a:cubicBezTo>
                <a:close/>
                <a:moveTo>
                  <a:pt x="423" y="56"/>
                </a:moveTo>
                <a:cubicBezTo>
                  <a:pt x="426" y="55"/>
                  <a:pt x="423" y="58"/>
                  <a:pt x="421" y="58"/>
                </a:cubicBezTo>
                <a:cubicBezTo>
                  <a:pt x="420" y="59"/>
                  <a:pt x="422" y="56"/>
                  <a:pt x="423" y="56"/>
                </a:cubicBezTo>
                <a:close/>
                <a:moveTo>
                  <a:pt x="484" y="29"/>
                </a:moveTo>
                <a:cubicBezTo>
                  <a:pt x="485" y="29"/>
                  <a:pt x="488" y="36"/>
                  <a:pt x="486" y="33"/>
                </a:cubicBezTo>
                <a:cubicBezTo>
                  <a:pt x="486" y="33"/>
                  <a:pt x="482" y="27"/>
                  <a:pt x="484" y="29"/>
                </a:cubicBezTo>
                <a:close/>
                <a:moveTo>
                  <a:pt x="498" y="27"/>
                </a:moveTo>
                <a:cubicBezTo>
                  <a:pt x="499" y="27"/>
                  <a:pt x="499" y="28"/>
                  <a:pt x="498" y="29"/>
                </a:cubicBezTo>
                <a:cubicBezTo>
                  <a:pt x="498" y="28"/>
                  <a:pt x="497" y="27"/>
                  <a:pt x="498" y="27"/>
                </a:cubicBezTo>
                <a:close/>
                <a:moveTo>
                  <a:pt x="537" y="21"/>
                </a:moveTo>
                <a:cubicBezTo>
                  <a:pt x="540" y="21"/>
                  <a:pt x="541" y="22"/>
                  <a:pt x="543" y="23"/>
                </a:cubicBezTo>
                <a:cubicBezTo>
                  <a:pt x="541" y="23"/>
                  <a:pt x="541" y="23"/>
                  <a:pt x="539" y="24"/>
                </a:cubicBezTo>
                <a:cubicBezTo>
                  <a:pt x="539" y="24"/>
                  <a:pt x="539" y="22"/>
                  <a:pt x="539" y="22"/>
                </a:cubicBezTo>
                <a:cubicBezTo>
                  <a:pt x="538" y="22"/>
                  <a:pt x="535" y="20"/>
                  <a:pt x="537" y="21"/>
                </a:cubicBezTo>
                <a:close/>
                <a:moveTo>
                  <a:pt x="660" y="359"/>
                </a:moveTo>
                <a:cubicBezTo>
                  <a:pt x="660" y="362"/>
                  <a:pt x="660" y="362"/>
                  <a:pt x="660" y="362"/>
                </a:cubicBezTo>
                <a:cubicBezTo>
                  <a:pt x="660" y="361"/>
                  <a:pt x="662" y="362"/>
                  <a:pt x="663" y="362"/>
                </a:cubicBezTo>
                <a:cubicBezTo>
                  <a:pt x="663" y="361"/>
                  <a:pt x="664" y="359"/>
                  <a:pt x="664" y="359"/>
                </a:cubicBezTo>
                <a:cubicBezTo>
                  <a:pt x="663" y="359"/>
                  <a:pt x="661" y="359"/>
                  <a:pt x="660" y="359"/>
                </a:cubicBezTo>
                <a:close/>
                <a:moveTo>
                  <a:pt x="537" y="349"/>
                </a:moveTo>
                <a:cubicBezTo>
                  <a:pt x="535" y="350"/>
                  <a:pt x="533" y="355"/>
                  <a:pt x="532" y="356"/>
                </a:cubicBezTo>
                <a:cubicBezTo>
                  <a:pt x="533" y="357"/>
                  <a:pt x="535" y="357"/>
                  <a:pt x="536" y="358"/>
                </a:cubicBezTo>
                <a:cubicBezTo>
                  <a:pt x="537" y="358"/>
                  <a:pt x="540" y="348"/>
                  <a:pt x="537" y="349"/>
                </a:cubicBezTo>
                <a:close/>
                <a:moveTo>
                  <a:pt x="585" y="343"/>
                </a:moveTo>
                <a:cubicBezTo>
                  <a:pt x="584" y="343"/>
                  <a:pt x="584" y="344"/>
                  <a:pt x="585" y="344"/>
                </a:cubicBezTo>
                <a:cubicBezTo>
                  <a:pt x="585" y="344"/>
                  <a:pt x="586" y="343"/>
                  <a:pt x="585" y="343"/>
                </a:cubicBezTo>
                <a:close/>
                <a:moveTo>
                  <a:pt x="552" y="342"/>
                </a:moveTo>
                <a:cubicBezTo>
                  <a:pt x="552" y="342"/>
                  <a:pt x="551" y="343"/>
                  <a:pt x="551" y="343"/>
                </a:cubicBezTo>
                <a:cubicBezTo>
                  <a:pt x="551" y="343"/>
                  <a:pt x="554" y="344"/>
                  <a:pt x="554" y="344"/>
                </a:cubicBezTo>
                <a:cubicBezTo>
                  <a:pt x="554" y="344"/>
                  <a:pt x="554" y="342"/>
                  <a:pt x="554" y="342"/>
                </a:cubicBezTo>
                <a:cubicBezTo>
                  <a:pt x="553" y="342"/>
                  <a:pt x="552" y="342"/>
                  <a:pt x="552" y="342"/>
                </a:cubicBezTo>
                <a:close/>
                <a:moveTo>
                  <a:pt x="560" y="341"/>
                </a:moveTo>
                <a:cubicBezTo>
                  <a:pt x="561" y="342"/>
                  <a:pt x="559" y="343"/>
                  <a:pt x="562" y="344"/>
                </a:cubicBezTo>
                <a:cubicBezTo>
                  <a:pt x="563" y="344"/>
                  <a:pt x="562" y="341"/>
                  <a:pt x="562" y="341"/>
                </a:cubicBezTo>
                <a:cubicBezTo>
                  <a:pt x="561" y="341"/>
                  <a:pt x="560" y="341"/>
                  <a:pt x="560" y="341"/>
                </a:cubicBezTo>
                <a:close/>
                <a:moveTo>
                  <a:pt x="508" y="340"/>
                </a:moveTo>
                <a:cubicBezTo>
                  <a:pt x="508" y="340"/>
                  <a:pt x="508" y="342"/>
                  <a:pt x="507" y="342"/>
                </a:cubicBezTo>
                <a:cubicBezTo>
                  <a:pt x="507" y="343"/>
                  <a:pt x="501" y="345"/>
                  <a:pt x="501" y="346"/>
                </a:cubicBezTo>
                <a:cubicBezTo>
                  <a:pt x="500" y="346"/>
                  <a:pt x="497" y="347"/>
                  <a:pt x="496" y="348"/>
                </a:cubicBezTo>
                <a:cubicBezTo>
                  <a:pt x="495" y="348"/>
                  <a:pt x="494" y="349"/>
                  <a:pt x="493" y="350"/>
                </a:cubicBezTo>
                <a:cubicBezTo>
                  <a:pt x="494" y="350"/>
                  <a:pt x="492" y="352"/>
                  <a:pt x="492" y="352"/>
                </a:cubicBezTo>
                <a:cubicBezTo>
                  <a:pt x="500" y="352"/>
                  <a:pt x="496" y="351"/>
                  <a:pt x="500" y="349"/>
                </a:cubicBezTo>
                <a:cubicBezTo>
                  <a:pt x="502" y="348"/>
                  <a:pt x="504" y="349"/>
                  <a:pt x="505" y="348"/>
                </a:cubicBezTo>
                <a:cubicBezTo>
                  <a:pt x="506" y="348"/>
                  <a:pt x="506" y="345"/>
                  <a:pt x="507" y="344"/>
                </a:cubicBezTo>
                <a:cubicBezTo>
                  <a:pt x="508" y="343"/>
                  <a:pt x="515" y="343"/>
                  <a:pt x="508" y="340"/>
                </a:cubicBezTo>
                <a:close/>
                <a:moveTo>
                  <a:pt x="668" y="337"/>
                </a:moveTo>
                <a:cubicBezTo>
                  <a:pt x="668" y="338"/>
                  <a:pt x="668" y="338"/>
                  <a:pt x="668" y="338"/>
                </a:cubicBezTo>
                <a:cubicBezTo>
                  <a:pt x="665" y="337"/>
                  <a:pt x="666" y="340"/>
                  <a:pt x="668" y="340"/>
                </a:cubicBezTo>
                <a:cubicBezTo>
                  <a:pt x="668" y="341"/>
                  <a:pt x="668" y="342"/>
                  <a:pt x="668" y="343"/>
                </a:cubicBezTo>
                <a:cubicBezTo>
                  <a:pt x="669" y="343"/>
                  <a:pt x="671" y="343"/>
                  <a:pt x="671" y="343"/>
                </a:cubicBezTo>
                <a:cubicBezTo>
                  <a:pt x="672" y="342"/>
                  <a:pt x="673" y="342"/>
                  <a:pt x="674" y="341"/>
                </a:cubicBezTo>
                <a:cubicBezTo>
                  <a:pt x="674" y="341"/>
                  <a:pt x="673" y="335"/>
                  <a:pt x="673" y="338"/>
                </a:cubicBezTo>
                <a:cubicBezTo>
                  <a:pt x="672" y="338"/>
                  <a:pt x="670" y="338"/>
                  <a:pt x="669" y="338"/>
                </a:cubicBezTo>
                <a:cubicBezTo>
                  <a:pt x="669" y="338"/>
                  <a:pt x="669" y="337"/>
                  <a:pt x="668" y="337"/>
                </a:cubicBezTo>
                <a:close/>
                <a:moveTo>
                  <a:pt x="552" y="337"/>
                </a:moveTo>
                <a:cubicBezTo>
                  <a:pt x="551" y="339"/>
                  <a:pt x="551" y="339"/>
                  <a:pt x="551" y="339"/>
                </a:cubicBezTo>
                <a:cubicBezTo>
                  <a:pt x="552" y="339"/>
                  <a:pt x="554" y="339"/>
                  <a:pt x="554" y="339"/>
                </a:cubicBezTo>
                <a:cubicBezTo>
                  <a:pt x="555" y="340"/>
                  <a:pt x="552" y="337"/>
                  <a:pt x="552" y="337"/>
                </a:cubicBezTo>
                <a:close/>
                <a:moveTo>
                  <a:pt x="607" y="308"/>
                </a:moveTo>
                <a:cubicBezTo>
                  <a:pt x="609" y="307"/>
                  <a:pt x="609" y="309"/>
                  <a:pt x="610" y="309"/>
                </a:cubicBezTo>
                <a:cubicBezTo>
                  <a:pt x="612" y="309"/>
                  <a:pt x="613" y="309"/>
                  <a:pt x="614" y="308"/>
                </a:cubicBezTo>
                <a:cubicBezTo>
                  <a:pt x="614" y="310"/>
                  <a:pt x="614" y="309"/>
                  <a:pt x="615" y="309"/>
                </a:cubicBezTo>
                <a:cubicBezTo>
                  <a:pt x="616" y="314"/>
                  <a:pt x="617" y="316"/>
                  <a:pt x="617" y="321"/>
                </a:cubicBezTo>
                <a:cubicBezTo>
                  <a:pt x="617" y="321"/>
                  <a:pt x="616" y="321"/>
                  <a:pt x="615" y="321"/>
                </a:cubicBezTo>
                <a:cubicBezTo>
                  <a:pt x="615" y="321"/>
                  <a:pt x="615" y="319"/>
                  <a:pt x="615" y="319"/>
                </a:cubicBezTo>
                <a:cubicBezTo>
                  <a:pt x="613" y="318"/>
                  <a:pt x="613" y="321"/>
                  <a:pt x="612" y="321"/>
                </a:cubicBezTo>
                <a:cubicBezTo>
                  <a:pt x="611" y="321"/>
                  <a:pt x="608" y="321"/>
                  <a:pt x="607" y="320"/>
                </a:cubicBezTo>
                <a:cubicBezTo>
                  <a:pt x="606" y="318"/>
                  <a:pt x="606" y="318"/>
                  <a:pt x="606" y="318"/>
                </a:cubicBezTo>
                <a:cubicBezTo>
                  <a:pt x="607" y="317"/>
                  <a:pt x="608" y="317"/>
                  <a:pt x="609" y="316"/>
                </a:cubicBezTo>
                <a:cubicBezTo>
                  <a:pt x="608" y="314"/>
                  <a:pt x="606" y="308"/>
                  <a:pt x="607" y="310"/>
                </a:cubicBezTo>
                <a:cubicBezTo>
                  <a:pt x="606" y="309"/>
                  <a:pt x="606" y="308"/>
                  <a:pt x="607" y="308"/>
                </a:cubicBezTo>
                <a:close/>
                <a:moveTo>
                  <a:pt x="484" y="303"/>
                </a:moveTo>
                <a:cubicBezTo>
                  <a:pt x="482" y="309"/>
                  <a:pt x="482" y="317"/>
                  <a:pt x="483" y="324"/>
                </a:cubicBezTo>
                <a:cubicBezTo>
                  <a:pt x="481" y="325"/>
                  <a:pt x="478" y="328"/>
                  <a:pt x="475" y="329"/>
                </a:cubicBezTo>
                <a:cubicBezTo>
                  <a:pt x="475" y="329"/>
                  <a:pt x="474" y="333"/>
                  <a:pt x="475" y="334"/>
                </a:cubicBezTo>
                <a:cubicBezTo>
                  <a:pt x="478" y="335"/>
                  <a:pt x="480" y="332"/>
                  <a:pt x="482" y="332"/>
                </a:cubicBezTo>
                <a:cubicBezTo>
                  <a:pt x="485" y="332"/>
                  <a:pt x="484" y="334"/>
                  <a:pt x="482" y="334"/>
                </a:cubicBezTo>
                <a:cubicBezTo>
                  <a:pt x="483" y="336"/>
                  <a:pt x="483" y="337"/>
                  <a:pt x="483" y="339"/>
                </a:cubicBezTo>
                <a:cubicBezTo>
                  <a:pt x="488" y="339"/>
                  <a:pt x="487" y="339"/>
                  <a:pt x="491" y="338"/>
                </a:cubicBezTo>
                <a:cubicBezTo>
                  <a:pt x="491" y="337"/>
                  <a:pt x="491" y="336"/>
                  <a:pt x="491" y="336"/>
                </a:cubicBezTo>
                <a:cubicBezTo>
                  <a:pt x="491" y="335"/>
                  <a:pt x="493" y="334"/>
                  <a:pt x="493" y="334"/>
                </a:cubicBezTo>
                <a:cubicBezTo>
                  <a:pt x="494" y="331"/>
                  <a:pt x="492" y="328"/>
                  <a:pt x="493" y="325"/>
                </a:cubicBezTo>
                <a:cubicBezTo>
                  <a:pt x="493" y="325"/>
                  <a:pt x="496" y="322"/>
                  <a:pt x="496" y="322"/>
                </a:cubicBezTo>
                <a:cubicBezTo>
                  <a:pt x="497" y="321"/>
                  <a:pt x="498" y="322"/>
                  <a:pt x="499" y="322"/>
                </a:cubicBezTo>
                <a:cubicBezTo>
                  <a:pt x="498" y="321"/>
                  <a:pt x="501" y="321"/>
                  <a:pt x="501" y="321"/>
                </a:cubicBezTo>
                <a:cubicBezTo>
                  <a:pt x="502" y="324"/>
                  <a:pt x="501" y="323"/>
                  <a:pt x="502" y="324"/>
                </a:cubicBezTo>
                <a:cubicBezTo>
                  <a:pt x="502" y="325"/>
                  <a:pt x="503" y="326"/>
                  <a:pt x="502" y="326"/>
                </a:cubicBezTo>
                <a:cubicBezTo>
                  <a:pt x="502" y="327"/>
                  <a:pt x="500" y="327"/>
                  <a:pt x="500" y="328"/>
                </a:cubicBezTo>
                <a:cubicBezTo>
                  <a:pt x="500" y="328"/>
                  <a:pt x="500" y="329"/>
                  <a:pt x="500" y="330"/>
                </a:cubicBezTo>
                <a:cubicBezTo>
                  <a:pt x="501" y="330"/>
                  <a:pt x="502" y="330"/>
                  <a:pt x="502" y="330"/>
                </a:cubicBezTo>
                <a:cubicBezTo>
                  <a:pt x="503" y="330"/>
                  <a:pt x="504" y="332"/>
                  <a:pt x="504" y="332"/>
                </a:cubicBezTo>
                <a:cubicBezTo>
                  <a:pt x="509" y="333"/>
                  <a:pt x="511" y="332"/>
                  <a:pt x="515" y="334"/>
                </a:cubicBezTo>
                <a:cubicBezTo>
                  <a:pt x="515" y="334"/>
                  <a:pt x="517" y="333"/>
                  <a:pt x="517" y="332"/>
                </a:cubicBezTo>
                <a:cubicBezTo>
                  <a:pt x="517" y="332"/>
                  <a:pt x="517" y="329"/>
                  <a:pt x="517" y="328"/>
                </a:cubicBezTo>
                <a:cubicBezTo>
                  <a:pt x="519" y="330"/>
                  <a:pt x="518" y="327"/>
                  <a:pt x="518" y="326"/>
                </a:cubicBezTo>
                <a:cubicBezTo>
                  <a:pt x="517" y="326"/>
                  <a:pt x="514" y="326"/>
                  <a:pt x="514" y="326"/>
                </a:cubicBezTo>
                <a:cubicBezTo>
                  <a:pt x="513" y="326"/>
                  <a:pt x="512" y="325"/>
                  <a:pt x="511" y="326"/>
                </a:cubicBezTo>
                <a:cubicBezTo>
                  <a:pt x="511" y="326"/>
                  <a:pt x="509" y="328"/>
                  <a:pt x="509" y="328"/>
                </a:cubicBezTo>
                <a:cubicBezTo>
                  <a:pt x="508" y="325"/>
                  <a:pt x="509" y="322"/>
                  <a:pt x="507" y="320"/>
                </a:cubicBezTo>
                <a:cubicBezTo>
                  <a:pt x="506" y="320"/>
                  <a:pt x="506" y="320"/>
                  <a:pt x="506" y="320"/>
                </a:cubicBezTo>
                <a:cubicBezTo>
                  <a:pt x="506" y="318"/>
                  <a:pt x="506" y="318"/>
                  <a:pt x="506" y="318"/>
                </a:cubicBezTo>
                <a:cubicBezTo>
                  <a:pt x="500" y="314"/>
                  <a:pt x="500" y="314"/>
                  <a:pt x="500" y="314"/>
                </a:cubicBezTo>
                <a:cubicBezTo>
                  <a:pt x="500" y="313"/>
                  <a:pt x="500" y="313"/>
                  <a:pt x="500" y="313"/>
                </a:cubicBezTo>
                <a:cubicBezTo>
                  <a:pt x="499" y="313"/>
                  <a:pt x="499" y="313"/>
                  <a:pt x="499" y="313"/>
                </a:cubicBezTo>
                <a:cubicBezTo>
                  <a:pt x="499" y="312"/>
                  <a:pt x="499" y="311"/>
                  <a:pt x="498" y="310"/>
                </a:cubicBezTo>
                <a:cubicBezTo>
                  <a:pt x="496" y="309"/>
                  <a:pt x="494" y="311"/>
                  <a:pt x="492" y="310"/>
                </a:cubicBezTo>
                <a:cubicBezTo>
                  <a:pt x="491" y="308"/>
                  <a:pt x="491" y="308"/>
                  <a:pt x="491" y="308"/>
                </a:cubicBezTo>
                <a:cubicBezTo>
                  <a:pt x="489" y="308"/>
                  <a:pt x="490" y="310"/>
                  <a:pt x="488" y="311"/>
                </a:cubicBezTo>
                <a:cubicBezTo>
                  <a:pt x="487" y="310"/>
                  <a:pt x="487" y="310"/>
                  <a:pt x="486" y="310"/>
                </a:cubicBezTo>
                <a:cubicBezTo>
                  <a:pt x="485" y="308"/>
                  <a:pt x="485" y="308"/>
                  <a:pt x="485" y="308"/>
                </a:cubicBezTo>
                <a:cubicBezTo>
                  <a:pt x="487" y="306"/>
                  <a:pt x="490" y="305"/>
                  <a:pt x="486" y="304"/>
                </a:cubicBezTo>
                <a:lnTo>
                  <a:pt x="484" y="303"/>
                </a:lnTo>
                <a:close/>
                <a:moveTo>
                  <a:pt x="613" y="275"/>
                </a:moveTo>
                <a:cubicBezTo>
                  <a:pt x="613" y="276"/>
                  <a:pt x="617" y="281"/>
                  <a:pt x="617" y="281"/>
                </a:cubicBezTo>
                <a:cubicBezTo>
                  <a:pt x="619" y="282"/>
                  <a:pt x="620" y="280"/>
                  <a:pt x="622" y="281"/>
                </a:cubicBezTo>
                <a:cubicBezTo>
                  <a:pt x="623" y="282"/>
                  <a:pt x="623" y="282"/>
                  <a:pt x="623" y="282"/>
                </a:cubicBezTo>
                <a:cubicBezTo>
                  <a:pt x="624" y="283"/>
                  <a:pt x="627" y="283"/>
                  <a:pt x="629" y="284"/>
                </a:cubicBezTo>
                <a:cubicBezTo>
                  <a:pt x="629" y="284"/>
                  <a:pt x="629" y="286"/>
                  <a:pt x="629" y="286"/>
                </a:cubicBezTo>
                <a:cubicBezTo>
                  <a:pt x="629" y="286"/>
                  <a:pt x="630" y="286"/>
                  <a:pt x="631" y="286"/>
                </a:cubicBezTo>
                <a:cubicBezTo>
                  <a:pt x="631" y="287"/>
                  <a:pt x="631" y="289"/>
                  <a:pt x="632" y="289"/>
                </a:cubicBezTo>
                <a:cubicBezTo>
                  <a:pt x="631" y="289"/>
                  <a:pt x="632" y="289"/>
                  <a:pt x="631" y="290"/>
                </a:cubicBezTo>
                <a:cubicBezTo>
                  <a:pt x="630" y="290"/>
                  <a:pt x="629" y="291"/>
                  <a:pt x="627" y="290"/>
                </a:cubicBezTo>
                <a:cubicBezTo>
                  <a:pt x="627" y="290"/>
                  <a:pt x="627" y="289"/>
                  <a:pt x="626" y="289"/>
                </a:cubicBezTo>
                <a:cubicBezTo>
                  <a:pt x="626" y="289"/>
                  <a:pt x="625" y="291"/>
                  <a:pt x="625" y="291"/>
                </a:cubicBezTo>
                <a:cubicBezTo>
                  <a:pt x="624" y="292"/>
                  <a:pt x="623" y="291"/>
                  <a:pt x="622" y="292"/>
                </a:cubicBezTo>
                <a:cubicBezTo>
                  <a:pt x="623" y="292"/>
                  <a:pt x="619" y="291"/>
                  <a:pt x="620" y="291"/>
                </a:cubicBezTo>
                <a:cubicBezTo>
                  <a:pt x="620" y="292"/>
                  <a:pt x="619" y="293"/>
                  <a:pt x="618" y="293"/>
                </a:cubicBezTo>
                <a:cubicBezTo>
                  <a:pt x="617" y="294"/>
                  <a:pt x="617" y="295"/>
                  <a:pt x="617" y="296"/>
                </a:cubicBezTo>
                <a:cubicBezTo>
                  <a:pt x="615" y="295"/>
                  <a:pt x="615" y="295"/>
                  <a:pt x="614" y="294"/>
                </a:cubicBezTo>
                <a:cubicBezTo>
                  <a:pt x="612" y="291"/>
                  <a:pt x="614" y="293"/>
                  <a:pt x="613" y="289"/>
                </a:cubicBezTo>
                <a:cubicBezTo>
                  <a:pt x="613" y="288"/>
                  <a:pt x="611" y="287"/>
                  <a:pt x="611" y="286"/>
                </a:cubicBezTo>
                <a:cubicBezTo>
                  <a:pt x="610" y="285"/>
                  <a:pt x="610" y="283"/>
                  <a:pt x="610" y="283"/>
                </a:cubicBezTo>
                <a:cubicBezTo>
                  <a:pt x="611" y="284"/>
                  <a:pt x="611" y="277"/>
                  <a:pt x="611" y="276"/>
                </a:cubicBezTo>
                <a:lnTo>
                  <a:pt x="613" y="275"/>
                </a:lnTo>
                <a:close/>
                <a:moveTo>
                  <a:pt x="474" y="270"/>
                </a:moveTo>
                <a:cubicBezTo>
                  <a:pt x="474" y="272"/>
                  <a:pt x="474" y="272"/>
                  <a:pt x="474" y="272"/>
                </a:cubicBezTo>
                <a:cubicBezTo>
                  <a:pt x="474" y="272"/>
                  <a:pt x="475" y="272"/>
                  <a:pt x="476" y="273"/>
                </a:cubicBezTo>
                <a:cubicBezTo>
                  <a:pt x="475" y="271"/>
                  <a:pt x="477" y="269"/>
                  <a:pt x="474" y="270"/>
                </a:cubicBezTo>
                <a:close/>
                <a:moveTo>
                  <a:pt x="583" y="262"/>
                </a:moveTo>
                <a:cubicBezTo>
                  <a:pt x="583" y="262"/>
                  <a:pt x="582" y="265"/>
                  <a:pt x="581" y="266"/>
                </a:cubicBezTo>
                <a:cubicBezTo>
                  <a:pt x="582" y="266"/>
                  <a:pt x="584" y="266"/>
                  <a:pt x="585" y="267"/>
                </a:cubicBezTo>
                <a:cubicBezTo>
                  <a:pt x="587" y="265"/>
                  <a:pt x="587" y="265"/>
                  <a:pt x="587" y="265"/>
                </a:cubicBezTo>
                <a:cubicBezTo>
                  <a:pt x="587" y="264"/>
                  <a:pt x="587" y="263"/>
                  <a:pt x="587" y="263"/>
                </a:cubicBezTo>
                <a:cubicBezTo>
                  <a:pt x="586" y="262"/>
                  <a:pt x="584" y="262"/>
                  <a:pt x="583" y="262"/>
                </a:cubicBezTo>
                <a:close/>
                <a:moveTo>
                  <a:pt x="570" y="259"/>
                </a:moveTo>
                <a:cubicBezTo>
                  <a:pt x="567" y="260"/>
                  <a:pt x="563" y="263"/>
                  <a:pt x="564" y="267"/>
                </a:cubicBezTo>
                <a:cubicBezTo>
                  <a:pt x="566" y="269"/>
                  <a:pt x="566" y="269"/>
                  <a:pt x="566" y="269"/>
                </a:cubicBezTo>
                <a:cubicBezTo>
                  <a:pt x="566" y="269"/>
                  <a:pt x="565" y="270"/>
                  <a:pt x="566" y="271"/>
                </a:cubicBezTo>
                <a:cubicBezTo>
                  <a:pt x="566" y="271"/>
                  <a:pt x="568" y="272"/>
                  <a:pt x="568" y="273"/>
                </a:cubicBezTo>
                <a:cubicBezTo>
                  <a:pt x="570" y="272"/>
                  <a:pt x="572" y="271"/>
                  <a:pt x="574" y="271"/>
                </a:cubicBezTo>
                <a:cubicBezTo>
                  <a:pt x="574" y="269"/>
                  <a:pt x="574" y="268"/>
                  <a:pt x="574" y="266"/>
                </a:cubicBezTo>
                <a:cubicBezTo>
                  <a:pt x="575" y="265"/>
                  <a:pt x="575" y="265"/>
                  <a:pt x="575" y="265"/>
                </a:cubicBezTo>
                <a:cubicBezTo>
                  <a:pt x="575" y="264"/>
                  <a:pt x="575" y="263"/>
                  <a:pt x="575" y="263"/>
                </a:cubicBezTo>
                <a:cubicBezTo>
                  <a:pt x="575" y="262"/>
                  <a:pt x="574" y="262"/>
                  <a:pt x="573" y="261"/>
                </a:cubicBezTo>
                <a:cubicBezTo>
                  <a:pt x="572" y="261"/>
                  <a:pt x="572" y="259"/>
                  <a:pt x="572" y="259"/>
                </a:cubicBezTo>
                <a:cubicBezTo>
                  <a:pt x="571" y="258"/>
                  <a:pt x="570" y="259"/>
                  <a:pt x="570" y="259"/>
                </a:cubicBezTo>
                <a:close/>
                <a:moveTo>
                  <a:pt x="585" y="254"/>
                </a:moveTo>
                <a:cubicBezTo>
                  <a:pt x="586" y="255"/>
                  <a:pt x="585" y="256"/>
                  <a:pt x="585" y="257"/>
                </a:cubicBezTo>
                <a:cubicBezTo>
                  <a:pt x="586" y="257"/>
                  <a:pt x="585" y="258"/>
                  <a:pt x="585" y="259"/>
                </a:cubicBezTo>
                <a:cubicBezTo>
                  <a:pt x="586" y="259"/>
                  <a:pt x="587" y="258"/>
                  <a:pt x="587" y="259"/>
                </a:cubicBezTo>
                <a:cubicBezTo>
                  <a:pt x="587" y="258"/>
                  <a:pt x="587" y="256"/>
                  <a:pt x="587" y="256"/>
                </a:cubicBezTo>
                <a:cubicBezTo>
                  <a:pt x="587" y="255"/>
                  <a:pt x="586" y="254"/>
                  <a:pt x="585" y="254"/>
                </a:cubicBezTo>
                <a:close/>
                <a:moveTo>
                  <a:pt x="538" y="251"/>
                </a:moveTo>
                <a:cubicBezTo>
                  <a:pt x="538" y="251"/>
                  <a:pt x="538" y="254"/>
                  <a:pt x="538" y="254"/>
                </a:cubicBezTo>
                <a:cubicBezTo>
                  <a:pt x="538" y="254"/>
                  <a:pt x="540" y="254"/>
                  <a:pt x="540" y="254"/>
                </a:cubicBezTo>
                <a:cubicBezTo>
                  <a:pt x="540" y="254"/>
                  <a:pt x="543" y="254"/>
                  <a:pt x="542" y="254"/>
                </a:cubicBezTo>
                <a:cubicBezTo>
                  <a:pt x="544" y="255"/>
                  <a:pt x="543" y="252"/>
                  <a:pt x="543" y="252"/>
                </a:cubicBezTo>
                <a:cubicBezTo>
                  <a:pt x="541" y="251"/>
                  <a:pt x="540" y="251"/>
                  <a:pt x="538" y="251"/>
                </a:cubicBezTo>
                <a:close/>
                <a:moveTo>
                  <a:pt x="544" y="241"/>
                </a:moveTo>
                <a:cubicBezTo>
                  <a:pt x="544" y="241"/>
                  <a:pt x="544" y="243"/>
                  <a:pt x="545" y="243"/>
                </a:cubicBezTo>
                <a:cubicBezTo>
                  <a:pt x="546" y="244"/>
                  <a:pt x="545" y="241"/>
                  <a:pt x="545" y="241"/>
                </a:cubicBezTo>
                <a:lnTo>
                  <a:pt x="544" y="241"/>
                </a:lnTo>
                <a:close/>
                <a:moveTo>
                  <a:pt x="567" y="239"/>
                </a:moveTo>
                <a:cubicBezTo>
                  <a:pt x="567" y="239"/>
                  <a:pt x="566" y="241"/>
                  <a:pt x="566" y="241"/>
                </a:cubicBezTo>
                <a:cubicBezTo>
                  <a:pt x="566" y="241"/>
                  <a:pt x="566" y="241"/>
                  <a:pt x="566" y="242"/>
                </a:cubicBezTo>
                <a:cubicBezTo>
                  <a:pt x="567" y="242"/>
                  <a:pt x="568" y="242"/>
                  <a:pt x="569" y="242"/>
                </a:cubicBezTo>
                <a:cubicBezTo>
                  <a:pt x="570" y="239"/>
                  <a:pt x="570" y="239"/>
                  <a:pt x="570" y="239"/>
                </a:cubicBezTo>
                <a:cubicBezTo>
                  <a:pt x="569" y="239"/>
                  <a:pt x="567" y="240"/>
                  <a:pt x="567" y="239"/>
                </a:cubicBezTo>
                <a:close/>
                <a:moveTo>
                  <a:pt x="548" y="237"/>
                </a:moveTo>
                <a:cubicBezTo>
                  <a:pt x="548" y="237"/>
                  <a:pt x="548" y="240"/>
                  <a:pt x="548" y="240"/>
                </a:cubicBezTo>
                <a:cubicBezTo>
                  <a:pt x="550" y="239"/>
                  <a:pt x="550" y="239"/>
                  <a:pt x="550" y="239"/>
                </a:cubicBezTo>
                <a:cubicBezTo>
                  <a:pt x="550" y="238"/>
                  <a:pt x="550" y="237"/>
                  <a:pt x="550" y="237"/>
                </a:cubicBezTo>
                <a:cubicBezTo>
                  <a:pt x="550" y="237"/>
                  <a:pt x="548" y="237"/>
                  <a:pt x="548" y="237"/>
                </a:cubicBezTo>
                <a:close/>
                <a:moveTo>
                  <a:pt x="542" y="233"/>
                </a:moveTo>
                <a:cubicBezTo>
                  <a:pt x="541" y="233"/>
                  <a:pt x="539" y="235"/>
                  <a:pt x="538" y="235"/>
                </a:cubicBezTo>
                <a:cubicBezTo>
                  <a:pt x="536" y="236"/>
                  <a:pt x="534" y="235"/>
                  <a:pt x="532" y="235"/>
                </a:cubicBezTo>
                <a:cubicBezTo>
                  <a:pt x="532" y="236"/>
                  <a:pt x="531" y="237"/>
                  <a:pt x="532" y="237"/>
                </a:cubicBezTo>
                <a:cubicBezTo>
                  <a:pt x="531" y="237"/>
                  <a:pt x="533" y="238"/>
                  <a:pt x="533" y="238"/>
                </a:cubicBezTo>
                <a:cubicBezTo>
                  <a:pt x="532" y="238"/>
                  <a:pt x="534" y="239"/>
                  <a:pt x="534" y="239"/>
                </a:cubicBezTo>
                <a:cubicBezTo>
                  <a:pt x="534" y="238"/>
                  <a:pt x="536" y="237"/>
                  <a:pt x="536" y="237"/>
                </a:cubicBezTo>
                <a:cubicBezTo>
                  <a:pt x="536" y="238"/>
                  <a:pt x="537" y="240"/>
                  <a:pt x="537" y="240"/>
                </a:cubicBezTo>
                <a:cubicBezTo>
                  <a:pt x="538" y="240"/>
                  <a:pt x="538" y="240"/>
                  <a:pt x="538" y="240"/>
                </a:cubicBezTo>
                <a:cubicBezTo>
                  <a:pt x="539" y="240"/>
                  <a:pt x="550" y="232"/>
                  <a:pt x="542" y="233"/>
                </a:cubicBezTo>
                <a:close/>
                <a:moveTo>
                  <a:pt x="623" y="232"/>
                </a:moveTo>
                <a:cubicBezTo>
                  <a:pt x="629" y="232"/>
                  <a:pt x="627" y="233"/>
                  <a:pt x="629" y="234"/>
                </a:cubicBezTo>
                <a:cubicBezTo>
                  <a:pt x="628" y="234"/>
                  <a:pt x="618" y="232"/>
                  <a:pt x="623" y="232"/>
                </a:cubicBezTo>
                <a:close/>
                <a:moveTo>
                  <a:pt x="474" y="229"/>
                </a:moveTo>
                <a:cubicBezTo>
                  <a:pt x="475" y="236"/>
                  <a:pt x="474" y="236"/>
                  <a:pt x="481" y="237"/>
                </a:cubicBezTo>
                <a:cubicBezTo>
                  <a:pt x="478" y="235"/>
                  <a:pt x="475" y="232"/>
                  <a:pt x="474" y="229"/>
                </a:cubicBezTo>
                <a:close/>
                <a:moveTo>
                  <a:pt x="622" y="227"/>
                </a:moveTo>
                <a:cubicBezTo>
                  <a:pt x="622" y="227"/>
                  <a:pt x="622" y="229"/>
                  <a:pt x="622" y="229"/>
                </a:cubicBezTo>
                <a:cubicBezTo>
                  <a:pt x="619" y="230"/>
                  <a:pt x="621" y="227"/>
                  <a:pt x="622" y="227"/>
                </a:cubicBezTo>
                <a:close/>
                <a:moveTo>
                  <a:pt x="615" y="220"/>
                </a:moveTo>
                <a:cubicBezTo>
                  <a:pt x="618" y="220"/>
                  <a:pt x="616" y="223"/>
                  <a:pt x="616" y="223"/>
                </a:cubicBezTo>
                <a:cubicBezTo>
                  <a:pt x="616" y="223"/>
                  <a:pt x="614" y="223"/>
                  <a:pt x="614" y="223"/>
                </a:cubicBezTo>
                <a:cubicBezTo>
                  <a:pt x="614" y="222"/>
                  <a:pt x="613" y="220"/>
                  <a:pt x="615" y="220"/>
                </a:cubicBezTo>
                <a:close/>
                <a:moveTo>
                  <a:pt x="604" y="216"/>
                </a:moveTo>
                <a:cubicBezTo>
                  <a:pt x="604" y="216"/>
                  <a:pt x="604" y="218"/>
                  <a:pt x="604" y="218"/>
                </a:cubicBezTo>
                <a:cubicBezTo>
                  <a:pt x="602" y="219"/>
                  <a:pt x="603" y="216"/>
                  <a:pt x="604" y="216"/>
                </a:cubicBezTo>
                <a:close/>
                <a:moveTo>
                  <a:pt x="387" y="173"/>
                </a:moveTo>
                <a:cubicBezTo>
                  <a:pt x="387" y="176"/>
                  <a:pt x="387" y="176"/>
                  <a:pt x="387" y="176"/>
                </a:cubicBezTo>
                <a:cubicBezTo>
                  <a:pt x="387" y="176"/>
                  <a:pt x="389" y="176"/>
                  <a:pt x="389" y="176"/>
                </a:cubicBezTo>
                <a:cubicBezTo>
                  <a:pt x="389" y="173"/>
                  <a:pt x="389" y="173"/>
                  <a:pt x="389" y="173"/>
                </a:cubicBezTo>
                <a:cubicBezTo>
                  <a:pt x="388" y="173"/>
                  <a:pt x="387" y="174"/>
                  <a:pt x="387" y="173"/>
                </a:cubicBezTo>
                <a:close/>
                <a:moveTo>
                  <a:pt x="550" y="163"/>
                </a:moveTo>
                <a:cubicBezTo>
                  <a:pt x="547" y="163"/>
                  <a:pt x="544" y="165"/>
                  <a:pt x="542" y="166"/>
                </a:cubicBezTo>
                <a:cubicBezTo>
                  <a:pt x="542" y="166"/>
                  <a:pt x="542" y="166"/>
                  <a:pt x="542" y="166"/>
                </a:cubicBezTo>
                <a:cubicBezTo>
                  <a:pt x="539" y="166"/>
                  <a:pt x="537" y="164"/>
                  <a:pt x="535" y="164"/>
                </a:cubicBezTo>
                <a:cubicBezTo>
                  <a:pt x="532" y="163"/>
                  <a:pt x="532" y="165"/>
                  <a:pt x="530" y="166"/>
                </a:cubicBezTo>
                <a:cubicBezTo>
                  <a:pt x="529" y="166"/>
                  <a:pt x="528" y="166"/>
                  <a:pt x="527" y="166"/>
                </a:cubicBezTo>
                <a:cubicBezTo>
                  <a:pt x="522" y="169"/>
                  <a:pt x="523" y="175"/>
                  <a:pt x="522" y="179"/>
                </a:cubicBezTo>
                <a:cubicBezTo>
                  <a:pt x="521" y="176"/>
                  <a:pt x="521" y="185"/>
                  <a:pt x="525" y="186"/>
                </a:cubicBezTo>
                <a:cubicBezTo>
                  <a:pt x="529" y="187"/>
                  <a:pt x="530" y="184"/>
                  <a:pt x="532" y="184"/>
                </a:cubicBezTo>
                <a:cubicBezTo>
                  <a:pt x="535" y="184"/>
                  <a:pt x="537" y="186"/>
                  <a:pt x="540" y="185"/>
                </a:cubicBezTo>
                <a:cubicBezTo>
                  <a:pt x="544" y="185"/>
                  <a:pt x="545" y="181"/>
                  <a:pt x="548" y="180"/>
                </a:cubicBezTo>
                <a:cubicBezTo>
                  <a:pt x="549" y="180"/>
                  <a:pt x="550" y="181"/>
                  <a:pt x="552" y="180"/>
                </a:cubicBezTo>
                <a:cubicBezTo>
                  <a:pt x="552" y="180"/>
                  <a:pt x="553" y="178"/>
                  <a:pt x="553" y="178"/>
                </a:cubicBezTo>
                <a:cubicBezTo>
                  <a:pt x="554" y="178"/>
                  <a:pt x="555" y="179"/>
                  <a:pt x="558" y="179"/>
                </a:cubicBezTo>
                <a:cubicBezTo>
                  <a:pt x="558" y="179"/>
                  <a:pt x="559" y="177"/>
                  <a:pt x="560" y="177"/>
                </a:cubicBezTo>
                <a:cubicBezTo>
                  <a:pt x="559" y="176"/>
                  <a:pt x="560" y="176"/>
                  <a:pt x="560" y="175"/>
                </a:cubicBezTo>
                <a:cubicBezTo>
                  <a:pt x="558" y="174"/>
                  <a:pt x="558" y="174"/>
                  <a:pt x="558" y="174"/>
                </a:cubicBezTo>
                <a:cubicBezTo>
                  <a:pt x="557" y="172"/>
                  <a:pt x="556" y="169"/>
                  <a:pt x="556" y="168"/>
                </a:cubicBezTo>
                <a:cubicBezTo>
                  <a:pt x="555" y="166"/>
                  <a:pt x="555" y="166"/>
                  <a:pt x="555" y="164"/>
                </a:cubicBezTo>
                <a:cubicBezTo>
                  <a:pt x="554" y="164"/>
                  <a:pt x="552" y="165"/>
                  <a:pt x="552" y="165"/>
                </a:cubicBezTo>
                <a:cubicBezTo>
                  <a:pt x="551" y="165"/>
                  <a:pt x="551" y="163"/>
                  <a:pt x="550" y="163"/>
                </a:cubicBezTo>
                <a:close/>
                <a:moveTo>
                  <a:pt x="397" y="156"/>
                </a:moveTo>
                <a:cubicBezTo>
                  <a:pt x="397" y="156"/>
                  <a:pt x="397" y="157"/>
                  <a:pt x="397" y="158"/>
                </a:cubicBezTo>
                <a:cubicBezTo>
                  <a:pt x="399" y="158"/>
                  <a:pt x="399" y="156"/>
                  <a:pt x="397" y="156"/>
                </a:cubicBezTo>
                <a:close/>
                <a:moveTo>
                  <a:pt x="381" y="153"/>
                </a:moveTo>
                <a:cubicBezTo>
                  <a:pt x="380" y="153"/>
                  <a:pt x="378" y="156"/>
                  <a:pt x="381" y="156"/>
                </a:cubicBezTo>
                <a:cubicBezTo>
                  <a:pt x="381" y="156"/>
                  <a:pt x="383" y="152"/>
                  <a:pt x="381" y="153"/>
                </a:cubicBezTo>
                <a:close/>
                <a:moveTo>
                  <a:pt x="399" y="135"/>
                </a:moveTo>
                <a:cubicBezTo>
                  <a:pt x="399" y="137"/>
                  <a:pt x="398" y="141"/>
                  <a:pt x="396" y="142"/>
                </a:cubicBezTo>
                <a:cubicBezTo>
                  <a:pt x="395" y="142"/>
                  <a:pt x="394" y="141"/>
                  <a:pt x="393" y="142"/>
                </a:cubicBezTo>
                <a:cubicBezTo>
                  <a:pt x="393" y="143"/>
                  <a:pt x="394" y="144"/>
                  <a:pt x="393" y="145"/>
                </a:cubicBezTo>
                <a:cubicBezTo>
                  <a:pt x="393" y="145"/>
                  <a:pt x="391" y="147"/>
                  <a:pt x="391" y="147"/>
                </a:cubicBezTo>
                <a:cubicBezTo>
                  <a:pt x="391" y="148"/>
                  <a:pt x="392" y="150"/>
                  <a:pt x="392" y="150"/>
                </a:cubicBezTo>
                <a:cubicBezTo>
                  <a:pt x="393" y="150"/>
                  <a:pt x="393" y="149"/>
                  <a:pt x="393" y="149"/>
                </a:cubicBezTo>
                <a:cubicBezTo>
                  <a:pt x="394" y="149"/>
                  <a:pt x="395" y="149"/>
                  <a:pt x="396" y="150"/>
                </a:cubicBezTo>
                <a:cubicBezTo>
                  <a:pt x="397" y="150"/>
                  <a:pt x="397" y="151"/>
                  <a:pt x="397" y="152"/>
                </a:cubicBezTo>
                <a:cubicBezTo>
                  <a:pt x="398" y="152"/>
                  <a:pt x="404" y="154"/>
                  <a:pt x="405" y="154"/>
                </a:cubicBezTo>
                <a:cubicBezTo>
                  <a:pt x="405" y="154"/>
                  <a:pt x="405" y="152"/>
                  <a:pt x="407" y="153"/>
                </a:cubicBezTo>
                <a:cubicBezTo>
                  <a:pt x="407" y="153"/>
                  <a:pt x="408" y="155"/>
                  <a:pt x="409" y="156"/>
                </a:cubicBezTo>
                <a:cubicBezTo>
                  <a:pt x="410" y="155"/>
                  <a:pt x="411" y="155"/>
                  <a:pt x="412" y="155"/>
                </a:cubicBezTo>
                <a:cubicBezTo>
                  <a:pt x="413" y="151"/>
                  <a:pt x="415" y="145"/>
                  <a:pt x="413" y="141"/>
                </a:cubicBezTo>
                <a:cubicBezTo>
                  <a:pt x="413" y="140"/>
                  <a:pt x="411" y="140"/>
                  <a:pt x="410" y="139"/>
                </a:cubicBezTo>
                <a:cubicBezTo>
                  <a:pt x="409" y="138"/>
                  <a:pt x="410" y="137"/>
                  <a:pt x="409" y="136"/>
                </a:cubicBezTo>
                <a:cubicBezTo>
                  <a:pt x="408" y="135"/>
                  <a:pt x="401" y="135"/>
                  <a:pt x="399" y="135"/>
                </a:cubicBezTo>
                <a:close/>
                <a:moveTo>
                  <a:pt x="395" y="133"/>
                </a:moveTo>
                <a:cubicBezTo>
                  <a:pt x="395" y="133"/>
                  <a:pt x="394" y="135"/>
                  <a:pt x="393" y="136"/>
                </a:cubicBezTo>
                <a:cubicBezTo>
                  <a:pt x="392" y="137"/>
                  <a:pt x="390" y="136"/>
                  <a:pt x="388" y="137"/>
                </a:cubicBezTo>
                <a:cubicBezTo>
                  <a:pt x="388" y="139"/>
                  <a:pt x="388" y="140"/>
                  <a:pt x="389" y="140"/>
                </a:cubicBezTo>
                <a:cubicBezTo>
                  <a:pt x="389" y="139"/>
                  <a:pt x="390" y="140"/>
                  <a:pt x="391" y="140"/>
                </a:cubicBezTo>
                <a:cubicBezTo>
                  <a:pt x="391" y="140"/>
                  <a:pt x="392" y="137"/>
                  <a:pt x="392" y="137"/>
                </a:cubicBezTo>
                <a:cubicBezTo>
                  <a:pt x="393" y="137"/>
                  <a:pt x="394" y="137"/>
                  <a:pt x="395" y="137"/>
                </a:cubicBezTo>
                <a:cubicBezTo>
                  <a:pt x="395" y="137"/>
                  <a:pt x="397" y="132"/>
                  <a:pt x="395" y="133"/>
                </a:cubicBezTo>
                <a:close/>
                <a:moveTo>
                  <a:pt x="389" y="132"/>
                </a:moveTo>
                <a:cubicBezTo>
                  <a:pt x="390" y="134"/>
                  <a:pt x="390" y="134"/>
                  <a:pt x="390" y="134"/>
                </a:cubicBezTo>
                <a:cubicBezTo>
                  <a:pt x="390" y="133"/>
                  <a:pt x="391" y="132"/>
                  <a:pt x="389" y="132"/>
                </a:cubicBezTo>
                <a:close/>
                <a:moveTo>
                  <a:pt x="386" y="132"/>
                </a:moveTo>
                <a:cubicBezTo>
                  <a:pt x="386" y="132"/>
                  <a:pt x="386" y="134"/>
                  <a:pt x="386" y="134"/>
                </a:cubicBezTo>
                <a:cubicBezTo>
                  <a:pt x="388" y="135"/>
                  <a:pt x="387" y="133"/>
                  <a:pt x="386" y="132"/>
                </a:cubicBezTo>
                <a:close/>
                <a:moveTo>
                  <a:pt x="404" y="131"/>
                </a:moveTo>
                <a:cubicBezTo>
                  <a:pt x="402" y="131"/>
                  <a:pt x="404" y="133"/>
                  <a:pt x="405" y="133"/>
                </a:cubicBezTo>
                <a:cubicBezTo>
                  <a:pt x="405" y="133"/>
                  <a:pt x="407" y="130"/>
                  <a:pt x="404" y="131"/>
                </a:cubicBezTo>
                <a:close/>
                <a:moveTo>
                  <a:pt x="538" y="128"/>
                </a:moveTo>
                <a:cubicBezTo>
                  <a:pt x="537" y="128"/>
                  <a:pt x="535" y="129"/>
                  <a:pt x="535" y="130"/>
                </a:cubicBezTo>
                <a:cubicBezTo>
                  <a:pt x="535" y="130"/>
                  <a:pt x="533" y="130"/>
                  <a:pt x="533" y="130"/>
                </a:cubicBezTo>
                <a:cubicBezTo>
                  <a:pt x="534" y="130"/>
                  <a:pt x="532" y="130"/>
                  <a:pt x="532" y="130"/>
                </a:cubicBezTo>
                <a:cubicBezTo>
                  <a:pt x="533" y="132"/>
                  <a:pt x="533" y="132"/>
                  <a:pt x="533" y="132"/>
                </a:cubicBezTo>
                <a:cubicBezTo>
                  <a:pt x="534" y="132"/>
                  <a:pt x="535" y="131"/>
                  <a:pt x="536" y="132"/>
                </a:cubicBezTo>
                <a:cubicBezTo>
                  <a:pt x="536" y="132"/>
                  <a:pt x="537" y="133"/>
                  <a:pt x="538" y="134"/>
                </a:cubicBezTo>
                <a:cubicBezTo>
                  <a:pt x="538" y="133"/>
                  <a:pt x="537" y="132"/>
                  <a:pt x="538" y="131"/>
                </a:cubicBezTo>
                <a:cubicBezTo>
                  <a:pt x="538" y="130"/>
                  <a:pt x="544" y="127"/>
                  <a:pt x="538" y="128"/>
                </a:cubicBezTo>
                <a:close/>
                <a:moveTo>
                  <a:pt x="443" y="114"/>
                </a:moveTo>
                <a:cubicBezTo>
                  <a:pt x="442" y="114"/>
                  <a:pt x="441" y="114"/>
                  <a:pt x="440" y="114"/>
                </a:cubicBezTo>
                <a:cubicBezTo>
                  <a:pt x="439" y="116"/>
                  <a:pt x="439" y="116"/>
                  <a:pt x="439" y="116"/>
                </a:cubicBezTo>
                <a:cubicBezTo>
                  <a:pt x="441" y="119"/>
                  <a:pt x="441" y="119"/>
                  <a:pt x="446" y="120"/>
                </a:cubicBezTo>
                <a:cubicBezTo>
                  <a:pt x="446" y="120"/>
                  <a:pt x="445" y="118"/>
                  <a:pt x="445" y="118"/>
                </a:cubicBezTo>
                <a:cubicBezTo>
                  <a:pt x="445" y="118"/>
                  <a:pt x="445" y="115"/>
                  <a:pt x="445" y="114"/>
                </a:cubicBezTo>
                <a:cubicBezTo>
                  <a:pt x="444" y="114"/>
                  <a:pt x="443" y="114"/>
                  <a:pt x="443" y="114"/>
                </a:cubicBezTo>
                <a:close/>
                <a:moveTo>
                  <a:pt x="395" y="111"/>
                </a:moveTo>
                <a:cubicBezTo>
                  <a:pt x="394" y="112"/>
                  <a:pt x="394" y="114"/>
                  <a:pt x="393" y="115"/>
                </a:cubicBezTo>
                <a:cubicBezTo>
                  <a:pt x="392" y="114"/>
                  <a:pt x="392" y="117"/>
                  <a:pt x="391" y="117"/>
                </a:cubicBezTo>
                <a:cubicBezTo>
                  <a:pt x="392" y="118"/>
                  <a:pt x="394" y="118"/>
                  <a:pt x="395" y="119"/>
                </a:cubicBezTo>
                <a:cubicBezTo>
                  <a:pt x="397" y="120"/>
                  <a:pt x="396" y="123"/>
                  <a:pt x="398" y="124"/>
                </a:cubicBezTo>
                <a:cubicBezTo>
                  <a:pt x="400" y="125"/>
                  <a:pt x="402" y="124"/>
                  <a:pt x="405" y="124"/>
                </a:cubicBezTo>
                <a:cubicBezTo>
                  <a:pt x="408" y="125"/>
                  <a:pt x="410" y="127"/>
                  <a:pt x="412" y="128"/>
                </a:cubicBezTo>
                <a:cubicBezTo>
                  <a:pt x="413" y="128"/>
                  <a:pt x="413" y="127"/>
                  <a:pt x="414" y="128"/>
                </a:cubicBezTo>
                <a:cubicBezTo>
                  <a:pt x="416" y="126"/>
                  <a:pt x="414" y="124"/>
                  <a:pt x="418" y="124"/>
                </a:cubicBezTo>
                <a:cubicBezTo>
                  <a:pt x="418" y="126"/>
                  <a:pt x="418" y="126"/>
                  <a:pt x="418" y="126"/>
                </a:cubicBezTo>
                <a:cubicBezTo>
                  <a:pt x="421" y="127"/>
                  <a:pt x="428" y="128"/>
                  <a:pt x="429" y="130"/>
                </a:cubicBezTo>
                <a:cubicBezTo>
                  <a:pt x="429" y="131"/>
                  <a:pt x="428" y="132"/>
                  <a:pt x="429" y="132"/>
                </a:cubicBezTo>
                <a:cubicBezTo>
                  <a:pt x="429" y="133"/>
                  <a:pt x="431" y="133"/>
                  <a:pt x="431" y="134"/>
                </a:cubicBezTo>
                <a:cubicBezTo>
                  <a:pt x="433" y="138"/>
                  <a:pt x="430" y="139"/>
                  <a:pt x="430" y="142"/>
                </a:cubicBezTo>
                <a:cubicBezTo>
                  <a:pt x="430" y="143"/>
                  <a:pt x="431" y="144"/>
                  <a:pt x="431" y="144"/>
                </a:cubicBezTo>
                <a:cubicBezTo>
                  <a:pt x="431" y="146"/>
                  <a:pt x="429" y="147"/>
                  <a:pt x="429" y="148"/>
                </a:cubicBezTo>
                <a:cubicBezTo>
                  <a:pt x="429" y="149"/>
                  <a:pt x="430" y="151"/>
                  <a:pt x="431" y="152"/>
                </a:cubicBezTo>
                <a:cubicBezTo>
                  <a:pt x="431" y="153"/>
                  <a:pt x="431" y="155"/>
                  <a:pt x="431" y="154"/>
                </a:cubicBezTo>
                <a:cubicBezTo>
                  <a:pt x="431" y="155"/>
                  <a:pt x="431" y="158"/>
                  <a:pt x="431" y="158"/>
                </a:cubicBezTo>
                <a:cubicBezTo>
                  <a:pt x="433" y="158"/>
                  <a:pt x="434" y="158"/>
                  <a:pt x="435" y="158"/>
                </a:cubicBezTo>
                <a:cubicBezTo>
                  <a:pt x="436" y="156"/>
                  <a:pt x="436" y="156"/>
                  <a:pt x="436" y="156"/>
                </a:cubicBezTo>
                <a:cubicBezTo>
                  <a:pt x="440" y="155"/>
                  <a:pt x="439" y="157"/>
                  <a:pt x="439" y="158"/>
                </a:cubicBezTo>
                <a:cubicBezTo>
                  <a:pt x="439" y="158"/>
                  <a:pt x="439" y="158"/>
                  <a:pt x="439" y="158"/>
                </a:cubicBezTo>
                <a:cubicBezTo>
                  <a:pt x="439" y="158"/>
                  <a:pt x="451" y="156"/>
                  <a:pt x="451" y="156"/>
                </a:cubicBezTo>
                <a:cubicBezTo>
                  <a:pt x="452" y="155"/>
                  <a:pt x="451" y="153"/>
                  <a:pt x="452" y="152"/>
                </a:cubicBezTo>
                <a:cubicBezTo>
                  <a:pt x="455" y="150"/>
                  <a:pt x="455" y="150"/>
                  <a:pt x="455" y="150"/>
                </a:cubicBezTo>
                <a:cubicBezTo>
                  <a:pt x="456" y="152"/>
                  <a:pt x="457" y="155"/>
                  <a:pt x="457" y="157"/>
                </a:cubicBezTo>
                <a:cubicBezTo>
                  <a:pt x="459" y="157"/>
                  <a:pt x="460" y="158"/>
                  <a:pt x="462" y="158"/>
                </a:cubicBezTo>
                <a:cubicBezTo>
                  <a:pt x="462" y="157"/>
                  <a:pt x="465" y="155"/>
                  <a:pt x="466" y="156"/>
                </a:cubicBezTo>
                <a:cubicBezTo>
                  <a:pt x="466" y="156"/>
                  <a:pt x="468" y="158"/>
                  <a:pt x="470" y="157"/>
                </a:cubicBezTo>
                <a:cubicBezTo>
                  <a:pt x="471" y="154"/>
                  <a:pt x="471" y="154"/>
                  <a:pt x="471" y="154"/>
                </a:cubicBezTo>
                <a:cubicBezTo>
                  <a:pt x="473" y="154"/>
                  <a:pt x="473" y="154"/>
                  <a:pt x="474" y="154"/>
                </a:cubicBezTo>
                <a:cubicBezTo>
                  <a:pt x="475" y="154"/>
                  <a:pt x="475" y="155"/>
                  <a:pt x="475" y="157"/>
                </a:cubicBezTo>
                <a:cubicBezTo>
                  <a:pt x="478" y="157"/>
                  <a:pt x="480" y="156"/>
                  <a:pt x="482" y="156"/>
                </a:cubicBezTo>
                <a:cubicBezTo>
                  <a:pt x="482" y="154"/>
                  <a:pt x="482" y="154"/>
                  <a:pt x="482" y="154"/>
                </a:cubicBezTo>
                <a:cubicBezTo>
                  <a:pt x="484" y="155"/>
                  <a:pt x="483" y="156"/>
                  <a:pt x="484" y="157"/>
                </a:cubicBezTo>
                <a:cubicBezTo>
                  <a:pt x="485" y="157"/>
                  <a:pt x="485" y="156"/>
                  <a:pt x="486" y="156"/>
                </a:cubicBezTo>
                <a:cubicBezTo>
                  <a:pt x="487" y="155"/>
                  <a:pt x="489" y="156"/>
                  <a:pt x="491" y="156"/>
                </a:cubicBezTo>
                <a:cubicBezTo>
                  <a:pt x="495" y="156"/>
                  <a:pt x="498" y="156"/>
                  <a:pt x="502" y="156"/>
                </a:cubicBezTo>
                <a:cubicBezTo>
                  <a:pt x="502" y="154"/>
                  <a:pt x="502" y="155"/>
                  <a:pt x="503" y="155"/>
                </a:cubicBezTo>
                <a:cubicBezTo>
                  <a:pt x="503" y="153"/>
                  <a:pt x="503" y="151"/>
                  <a:pt x="502" y="151"/>
                </a:cubicBezTo>
                <a:cubicBezTo>
                  <a:pt x="503" y="151"/>
                  <a:pt x="504" y="151"/>
                  <a:pt x="504" y="151"/>
                </a:cubicBezTo>
                <a:cubicBezTo>
                  <a:pt x="505" y="151"/>
                  <a:pt x="505" y="154"/>
                  <a:pt x="505" y="154"/>
                </a:cubicBezTo>
                <a:cubicBezTo>
                  <a:pt x="506" y="154"/>
                  <a:pt x="507" y="155"/>
                  <a:pt x="508" y="156"/>
                </a:cubicBezTo>
                <a:cubicBezTo>
                  <a:pt x="509" y="156"/>
                  <a:pt x="509" y="155"/>
                  <a:pt x="510" y="155"/>
                </a:cubicBezTo>
                <a:cubicBezTo>
                  <a:pt x="511" y="154"/>
                  <a:pt x="510" y="154"/>
                  <a:pt x="511" y="154"/>
                </a:cubicBezTo>
                <a:cubicBezTo>
                  <a:pt x="511" y="154"/>
                  <a:pt x="512" y="155"/>
                  <a:pt x="512" y="156"/>
                </a:cubicBezTo>
                <a:cubicBezTo>
                  <a:pt x="514" y="156"/>
                  <a:pt x="526" y="155"/>
                  <a:pt x="529" y="154"/>
                </a:cubicBezTo>
                <a:cubicBezTo>
                  <a:pt x="529" y="154"/>
                  <a:pt x="529" y="152"/>
                  <a:pt x="530" y="152"/>
                </a:cubicBezTo>
                <a:cubicBezTo>
                  <a:pt x="531" y="156"/>
                  <a:pt x="530" y="150"/>
                  <a:pt x="530" y="148"/>
                </a:cubicBezTo>
                <a:cubicBezTo>
                  <a:pt x="531" y="147"/>
                  <a:pt x="530" y="149"/>
                  <a:pt x="530" y="149"/>
                </a:cubicBezTo>
                <a:cubicBezTo>
                  <a:pt x="532" y="148"/>
                  <a:pt x="534" y="147"/>
                  <a:pt x="535" y="146"/>
                </a:cubicBezTo>
                <a:cubicBezTo>
                  <a:pt x="537" y="143"/>
                  <a:pt x="536" y="142"/>
                  <a:pt x="535" y="139"/>
                </a:cubicBezTo>
                <a:cubicBezTo>
                  <a:pt x="535" y="139"/>
                  <a:pt x="533" y="139"/>
                  <a:pt x="533" y="139"/>
                </a:cubicBezTo>
                <a:cubicBezTo>
                  <a:pt x="531" y="138"/>
                  <a:pt x="527" y="135"/>
                  <a:pt x="524" y="135"/>
                </a:cubicBezTo>
                <a:cubicBezTo>
                  <a:pt x="523" y="135"/>
                  <a:pt x="521" y="137"/>
                  <a:pt x="520" y="136"/>
                </a:cubicBezTo>
                <a:cubicBezTo>
                  <a:pt x="517" y="134"/>
                  <a:pt x="517" y="134"/>
                  <a:pt x="517" y="134"/>
                </a:cubicBezTo>
                <a:cubicBezTo>
                  <a:pt x="517" y="134"/>
                  <a:pt x="517" y="132"/>
                  <a:pt x="517" y="132"/>
                </a:cubicBezTo>
                <a:cubicBezTo>
                  <a:pt x="516" y="132"/>
                  <a:pt x="508" y="131"/>
                  <a:pt x="506" y="132"/>
                </a:cubicBezTo>
                <a:cubicBezTo>
                  <a:pt x="506" y="132"/>
                  <a:pt x="505" y="133"/>
                  <a:pt x="503" y="133"/>
                </a:cubicBezTo>
                <a:cubicBezTo>
                  <a:pt x="502" y="133"/>
                  <a:pt x="501" y="131"/>
                  <a:pt x="497" y="131"/>
                </a:cubicBezTo>
                <a:cubicBezTo>
                  <a:pt x="496" y="132"/>
                  <a:pt x="496" y="132"/>
                  <a:pt x="496" y="132"/>
                </a:cubicBezTo>
                <a:cubicBezTo>
                  <a:pt x="494" y="133"/>
                  <a:pt x="493" y="132"/>
                  <a:pt x="492" y="132"/>
                </a:cubicBezTo>
                <a:cubicBezTo>
                  <a:pt x="491" y="134"/>
                  <a:pt x="491" y="134"/>
                  <a:pt x="491" y="134"/>
                </a:cubicBezTo>
                <a:cubicBezTo>
                  <a:pt x="489" y="135"/>
                  <a:pt x="485" y="133"/>
                  <a:pt x="482" y="134"/>
                </a:cubicBezTo>
                <a:cubicBezTo>
                  <a:pt x="482" y="135"/>
                  <a:pt x="480" y="135"/>
                  <a:pt x="479" y="136"/>
                </a:cubicBezTo>
                <a:cubicBezTo>
                  <a:pt x="479" y="136"/>
                  <a:pt x="479" y="138"/>
                  <a:pt x="479" y="138"/>
                </a:cubicBezTo>
                <a:cubicBezTo>
                  <a:pt x="477" y="138"/>
                  <a:pt x="470" y="136"/>
                  <a:pt x="468" y="135"/>
                </a:cubicBezTo>
                <a:cubicBezTo>
                  <a:pt x="468" y="138"/>
                  <a:pt x="468" y="138"/>
                  <a:pt x="468" y="138"/>
                </a:cubicBezTo>
                <a:cubicBezTo>
                  <a:pt x="467" y="138"/>
                  <a:pt x="465" y="136"/>
                  <a:pt x="463" y="136"/>
                </a:cubicBezTo>
                <a:cubicBezTo>
                  <a:pt x="463" y="136"/>
                  <a:pt x="463" y="138"/>
                  <a:pt x="461" y="138"/>
                </a:cubicBezTo>
                <a:cubicBezTo>
                  <a:pt x="461" y="136"/>
                  <a:pt x="461" y="136"/>
                  <a:pt x="461" y="136"/>
                </a:cubicBezTo>
                <a:cubicBezTo>
                  <a:pt x="458" y="135"/>
                  <a:pt x="456" y="135"/>
                  <a:pt x="453" y="134"/>
                </a:cubicBezTo>
                <a:cubicBezTo>
                  <a:pt x="452" y="134"/>
                  <a:pt x="452" y="135"/>
                  <a:pt x="451" y="136"/>
                </a:cubicBezTo>
                <a:cubicBezTo>
                  <a:pt x="451" y="134"/>
                  <a:pt x="451" y="133"/>
                  <a:pt x="451" y="132"/>
                </a:cubicBezTo>
                <a:cubicBezTo>
                  <a:pt x="448" y="131"/>
                  <a:pt x="447" y="130"/>
                  <a:pt x="444" y="131"/>
                </a:cubicBezTo>
                <a:cubicBezTo>
                  <a:pt x="443" y="131"/>
                  <a:pt x="443" y="133"/>
                  <a:pt x="443" y="133"/>
                </a:cubicBezTo>
                <a:cubicBezTo>
                  <a:pt x="439" y="135"/>
                  <a:pt x="442" y="131"/>
                  <a:pt x="443" y="130"/>
                </a:cubicBezTo>
                <a:cubicBezTo>
                  <a:pt x="442" y="130"/>
                  <a:pt x="440" y="130"/>
                  <a:pt x="439" y="130"/>
                </a:cubicBezTo>
                <a:cubicBezTo>
                  <a:pt x="440" y="128"/>
                  <a:pt x="440" y="128"/>
                  <a:pt x="440" y="128"/>
                </a:cubicBezTo>
                <a:cubicBezTo>
                  <a:pt x="444" y="129"/>
                  <a:pt x="445" y="129"/>
                  <a:pt x="449" y="127"/>
                </a:cubicBezTo>
                <a:cubicBezTo>
                  <a:pt x="449" y="127"/>
                  <a:pt x="449" y="125"/>
                  <a:pt x="449" y="125"/>
                </a:cubicBezTo>
                <a:cubicBezTo>
                  <a:pt x="447" y="124"/>
                  <a:pt x="445" y="124"/>
                  <a:pt x="443" y="123"/>
                </a:cubicBezTo>
                <a:cubicBezTo>
                  <a:pt x="442" y="123"/>
                  <a:pt x="441" y="121"/>
                  <a:pt x="441" y="121"/>
                </a:cubicBezTo>
                <a:cubicBezTo>
                  <a:pt x="439" y="120"/>
                  <a:pt x="437" y="121"/>
                  <a:pt x="436" y="120"/>
                </a:cubicBezTo>
                <a:cubicBezTo>
                  <a:pt x="435" y="120"/>
                  <a:pt x="435" y="118"/>
                  <a:pt x="435" y="117"/>
                </a:cubicBezTo>
                <a:cubicBezTo>
                  <a:pt x="431" y="118"/>
                  <a:pt x="420" y="120"/>
                  <a:pt x="419" y="119"/>
                </a:cubicBezTo>
                <a:cubicBezTo>
                  <a:pt x="418" y="119"/>
                  <a:pt x="419" y="117"/>
                  <a:pt x="419" y="117"/>
                </a:cubicBezTo>
                <a:cubicBezTo>
                  <a:pt x="419" y="117"/>
                  <a:pt x="415" y="114"/>
                  <a:pt x="415" y="114"/>
                </a:cubicBezTo>
                <a:cubicBezTo>
                  <a:pt x="413" y="113"/>
                  <a:pt x="412" y="114"/>
                  <a:pt x="409" y="114"/>
                </a:cubicBezTo>
                <a:cubicBezTo>
                  <a:pt x="408" y="114"/>
                  <a:pt x="404" y="113"/>
                  <a:pt x="403" y="113"/>
                </a:cubicBezTo>
                <a:cubicBezTo>
                  <a:pt x="402" y="113"/>
                  <a:pt x="402" y="112"/>
                  <a:pt x="402" y="112"/>
                </a:cubicBezTo>
                <a:cubicBezTo>
                  <a:pt x="401" y="111"/>
                  <a:pt x="399" y="112"/>
                  <a:pt x="399" y="112"/>
                </a:cubicBezTo>
                <a:cubicBezTo>
                  <a:pt x="399" y="112"/>
                  <a:pt x="397" y="111"/>
                  <a:pt x="395" y="111"/>
                </a:cubicBezTo>
                <a:close/>
                <a:moveTo>
                  <a:pt x="523" y="102"/>
                </a:moveTo>
                <a:cubicBezTo>
                  <a:pt x="524" y="102"/>
                  <a:pt x="524" y="103"/>
                  <a:pt x="524" y="104"/>
                </a:cubicBezTo>
                <a:cubicBezTo>
                  <a:pt x="525" y="104"/>
                  <a:pt x="525" y="105"/>
                  <a:pt x="526" y="105"/>
                </a:cubicBezTo>
                <a:cubicBezTo>
                  <a:pt x="523" y="105"/>
                  <a:pt x="520" y="105"/>
                  <a:pt x="518" y="105"/>
                </a:cubicBezTo>
                <a:cubicBezTo>
                  <a:pt x="519" y="105"/>
                  <a:pt x="518" y="104"/>
                  <a:pt x="518" y="104"/>
                </a:cubicBezTo>
                <a:cubicBezTo>
                  <a:pt x="518" y="104"/>
                  <a:pt x="522" y="102"/>
                  <a:pt x="523" y="102"/>
                </a:cubicBezTo>
                <a:close/>
                <a:moveTo>
                  <a:pt x="411" y="99"/>
                </a:moveTo>
                <a:cubicBezTo>
                  <a:pt x="411" y="100"/>
                  <a:pt x="411" y="100"/>
                  <a:pt x="411" y="100"/>
                </a:cubicBezTo>
                <a:cubicBezTo>
                  <a:pt x="409" y="101"/>
                  <a:pt x="407" y="101"/>
                  <a:pt x="405" y="102"/>
                </a:cubicBezTo>
                <a:cubicBezTo>
                  <a:pt x="405" y="102"/>
                  <a:pt x="405" y="102"/>
                  <a:pt x="405" y="102"/>
                </a:cubicBezTo>
                <a:cubicBezTo>
                  <a:pt x="402" y="103"/>
                  <a:pt x="399" y="102"/>
                  <a:pt x="397" y="102"/>
                </a:cubicBezTo>
                <a:cubicBezTo>
                  <a:pt x="397" y="102"/>
                  <a:pt x="394" y="104"/>
                  <a:pt x="393" y="104"/>
                </a:cubicBezTo>
                <a:cubicBezTo>
                  <a:pt x="394" y="105"/>
                  <a:pt x="394" y="105"/>
                  <a:pt x="394" y="106"/>
                </a:cubicBezTo>
                <a:cubicBezTo>
                  <a:pt x="404" y="105"/>
                  <a:pt x="414" y="111"/>
                  <a:pt x="421" y="106"/>
                </a:cubicBezTo>
                <a:cubicBezTo>
                  <a:pt x="422" y="105"/>
                  <a:pt x="422" y="105"/>
                  <a:pt x="423" y="105"/>
                </a:cubicBezTo>
                <a:cubicBezTo>
                  <a:pt x="424" y="102"/>
                  <a:pt x="424" y="102"/>
                  <a:pt x="424" y="102"/>
                </a:cubicBezTo>
                <a:cubicBezTo>
                  <a:pt x="429" y="101"/>
                  <a:pt x="420" y="100"/>
                  <a:pt x="420" y="100"/>
                </a:cubicBezTo>
                <a:cubicBezTo>
                  <a:pt x="420" y="99"/>
                  <a:pt x="420" y="99"/>
                  <a:pt x="420" y="99"/>
                </a:cubicBezTo>
                <a:cubicBezTo>
                  <a:pt x="418" y="99"/>
                  <a:pt x="417" y="101"/>
                  <a:pt x="414" y="100"/>
                </a:cubicBezTo>
                <a:cubicBezTo>
                  <a:pt x="413" y="100"/>
                  <a:pt x="413" y="99"/>
                  <a:pt x="411" y="99"/>
                </a:cubicBezTo>
                <a:close/>
                <a:moveTo>
                  <a:pt x="442" y="96"/>
                </a:moveTo>
                <a:cubicBezTo>
                  <a:pt x="441" y="97"/>
                  <a:pt x="442" y="98"/>
                  <a:pt x="442" y="98"/>
                </a:cubicBezTo>
                <a:cubicBezTo>
                  <a:pt x="442" y="99"/>
                  <a:pt x="440" y="100"/>
                  <a:pt x="439" y="100"/>
                </a:cubicBezTo>
                <a:cubicBezTo>
                  <a:pt x="439" y="101"/>
                  <a:pt x="439" y="103"/>
                  <a:pt x="439" y="102"/>
                </a:cubicBezTo>
                <a:cubicBezTo>
                  <a:pt x="440" y="105"/>
                  <a:pt x="440" y="106"/>
                  <a:pt x="440" y="108"/>
                </a:cubicBezTo>
                <a:cubicBezTo>
                  <a:pt x="441" y="107"/>
                  <a:pt x="441" y="106"/>
                  <a:pt x="441" y="106"/>
                </a:cubicBezTo>
                <a:cubicBezTo>
                  <a:pt x="442" y="106"/>
                  <a:pt x="444" y="106"/>
                  <a:pt x="445" y="106"/>
                </a:cubicBezTo>
                <a:cubicBezTo>
                  <a:pt x="446" y="104"/>
                  <a:pt x="447" y="102"/>
                  <a:pt x="447" y="99"/>
                </a:cubicBezTo>
                <a:cubicBezTo>
                  <a:pt x="445" y="98"/>
                  <a:pt x="444" y="97"/>
                  <a:pt x="442" y="96"/>
                </a:cubicBezTo>
                <a:close/>
                <a:moveTo>
                  <a:pt x="510" y="94"/>
                </a:moveTo>
                <a:cubicBezTo>
                  <a:pt x="511" y="93"/>
                  <a:pt x="510" y="96"/>
                  <a:pt x="510" y="96"/>
                </a:cubicBezTo>
                <a:cubicBezTo>
                  <a:pt x="508" y="96"/>
                  <a:pt x="509" y="94"/>
                  <a:pt x="510" y="94"/>
                </a:cubicBezTo>
                <a:close/>
                <a:moveTo>
                  <a:pt x="377" y="79"/>
                </a:moveTo>
                <a:cubicBezTo>
                  <a:pt x="373" y="88"/>
                  <a:pt x="374" y="92"/>
                  <a:pt x="384" y="92"/>
                </a:cubicBezTo>
                <a:cubicBezTo>
                  <a:pt x="384" y="92"/>
                  <a:pt x="385" y="94"/>
                  <a:pt x="385" y="94"/>
                </a:cubicBezTo>
                <a:cubicBezTo>
                  <a:pt x="384" y="94"/>
                  <a:pt x="383" y="93"/>
                  <a:pt x="382" y="94"/>
                </a:cubicBezTo>
                <a:cubicBezTo>
                  <a:pt x="382" y="94"/>
                  <a:pt x="381" y="96"/>
                  <a:pt x="382" y="96"/>
                </a:cubicBezTo>
                <a:cubicBezTo>
                  <a:pt x="383" y="96"/>
                  <a:pt x="383" y="98"/>
                  <a:pt x="384" y="98"/>
                </a:cubicBezTo>
                <a:cubicBezTo>
                  <a:pt x="385" y="99"/>
                  <a:pt x="388" y="100"/>
                  <a:pt x="388" y="101"/>
                </a:cubicBezTo>
                <a:cubicBezTo>
                  <a:pt x="388" y="102"/>
                  <a:pt x="387" y="102"/>
                  <a:pt x="388" y="103"/>
                </a:cubicBezTo>
                <a:cubicBezTo>
                  <a:pt x="389" y="103"/>
                  <a:pt x="390" y="103"/>
                  <a:pt x="391" y="103"/>
                </a:cubicBezTo>
                <a:cubicBezTo>
                  <a:pt x="392" y="103"/>
                  <a:pt x="392" y="101"/>
                  <a:pt x="393" y="100"/>
                </a:cubicBezTo>
                <a:cubicBezTo>
                  <a:pt x="395" y="99"/>
                  <a:pt x="402" y="99"/>
                  <a:pt x="404" y="99"/>
                </a:cubicBezTo>
                <a:cubicBezTo>
                  <a:pt x="404" y="98"/>
                  <a:pt x="404" y="97"/>
                  <a:pt x="404" y="96"/>
                </a:cubicBezTo>
                <a:cubicBezTo>
                  <a:pt x="404" y="96"/>
                  <a:pt x="402" y="95"/>
                  <a:pt x="402" y="94"/>
                </a:cubicBezTo>
                <a:cubicBezTo>
                  <a:pt x="402" y="93"/>
                  <a:pt x="403" y="93"/>
                  <a:pt x="403" y="93"/>
                </a:cubicBezTo>
                <a:cubicBezTo>
                  <a:pt x="403" y="93"/>
                  <a:pt x="401" y="90"/>
                  <a:pt x="401" y="90"/>
                </a:cubicBezTo>
                <a:cubicBezTo>
                  <a:pt x="401" y="90"/>
                  <a:pt x="400" y="90"/>
                  <a:pt x="399" y="90"/>
                </a:cubicBezTo>
                <a:cubicBezTo>
                  <a:pt x="399" y="90"/>
                  <a:pt x="397" y="88"/>
                  <a:pt x="397" y="88"/>
                </a:cubicBezTo>
                <a:cubicBezTo>
                  <a:pt x="396" y="87"/>
                  <a:pt x="395" y="89"/>
                  <a:pt x="394" y="88"/>
                </a:cubicBezTo>
                <a:cubicBezTo>
                  <a:pt x="394" y="88"/>
                  <a:pt x="394" y="88"/>
                  <a:pt x="394" y="88"/>
                </a:cubicBezTo>
                <a:cubicBezTo>
                  <a:pt x="394" y="87"/>
                  <a:pt x="392" y="86"/>
                  <a:pt x="392" y="86"/>
                </a:cubicBezTo>
                <a:cubicBezTo>
                  <a:pt x="389" y="84"/>
                  <a:pt x="386" y="84"/>
                  <a:pt x="383" y="83"/>
                </a:cubicBezTo>
                <a:cubicBezTo>
                  <a:pt x="381" y="82"/>
                  <a:pt x="379" y="80"/>
                  <a:pt x="377" y="79"/>
                </a:cubicBezTo>
                <a:close/>
                <a:moveTo>
                  <a:pt x="363" y="57"/>
                </a:moveTo>
                <a:cubicBezTo>
                  <a:pt x="364" y="60"/>
                  <a:pt x="364" y="63"/>
                  <a:pt x="365" y="65"/>
                </a:cubicBezTo>
                <a:cubicBezTo>
                  <a:pt x="365" y="65"/>
                  <a:pt x="367" y="64"/>
                  <a:pt x="367" y="64"/>
                </a:cubicBezTo>
                <a:cubicBezTo>
                  <a:pt x="368" y="65"/>
                  <a:pt x="368" y="67"/>
                  <a:pt x="369" y="68"/>
                </a:cubicBezTo>
                <a:cubicBezTo>
                  <a:pt x="369" y="68"/>
                  <a:pt x="370" y="67"/>
                  <a:pt x="371" y="68"/>
                </a:cubicBezTo>
                <a:cubicBezTo>
                  <a:pt x="370" y="66"/>
                  <a:pt x="371" y="65"/>
                  <a:pt x="370" y="63"/>
                </a:cubicBezTo>
                <a:cubicBezTo>
                  <a:pt x="370" y="62"/>
                  <a:pt x="367" y="61"/>
                  <a:pt x="367" y="60"/>
                </a:cubicBezTo>
                <a:cubicBezTo>
                  <a:pt x="366" y="59"/>
                  <a:pt x="367" y="58"/>
                  <a:pt x="367" y="57"/>
                </a:cubicBezTo>
                <a:cubicBezTo>
                  <a:pt x="366" y="57"/>
                  <a:pt x="364" y="58"/>
                  <a:pt x="363" y="57"/>
                </a:cubicBezTo>
                <a:close/>
                <a:moveTo>
                  <a:pt x="578" y="40"/>
                </a:moveTo>
                <a:cubicBezTo>
                  <a:pt x="581" y="40"/>
                  <a:pt x="580" y="41"/>
                  <a:pt x="579" y="41"/>
                </a:cubicBezTo>
                <a:cubicBezTo>
                  <a:pt x="573" y="42"/>
                  <a:pt x="573" y="40"/>
                  <a:pt x="578" y="40"/>
                </a:cubicBezTo>
                <a:close/>
                <a:moveTo>
                  <a:pt x="374" y="160"/>
                </a:moveTo>
                <a:cubicBezTo>
                  <a:pt x="374" y="160"/>
                  <a:pt x="372" y="163"/>
                  <a:pt x="371" y="164"/>
                </a:cubicBezTo>
                <a:cubicBezTo>
                  <a:pt x="369" y="164"/>
                  <a:pt x="358" y="165"/>
                  <a:pt x="365" y="167"/>
                </a:cubicBezTo>
                <a:cubicBezTo>
                  <a:pt x="365" y="167"/>
                  <a:pt x="364" y="169"/>
                  <a:pt x="364" y="169"/>
                </a:cubicBezTo>
                <a:cubicBezTo>
                  <a:pt x="362" y="168"/>
                  <a:pt x="360" y="169"/>
                  <a:pt x="357" y="168"/>
                </a:cubicBezTo>
                <a:cubicBezTo>
                  <a:pt x="357" y="167"/>
                  <a:pt x="356" y="165"/>
                  <a:pt x="355" y="165"/>
                </a:cubicBezTo>
                <a:cubicBezTo>
                  <a:pt x="353" y="166"/>
                  <a:pt x="347" y="171"/>
                  <a:pt x="348" y="174"/>
                </a:cubicBezTo>
                <a:cubicBezTo>
                  <a:pt x="348" y="175"/>
                  <a:pt x="349" y="175"/>
                  <a:pt x="349" y="176"/>
                </a:cubicBezTo>
                <a:cubicBezTo>
                  <a:pt x="351" y="176"/>
                  <a:pt x="353" y="177"/>
                  <a:pt x="353" y="177"/>
                </a:cubicBezTo>
                <a:cubicBezTo>
                  <a:pt x="355" y="177"/>
                  <a:pt x="357" y="177"/>
                  <a:pt x="357" y="178"/>
                </a:cubicBezTo>
                <a:cubicBezTo>
                  <a:pt x="358" y="179"/>
                  <a:pt x="358" y="181"/>
                  <a:pt x="357" y="181"/>
                </a:cubicBezTo>
                <a:cubicBezTo>
                  <a:pt x="357" y="182"/>
                  <a:pt x="358" y="184"/>
                  <a:pt x="357" y="185"/>
                </a:cubicBezTo>
                <a:cubicBezTo>
                  <a:pt x="356" y="187"/>
                  <a:pt x="347" y="186"/>
                  <a:pt x="344" y="186"/>
                </a:cubicBezTo>
                <a:cubicBezTo>
                  <a:pt x="342" y="184"/>
                  <a:pt x="341" y="182"/>
                  <a:pt x="340" y="180"/>
                </a:cubicBezTo>
                <a:cubicBezTo>
                  <a:pt x="340" y="180"/>
                  <a:pt x="339" y="181"/>
                  <a:pt x="338" y="181"/>
                </a:cubicBezTo>
                <a:cubicBezTo>
                  <a:pt x="337" y="182"/>
                  <a:pt x="337" y="181"/>
                  <a:pt x="336" y="181"/>
                </a:cubicBezTo>
                <a:cubicBezTo>
                  <a:pt x="336" y="182"/>
                  <a:pt x="335" y="182"/>
                  <a:pt x="335" y="184"/>
                </a:cubicBezTo>
                <a:cubicBezTo>
                  <a:pt x="335" y="184"/>
                  <a:pt x="336" y="186"/>
                  <a:pt x="336" y="186"/>
                </a:cubicBezTo>
                <a:cubicBezTo>
                  <a:pt x="336" y="187"/>
                  <a:pt x="335" y="188"/>
                  <a:pt x="336" y="188"/>
                </a:cubicBezTo>
                <a:cubicBezTo>
                  <a:pt x="336" y="189"/>
                  <a:pt x="338" y="190"/>
                  <a:pt x="338" y="191"/>
                </a:cubicBezTo>
                <a:cubicBezTo>
                  <a:pt x="339" y="191"/>
                  <a:pt x="341" y="194"/>
                  <a:pt x="341" y="194"/>
                </a:cubicBezTo>
                <a:cubicBezTo>
                  <a:pt x="342" y="194"/>
                  <a:pt x="343" y="194"/>
                  <a:pt x="344" y="194"/>
                </a:cubicBezTo>
                <a:cubicBezTo>
                  <a:pt x="344" y="194"/>
                  <a:pt x="346" y="196"/>
                  <a:pt x="346" y="196"/>
                </a:cubicBezTo>
                <a:cubicBezTo>
                  <a:pt x="348" y="196"/>
                  <a:pt x="348" y="196"/>
                  <a:pt x="348" y="196"/>
                </a:cubicBezTo>
                <a:cubicBezTo>
                  <a:pt x="348" y="196"/>
                  <a:pt x="348" y="194"/>
                  <a:pt x="348" y="193"/>
                </a:cubicBezTo>
                <a:cubicBezTo>
                  <a:pt x="349" y="193"/>
                  <a:pt x="350" y="193"/>
                  <a:pt x="352" y="193"/>
                </a:cubicBezTo>
                <a:cubicBezTo>
                  <a:pt x="352" y="194"/>
                  <a:pt x="353" y="195"/>
                  <a:pt x="354" y="196"/>
                </a:cubicBezTo>
                <a:cubicBezTo>
                  <a:pt x="355" y="197"/>
                  <a:pt x="356" y="199"/>
                  <a:pt x="357" y="199"/>
                </a:cubicBezTo>
                <a:cubicBezTo>
                  <a:pt x="357" y="200"/>
                  <a:pt x="359" y="199"/>
                  <a:pt x="359" y="199"/>
                </a:cubicBezTo>
                <a:cubicBezTo>
                  <a:pt x="360" y="200"/>
                  <a:pt x="364" y="203"/>
                  <a:pt x="364" y="203"/>
                </a:cubicBezTo>
                <a:cubicBezTo>
                  <a:pt x="364" y="204"/>
                  <a:pt x="364" y="205"/>
                  <a:pt x="364" y="206"/>
                </a:cubicBezTo>
                <a:cubicBezTo>
                  <a:pt x="364" y="207"/>
                  <a:pt x="366" y="209"/>
                  <a:pt x="367" y="211"/>
                </a:cubicBezTo>
                <a:cubicBezTo>
                  <a:pt x="369" y="211"/>
                  <a:pt x="370" y="212"/>
                  <a:pt x="372" y="211"/>
                </a:cubicBezTo>
                <a:cubicBezTo>
                  <a:pt x="374" y="210"/>
                  <a:pt x="375" y="206"/>
                  <a:pt x="377" y="205"/>
                </a:cubicBezTo>
                <a:cubicBezTo>
                  <a:pt x="378" y="204"/>
                  <a:pt x="380" y="205"/>
                  <a:pt x="381" y="205"/>
                </a:cubicBezTo>
                <a:cubicBezTo>
                  <a:pt x="381" y="205"/>
                  <a:pt x="382" y="203"/>
                  <a:pt x="383" y="203"/>
                </a:cubicBezTo>
                <a:cubicBezTo>
                  <a:pt x="386" y="201"/>
                  <a:pt x="388" y="202"/>
                  <a:pt x="391" y="201"/>
                </a:cubicBezTo>
                <a:cubicBezTo>
                  <a:pt x="391" y="198"/>
                  <a:pt x="391" y="199"/>
                  <a:pt x="391" y="197"/>
                </a:cubicBezTo>
                <a:cubicBezTo>
                  <a:pt x="393" y="197"/>
                  <a:pt x="393" y="197"/>
                  <a:pt x="393" y="197"/>
                </a:cubicBezTo>
                <a:cubicBezTo>
                  <a:pt x="393" y="196"/>
                  <a:pt x="394" y="192"/>
                  <a:pt x="393" y="191"/>
                </a:cubicBezTo>
                <a:cubicBezTo>
                  <a:pt x="392" y="189"/>
                  <a:pt x="392" y="189"/>
                  <a:pt x="392" y="189"/>
                </a:cubicBezTo>
                <a:cubicBezTo>
                  <a:pt x="392" y="187"/>
                  <a:pt x="393" y="187"/>
                  <a:pt x="393" y="185"/>
                </a:cubicBezTo>
                <a:cubicBezTo>
                  <a:pt x="393" y="185"/>
                  <a:pt x="390" y="183"/>
                  <a:pt x="390" y="183"/>
                </a:cubicBezTo>
                <a:cubicBezTo>
                  <a:pt x="387" y="186"/>
                  <a:pt x="388" y="185"/>
                  <a:pt x="385" y="187"/>
                </a:cubicBezTo>
                <a:cubicBezTo>
                  <a:pt x="384" y="184"/>
                  <a:pt x="384" y="183"/>
                  <a:pt x="383" y="179"/>
                </a:cubicBezTo>
                <a:cubicBezTo>
                  <a:pt x="377" y="182"/>
                  <a:pt x="379" y="182"/>
                  <a:pt x="377" y="177"/>
                </a:cubicBezTo>
                <a:cubicBezTo>
                  <a:pt x="375" y="177"/>
                  <a:pt x="375" y="177"/>
                  <a:pt x="375" y="177"/>
                </a:cubicBezTo>
                <a:cubicBezTo>
                  <a:pt x="376" y="175"/>
                  <a:pt x="376" y="175"/>
                  <a:pt x="376" y="175"/>
                </a:cubicBezTo>
                <a:cubicBezTo>
                  <a:pt x="379" y="174"/>
                  <a:pt x="381" y="175"/>
                  <a:pt x="384" y="174"/>
                </a:cubicBezTo>
                <a:cubicBezTo>
                  <a:pt x="384" y="174"/>
                  <a:pt x="385" y="171"/>
                  <a:pt x="383" y="171"/>
                </a:cubicBezTo>
                <a:cubicBezTo>
                  <a:pt x="384" y="171"/>
                  <a:pt x="384" y="169"/>
                  <a:pt x="384" y="168"/>
                </a:cubicBezTo>
                <a:cubicBezTo>
                  <a:pt x="384" y="168"/>
                  <a:pt x="382" y="168"/>
                  <a:pt x="382" y="168"/>
                </a:cubicBezTo>
                <a:cubicBezTo>
                  <a:pt x="382" y="168"/>
                  <a:pt x="381" y="166"/>
                  <a:pt x="381" y="166"/>
                </a:cubicBezTo>
                <a:cubicBezTo>
                  <a:pt x="379" y="165"/>
                  <a:pt x="375" y="165"/>
                  <a:pt x="373" y="166"/>
                </a:cubicBezTo>
                <a:cubicBezTo>
                  <a:pt x="372" y="168"/>
                  <a:pt x="372" y="168"/>
                  <a:pt x="372" y="168"/>
                </a:cubicBezTo>
                <a:cubicBezTo>
                  <a:pt x="371" y="168"/>
                  <a:pt x="369" y="167"/>
                  <a:pt x="368" y="168"/>
                </a:cubicBezTo>
                <a:cubicBezTo>
                  <a:pt x="369" y="167"/>
                  <a:pt x="370" y="167"/>
                  <a:pt x="371" y="166"/>
                </a:cubicBezTo>
                <a:cubicBezTo>
                  <a:pt x="372" y="166"/>
                  <a:pt x="374" y="164"/>
                  <a:pt x="374" y="164"/>
                </a:cubicBezTo>
                <a:cubicBezTo>
                  <a:pt x="375" y="164"/>
                  <a:pt x="376" y="164"/>
                  <a:pt x="377" y="164"/>
                </a:cubicBezTo>
                <a:cubicBezTo>
                  <a:pt x="379" y="162"/>
                  <a:pt x="378" y="158"/>
                  <a:pt x="374" y="160"/>
                </a:cubicBezTo>
                <a:close/>
                <a:moveTo>
                  <a:pt x="294" y="131"/>
                </a:moveTo>
                <a:cubicBezTo>
                  <a:pt x="294" y="131"/>
                  <a:pt x="294" y="133"/>
                  <a:pt x="294" y="133"/>
                </a:cubicBezTo>
                <a:cubicBezTo>
                  <a:pt x="291" y="134"/>
                  <a:pt x="293" y="131"/>
                  <a:pt x="294" y="131"/>
                </a:cubicBezTo>
                <a:close/>
                <a:moveTo>
                  <a:pt x="188" y="120"/>
                </a:moveTo>
                <a:cubicBezTo>
                  <a:pt x="189" y="121"/>
                  <a:pt x="187" y="122"/>
                  <a:pt x="187" y="122"/>
                </a:cubicBezTo>
                <a:cubicBezTo>
                  <a:pt x="187" y="121"/>
                  <a:pt x="187" y="120"/>
                  <a:pt x="188" y="120"/>
                </a:cubicBezTo>
                <a:close/>
                <a:moveTo>
                  <a:pt x="335" y="119"/>
                </a:moveTo>
                <a:cubicBezTo>
                  <a:pt x="333" y="119"/>
                  <a:pt x="327" y="121"/>
                  <a:pt x="326" y="122"/>
                </a:cubicBezTo>
                <a:cubicBezTo>
                  <a:pt x="325" y="122"/>
                  <a:pt x="324" y="123"/>
                  <a:pt x="324" y="124"/>
                </a:cubicBezTo>
                <a:cubicBezTo>
                  <a:pt x="322" y="122"/>
                  <a:pt x="321" y="125"/>
                  <a:pt x="324" y="127"/>
                </a:cubicBezTo>
                <a:cubicBezTo>
                  <a:pt x="324" y="128"/>
                  <a:pt x="324" y="128"/>
                  <a:pt x="324" y="128"/>
                </a:cubicBezTo>
                <a:cubicBezTo>
                  <a:pt x="328" y="127"/>
                  <a:pt x="330" y="127"/>
                  <a:pt x="334" y="126"/>
                </a:cubicBezTo>
                <a:cubicBezTo>
                  <a:pt x="334" y="126"/>
                  <a:pt x="332" y="128"/>
                  <a:pt x="332" y="128"/>
                </a:cubicBezTo>
                <a:cubicBezTo>
                  <a:pt x="329" y="128"/>
                  <a:pt x="328" y="129"/>
                  <a:pt x="326" y="130"/>
                </a:cubicBezTo>
                <a:cubicBezTo>
                  <a:pt x="325" y="132"/>
                  <a:pt x="325" y="132"/>
                  <a:pt x="325" y="132"/>
                </a:cubicBezTo>
                <a:cubicBezTo>
                  <a:pt x="329" y="131"/>
                  <a:pt x="337" y="131"/>
                  <a:pt x="334" y="132"/>
                </a:cubicBezTo>
                <a:cubicBezTo>
                  <a:pt x="333" y="132"/>
                  <a:pt x="331" y="132"/>
                  <a:pt x="331" y="133"/>
                </a:cubicBezTo>
                <a:cubicBezTo>
                  <a:pt x="330" y="133"/>
                  <a:pt x="330" y="135"/>
                  <a:pt x="330" y="136"/>
                </a:cubicBezTo>
                <a:cubicBezTo>
                  <a:pt x="329" y="136"/>
                  <a:pt x="327" y="136"/>
                  <a:pt x="327" y="136"/>
                </a:cubicBezTo>
                <a:cubicBezTo>
                  <a:pt x="327" y="137"/>
                  <a:pt x="327" y="138"/>
                  <a:pt x="327" y="138"/>
                </a:cubicBezTo>
                <a:cubicBezTo>
                  <a:pt x="329" y="138"/>
                  <a:pt x="332" y="139"/>
                  <a:pt x="335" y="138"/>
                </a:cubicBezTo>
                <a:cubicBezTo>
                  <a:pt x="336" y="137"/>
                  <a:pt x="336" y="135"/>
                  <a:pt x="338" y="134"/>
                </a:cubicBezTo>
                <a:cubicBezTo>
                  <a:pt x="339" y="133"/>
                  <a:pt x="341" y="133"/>
                  <a:pt x="342" y="132"/>
                </a:cubicBezTo>
                <a:cubicBezTo>
                  <a:pt x="342" y="132"/>
                  <a:pt x="342" y="130"/>
                  <a:pt x="341" y="131"/>
                </a:cubicBezTo>
                <a:cubicBezTo>
                  <a:pt x="341" y="130"/>
                  <a:pt x="341" y="130"/>
                  <a:pt x="341" y="130"/>
                </a:cubicBezTo>
                <a:cubicBezTo>
                  <a:pt x="342" y="128"/>
                  <a:pt x="342" y="128"/>
                  <a:pt x="342" y="128"/>
                </a:cubicBezTo>
                <a:cubicBezTo>
                  <a:pt x="341" y="127"/>
                  <a:pt x="344" y="125"/>
                  <a:pt x="340" y="125"/>
                </a:cubicBezTo>
                <a:cubicBezTo>
                  <a:pt x="338" y="125"/>
                  <a:pt x="337" y="125"/>
                  <a:pt x="336" y="126"/>
                </a:cubicBezTo>
                <a:cubicBezTo>
                  <a:pt x="337" y="124"/>
                  <a:pt x="341" y="120"/>
                  <a:pt x="335" y="119"/>
                </a:cubicBezTo>
                <a:close/>
                <a:moveTo>
                  <a:pt x="325" y="114"/>
                </a:moveTo>
                <a:cubicBezTo>
                  <a:pt x="324" y="116"/>
                  <a:pt x="323" y="118"/>
                  <a:pt x="322" y="120"/>
                </a:cubicBezTo>
                <a:cubicBezTo>
                  <a:pt x="330" y="118"/>
                  <a:pt x="337" y="117"/>
                  <a:pt x="325" y="114"/>
                </a:cubicBezTo>
                <a:close/>
                <a:moveTo>
                  <a:pt x="361" y="112"/>
                </a:moveTo>
                <a:cubicBezTo>
                  <a:pt x="361" y="114"/>
                  <a:pt x="361" y="114"/>
                  <a:pt x="361" y="114"/>
                </a:cubicBezTo>
                <a:cubicBezTo>
                  <a:pt x="359" y="114"/>
                  <a:pt x="358" y="114"/>
                  <a:pt x="357" y="114"/>
                </a:cubicBezTo>
                <a:cubicBezTo>
                  <a:pt x="358" y="115"/>
                  <a:pt x="356" y="116"/>
                  <a:pt x="356" y="116"/>
                </a:cubicBezTo>
                <a:cubicBezTo>
                  <a:pt x="357" y="118"/>
                  <a:pt x="357" y="118"/>
                  <a:pt x="357" y="118"/>
                </a:cubicBezTo>
                <a:cubicBezTo>
                  <a:pt x="359" y="118"/>
                  <a:pt x="361" y="119"/>
                  <a:pt x="363" y="119"/>
                </a:cubicBezTo>
                <a:cubicBezTo>
                  <a:pt x="362" y="119"/>
                  <a:pt x="362" y="119"/>
                  <a:pt x="362" y="120"/>
                </a:cubicBezTo>
                <a:cubicBezTo>
                  <a:pt x="360" y="120"/>
                  <a:pt x="357" y="121"/>
                  <a:pt x="355" y="121"/>
                </a:cubicBezTo>
                <a:cubicBezTo>
                  <a:pt x="356" y="122"/>
                  <a:pt x="355" y="122"/>
                  <a:pt x="355" y="123"/>
                </a:cubicBezTo>
                <a:cubicBezTo>
                  <a:pt x="356" y="124"/>
                  <a:pt x="359" y="125"/>
                  <a:pt x="360" y="126"/>
                </a:cubicBezTo>
                <a:cubicBezTo>
                  <a:pt x="360" y="127"/>
                  <a:pt x="360" y="129"/>
                  <a:pt x="359" y="131"/>
                </a:cubicBezTo>
                <a:cubicBezTo>
                  <a:pt x="363" y="131"/>
                  <a:pt x="361" y="134"/>
                  <a:pt x="360" y="134"/>
                </a:cubicBezTo>
                <a:cubicBezTo>
                  <a:pt x="360" y="134"/>
                  <a:pt x="358" y="133"/>
                  <a:pt x="357" y="134"/>
                </a:cubicBezTo>
                <a:cubicBezTo>
                  <a:pt x="357" y="133"/>
                  <a:pt x="358" y="131"/>
                  <a:pt x="357" y="130"/>
                </a:cubicBezTo>
                <a:cubicBezTo>
                  <a:pt x="357" y="130"/>
                  <a:pt x="352" y="126"/>
                  <a:pt x="351" y="125"/>
                </a:cubicBezTo>
                <a:cubicBezTo>
                  <a:pt x="350" y="124"/>
                  <a:pt x="350" y="120"/>
                  <a:pt x="350" y="120"/>
                </a:cubicBezTo>
                <a:cubicBezTo>
                  <a:pt x="345" y="116"/>
                  <a:pt x="345" y="121"/>
                  <a:pt x="344" y="121"/>
                </a:cubicBezTo>
                <a:cubicBezTo>
                  <a:pt x="344" y="120"/>
                  <a:pt x="344" y="123"/>
                  <a:pt x="344" y="123"/>
                </a:cubicBezTo>
                <a:cubicBezTo>
                  <a:pt x="344" y="123"/>
                  <a:pt x="345" y="123"/>
                  <a:pt x="346" y="123"/>
                </a:cubicBezTo>
                <a:cubicBezTo>
                  <a:pt x="344" y="127"/>
                  <a:pt x="345" y="127"/>
                  <a:pt x="346" y="130"/>
                </a:cubicBezTo>
                <a:cubicBezTo>
                  <a:pt x="346" y="130"/>
                  <a:pt x="348" y="130"/>
                  <a:pt x="348" y="130"/>
                </a:cubicBezTo>
                <a:cubicBezTo>
                  <a:pt x="348" y="130"/>
                  <a:pt x="349" y="135"/>
                  <a:pt x="350" y="135"/>
                </a:cubicBezTo>
                <a:cubicBezTo>
                  <a:pt x="349" y="135"/>
                  <a:pt x="348" y="136"/>
                  <a:pt x="347" y="136"/>
                </a:cubicBezTo>
                <a:cubicBezTo>
                  <a:pt x="347" y="136"/>
                  <a:pt x="346" y="134"/>
                  <a:pt x="346" y="134"/>
                </a:cubicBezTo>
                <a:cubicBezTo>
                  <a:pt x="343" y="135"/>
                  <a:pt x="343" y="135"/>
                  <a:pt x="340" y="136"/>
                </a:cubicBezTo>
                <a:cubicBezTo>
                  <a:pt x="341" y="136"/>
                  <a:pt x="339" y="136"/>
                  <a:pt x="342" y="137"/>
                </a:cubicBezTo>
                <a:cubicBezTo>
                  <a:pt x="341" y="139"/>
                  <a:pt x="341" y="139"/>
                  <a:pt x="341" y="139"/>
                </a:cubicBezTo>
                <a:cubicBezTo>
                  <a:pt x="340" y="139"/>
                  <a:pt x="339" y="139"/>
                  <a:pt x="338" y="139"/>
                </a:cubicBezTo>
                <a:cubicBezTo>
                  <a:pt x="338" y="139"/>
                  <a:pt x="339" y="142"/>
                  <a:pt x="338" y="142"/>
                </a:cubicBezTo>
                <a:cubicBezTo>
                  <a:pt x="340" y="143"/>
                  <a:pt x="339" y="144"/>
                  <a:pt x="342" y="144"/>
                </a:cubicBezTo>
                <a:cubicBezTo>
                  <a:pt x="344" y="143"/>
                  <a:pt x="346" y="140"/>
                  <a:pt x="348" y="140"/>
                </a:cubicBezTo>
                <a:cubicBezTo>
                  <a:pt x="351" y="138"/>
                  <a:pt x="353" y="140"/>
                  <a:pt x="357" y="140"/>
                </a:cubicBezTo>
                <a:cubicBezTo>
                  <a:pt x="358" y="139"/>
                  <a:pt x="360" y="138"/>
                  <a:pt x="361" y="138"/>
                </a:cubicBezTo>
                <a:cubicBezTo>
                  <a:pt x="361" y="138"/>
                  <a:pt x="362" y="139"/>
                  <a:pt x="361" y="140"/>
                </a:cubicBezTo>
                <a:cubicBezTo>
                  <a:pt x="360" y="140"/>
                  <a:pt x="360" y="140"/>
                  <a:pt x="360" y="140"/>
                </a:cubicBezTo>
                <a:cubicBezTo>
                  <a:pt x="360" y="140"/>
                  <a:pt x="359" y="141"/>
                  <a:pt x="359" y="142"/>
                </a:cubicBezTo>
                <a:cubicBezTo>
                  <a:pt x="358" y="142"/>
                  <a:pt x="356" y="143"/>
                  <a:pt x="355" y="144"/>
                </a:cubicBezTo>
                <a:cubicBezTo>
                  <a:pt x="355" y="151"/>
                  <a:pt x="357" y="149"/>
                  <a:pt x="364" y="149"/>
                </a:cubicBezTo>
                <a:cubicBezTo>
                  <a:pt x="365" y="149"/>
                  <a:pt x="368" y="150"/>
                  <a:pt x="368" y="150"/>
                </a:cubicBezTo>
                <a:cubicBezTo>
                  <a:pt x="373" y="149"/>
                  <a:pt x="376" y="149"/>
                  <a:pt x="383" y="149"/>
                </a:cubicBezTo>
                <a:cubicBezTo>
                  <a:pt x="383" y="148"/>
                  <a:pt x="383" y="148"/>
                  <a:pt x="384" y="148"/>
                </a:cubicBezTo>
                <a:cubicBezTo>
                  <a:pt x="384" y="147"/>
                  <a:pt x="383" y="146"/>
                  <a:pt x="383" y="146"/>
                </a:cubicBezTo>
                <a:cubicBezTo>
                  <a:pt x="383" y="145"/>
                  <a:pt x="383" y="145"/>
                  <a:pt x="383" y="145"/>
                </a:cubicBezTo>
                <a:cubicBezTo>
                  <a:pt x="383" y="145"/>
                  <a:pt x="384" y="145"/>
                  <a:pt x="385" y="145"/>
                </a:cubicBezTo>
                <a:cubicBezTo>
                  <a:pt x="384" y="144"/>
                  <a:pt x="386" y="144"/>
                  <a:pt x="385" y="142"/>
                </a:cubicBezTo>
                <a:cubicBezTo>
                  <a:pt x="384" y="142"/>
                  <a:pt x="382" y="142"/>
                  <a:pt x="382" y="141"/>
                </a:cubicBezTo>
                <a:cubicBezTo>
                  <a:pt x="382" y="140"/>
                  <a:pt x="382" y="139"/>
                  <a:pt x="382" y="138"/>
                </a:cubicBezTo>
                <a:cubicBezTo>
                  <a:pt x="384" y="139"/>
                  <a:pt x="383" y="135"/>
                  <a:pt x="383" y="135"/>
                </a:cubicBezTo>
                <a:cubicBezTo>
                  <a:pt x="381" y="135"/>
                  <a:pt x="380" y="135"/>
                  <a:pt x="379" y="134"/>
                </a:cubicBezTo>
                <a:cubicBezTo>
                  <a:pt x="380" y="133"/>
                  <a:pt x="381" y="131"/>
                  <a:pt x="380" y="129"/>
                </a:cubicBezTo>
                <a:cubicBezTo>
                  <a:pt x="379" y="127"/>
                  <a:pt x="379" y="127"/>
                  <a:pt x="379" y="127"/>
                </a:cubicBezTo>
                <a:cubicBezTo>
                  <a:pt x="379" y="126"/>
                  <a:pt x="378" y="121"/>
                  <a:pt x="379" y="121"/>
                </a:cubicBezTo>
                <a:cubicBezTo>
                  <a:pt x="377" y="120"/>
                  <a:pt x="374" y="119"/>
                  <a:pt x="373" y="118"/>
                </a:cubicBezTo>
                <a:cubicBezTo>
                  <a:pt x="373" y="118"/>
                  <a:pt x="375" y="118"/>
                  <a:pt x="374" y="117"/>
                </a:cubicBezTo>
                <a:cubicBezTo>
                  <a:pt x="373" y="115"/>
                  <a:pt x="370" y="115"/>
                  <a:pt x="369" y="114"/>
                </a:cubicBezTo>
                <a:cubicBezTo>
                  <a:pt x="368" y="115"/>
                  <a:pt x="368" y="117"/>
                  <a:pt x="367" y="118"/>
                </a:cubicBezTo>
                <a:cubicBezTo>
                  <a:pt x="369" y="118"/>
                  <a:pt x="368" y="119"/>
                  <a:pt x="369" y="120"/>
                </a:cubicBezTo>
                <a:cubicBezTo>
                  <a:pt x="370" y="121"/>
                  <a:pt x="366" y="121"/>
                  <a:pt x="364" y="121"/>
                </a:cubicBezTo>
                <a:cubicBezTo>
                  <a:pt x="364" y="120"/>
                  <a:pt x="364" y="119"/>
                  <a:pt x="363" y="119"/>
                </a:cubicBezTo>
                <a:cubicBezTo>
                  <a:pt x="364" y="120"/>
                  <a:pt x="365" y="118"/>
                  <a:pt x="365" y="118"/>
                </a:cubicBezTo>
                <a:cubicBezTo>
                  <a:pt x="364" y="116"/>
                  <a:pt x="362" y="114"/>
                  <a:pt x="361" y="112"/>
                </a:cubicBezTo>
                <a:close/>
                <a:moveTo>
                  <a:pt x="346" y="97"/>
                </a:moveTo>
                <a:cubicBezTo>
                  <a:pt x="345" y="98"/>
                  <a:pt x="344" y="100"/>
                  <a:pt x="344" y="100"/>
                </a:cubicBezTo>
                <a:cubicBezTo>
                  <a:pt x="344" y="100"/>
                  <a:pt x="344" y="101"/>
                  <a:pt x="345" y="100"/>
                </a:cubicBezTo>
                <a:cubicBezTo>
                  <a:pt x="345" y="100"/>
                  <a:pt x="346" y="103"/>
                  <a:pt x="346" y="103"/>
                </a:cubicBezTo>
                <a:cubicBezTo>
                  <a:pt x="349" y="102"/>
                  <a:pt x="354" y="102"/>
                  <a:pt x="350" y="99"/>
                </a:cubicBezTo>
                <a:cubicBezTo>
                  <a:pt x="349" y="98"/>
                  <a:pt x="347" y="98"/>
                  <a:pt x="346" y="97"/>
                </a:cubicBezTo>
                <a:close/>
                <a:moveTo>
                  <a:pt x="316" y="97"/>
                </a:moveTo>
                <a:cubicBezTo>
                  <a:pt x="316" y="98"/>
                  <a:pt x="316" y="97"/>
                  <a:pt x="315" y="98"/>
                </a:cubicBezTo>
                <a:cubicBezTo>
                  <a:pt x="315" y="99"/>
                  <a:pt x="314" y="101"/>
                  <a:pt x="315" y="102"/>
                </a:cubicBezTo>
                <a:cubicBezTo>
                  <a:pt x="315" y="103"/>
                  <a:pt x="317" y="103"/>
                  <a:pt x="318" y="104"/>
                </a:cubicBezTo>
                <a:cubicBezTo>
                  <a:pt x="318" y="105"/>
                  <a:pt x="318" y="107"/>
                  <a:pt x="319" y="108"/>
                </a:cubicBezTo>
                <a:cubicBezTo>
                  <a:pt x="319" y="107"/>
                  <a:pt x="321" y="106"/>
                  <a:pt x="321" y="106"/>
                </a:cubicBezTo>
                <a:cubicBezTo>
                  <a:pt x="321" y="104"/>
                  <a:pt x="321" y="104"/>
                  <a:pt x="321" y="102"/>
                </a:cubicBezTo>
                <a:cubicBezTo>
                  <a:pt x="321" y="102"/>
                  <a:pt x="319" y="101"/>
                  <a:pt x="319" y="100"/>
                </a:cubicBezTo>
                <a:cubicBezTo>
                  <a:pt x="319" y="100"/>
                  <a:pt x="319" y="99"/>
                  <a:pt x="319" y="98"/>
                </a:cubicBezTo>
                <a:cubicBezTo>
                  <a:pt x="319" y="98"/>
                  <a:pt x="317" y="97"/>
                  <a:pt x="316" y="97"/>
                </a:cubicBezTo>
                <a:close/>
                <a:moveTo>
                  <a:pt x="273" y="80"/>
                </a:moveTo>
                <a:cubicBezTo>
                  <a:pt x="273" y="80"/>
                  <a:pt x="271" y="82"/>
                  <a:pt x="271" y="82"/>
                </a:cubicBezTo>
                <a:cubicBezTo>
                  <a:pt x="270" y="82"/>
                  <a:pt x="269" y="81"/>
                  <a:pt x="268" y="82"/>
                </a:cubicBezTo>
                <a:cubicBezTo>
                  <a:pt x="267" y="82"/>
                  <a:pt x="267" y="83"/>
                  <a:pt x="266" y="84"/>
                </a:cubicBezTo>
                <a:cubicBezTo>
                  <a:pt x="263" y="86"/>
                  <a:pt x="264" y="85"/>
                  <a:pt x="262" y="88"/>
                </a:cubicBezTo>
                <a:cubicBezTo>
                  <a:pt x="265" y="89"/>
                  <a:pt x="270" y="91"/>
                  <a:pt x="274" y="91"/>
                </a:cubicBezTo>
                <a:cubicBezTo>
                  <a:pt x="275" y="90"/>
                  <a:pt x="275" y="90"/>
                  <a:pt x="275" y="90"/>
                </a:cubicBezTo>
                <a:cubicBezTo>
                  <a:pt x="276" y="89"/>
                  <a:pt x="278" y="90"/>
                  <a:pt x="280" y="90"/>
                </a:cubicBezTo>
                <a:cubicBezTo>
                  <a:pt x="280" y="88"/>
                  <a:pt x="282" y="86"/>
                  <a:pt x="281" y="83"/>
                </a:cubicBezTo>
                <a:cubicBezTo>
                  <a:pt x="281" y="83"/>
                  <a:pt x="280" y="82"/>
                  <a:pt x="280" y="82"/>
                </a:cubicBezTo>
                <a:cubicBezTo>
                  <a:pt x="279" y="82"/>
                  <a:pt x="278" y="82"/>
                  <a:pt x="277" y="82"/>
                </a:cubicBezTo>
                <a:cubicBezTo>
                  <a:pt x="276" y="81"/>
                  <a:pt x="276" y="80"/>
                  <a:pt x="273" y="80"/>
                </a:cubicBezTo>
                <a:close/>
                <a:moveTo>
                  <a:pt x="310" y="73"/>
                </a:moveTo>
                <a:cubicBezTo>
                  <a:pt x="306" y="77"/>
                  <a:pt x="307" y="76"/>
                  <a:pt x="308" y="81"/>
                </a:cubicBezTo>
                <a:cubicBezTo>
                  <a:pt x="309" y="81"/>
                  <a:pt x="311" y="80"/>
                  <a:pt x="312" y="80"/>
                </a:cubicBezTo>
                <a:cubicBezTo>
                  <a:pt x="312" y="80"/>
                  <a:pt x="311" y="83"/>
                  <a:pt x="312" y="84"/>
                </a:cubicBezTo>
                <a:cubicBezTo>
                  <a:pt x="314" y="83"/>
                  <a:pt x="313" y="81"/>
                  <a:pt x="316" y="82"/>
                </a:cubicBezTo>
                <a:cubicBezTo>
                  <a:pt x="316" y="83"/>
                  <a:pt x="315" y="86"/>
                  <a:pt x="315" y="86"/>
                </a:cubicBezTo>
                <a:cubicBezTo>
                  <a:pt x="316" y="86"/>
                  <a:pt x="317" y="86"/>
                  <a:pt x="318" y="86"/>
                </a:cubicBezTo>
                <a:cubicBezTo>
                  <a:pt x="318" y="85"/>
                  <a:pt x="318" y="85"/>
                  <a:pt x="318" y="85"/>
                </a:cubicBezTo>
                <a:cubicBezTo>
                  <a:pt x="318" y="85"/>
                  <a:pt x="320" y="86"/>
                  <a:pt x="320" y="86"/>
                </a:cubicBezTo>
                <a:cubicBezTo>
                  <a:pt x="320" y="86"/>
                  <a:pt x="321" y="87"/>
                  <a:pt x="320" y="87"/>
                </a:cubicBezTo>
                <a:cubicBezTo>
                  <a:pt x="317" y="88"/>
                  <a:pt x="320" y="89"/>
                  <a:pt x="321" y="90"/>
                </a:cubicBezTo>
                <a:cubicBezTo>
                  <a:pt x="320" y="90"/>
                  <a:pt x="318" y="90"/>
                  <a:pt x="316" y="90"/>
                </a:cubicBezTo>
                <a:cubicBezTo>
                  <a:pt x="316" y="90"/>
                  <a:pt x="316" y="92"/>
                  <a:pt x="316" y="92"/>
                </a:cubicBezTo>
                <a:cubicBezTo>
                  <a:pt x="317" y="93"/>
                  <a:pt x="317" y="92"/>
                  <a:pt x="318" y="93"/>
                </a:cubicBezTo>
                <a:cubicBezTo>
                  <a:pt x="318" y="93"/>
                  <a:pt x="320" y="93"/>
                  <a:pt x="321" y="92"/>
                </a:cubicBezTo>
                <a:cubicBezTo>
                  <a:pt x="322" y="92"/>
                  <a:pt x="323" y="90"/>
                  <a:pt x="324" y="90"/>
                </a:cubicBezTo>
                <a:cubicBezTo>
                  <a:pt x="325" y="89"/>
                  <a:pt x="326" y="90"/>
                  <a:pt x="328" y="90"/>
                </a:cubicBezTo>
                <a:cubicBezTo>
                  <a:pt x="329" y="88"/>
                  <a:pt x="329" y="88"/>
                  <a:pt x="329" y="88"/>
                </a:cubicBezTo>
                <a:cubicBezTo>
                  <a:pt x="332" y="88"/>
                  <a:pt x="330" y="91"/>
                  <a:pt x="334" y="90"/>
                </a:cubicBezTo>
                <a:cubicBezTo>
                  <a:pt x="334" y="90"/>
                  <a:pt x="334" y="88"/>
                  <a:pt x="334" y="88"/>
                </a:cubicBezTo>
                <a:cubicBezTo>
                  <a:pt x="335" y="88"/>
                  <a:pt x="336" y="89"/>
                  <a:pt x="336" y="89"/>
                </a:cubicBezTo>
                <a:cubicBezTo>
                  <a:pt x="338" y="90"/>
                  <a:pt x="340" y="89"/>
                  <a:pt x="342" y="89"/>
                </a:cubicBezTo>
                <a:cubicBezTo>
                  <a:pt x="342" y="89"/>
                  <a:pt x="344" y="91"/>
                  <a:pt x="344" y="92"/>
                </a:cubicBezTo>
                <a:cubicBezTo>
                  <a:pt x="345" y="92"/>
                  <a:pt x="346" y="92"/>
                  <a:pt x="348" y="92"/>
                </a:cubicBezTo>
                <a:cubicBezTo>
                  <a:pt x="349" y="93"/>
                  <a:pt x="351" y="96"/>
                  <a:pt x="353" y="97"/>
                </a:cubicBezTo>
                <a:cubicBezTo>
                  <a:pt x="354" y="98"/>
                  <a:pt x="355" y="97"/>
                  <a:pt x="357" y="98"/>
                </a:cubicBezTo>
                <a:cubicBezTo>
                  <a:pt x="359" y="100"/>
                  <a:pt x="360" y="104"/>
                  <a:pt x="363" y="104"/>
                </a:cubicBezTo>
                <a:cubicBezTo>
                  <a:pt x="371" y="104"/>
                  <a:pt x="368" y="94"/>
                  <a:pt x="365" y="91"/>
                </a:cubicBezTo>
                <a:cubicBezTo>
                  <a:pt x="363" y="88"/>
                  <a:pt x="360" y="86"/>
                  <a:pt x="355" y="86"/>
                </a:cubicBezTo>
                <a:cubicBezTo>
                  <a:pt x="355" y="86"/>
                  <a:pt x="354" y="88"/>
                  <a:pt x="353" y="87"/>
                </a:cubicBezTo>
                <a:cubicBezTo>
                  <a:pt x="353" y="87"/>
                  <a:pt x="351" y="83"/>
                  <a:pt x="351" y="83"/>
                </a:cubicBezTo>
                <a:cubicBezTo>
                  <a:pt x="348" y="81"/>
                  <a:pt x="346" y="82"/>
                  <a:pt x="344" y="82"/>
                </a:cubicBezTo>
                <a:cubicBezTo>
                  <a:pt x="344" y="82"/>
                  <a:pt x="343" y="79"/>
                  <a:pt x="343" y="79"/>
                </a:cubicBezTo>
                <a:cubicBezTo>
                  <a:pt x="339" y="77"/>
                  <a:pt x="338" y="80"/>
                  <a:pt x="336" y="81"/>
                </a:cubicBezTo>
                <a:cubicBezTo>
                  <a:pt x="335" y="81"/>
                  <a:pt x="335" y="81"/>
                  <a:pt x="334" y="81"/>
                </a:cubicBezTo>
                <a:cubicBezTo>
                  <a:pt x="334" y="80"/>
                  <a:pt x="334" y="79"/>
                  <a:pt x="334" y="78"/>
                </a:cubicBezTo>
                <a:cubicBezTo>
                  <a:pt x="332" y="77"/>
                  <a:pt x="329" y="76"/>
                  <a:pt x="327" y="75"/>
                </a:cubicBezTo>
                <a:cubicBezTo>
                  <a:pt x="327" y="76"/>
                  <a:pt x="326" y="76"/>
                  <a:pt x="326" y="76"/>
                </a:cubicBezTo>
                <a:cubicBezTo>
                  <a:pt x="325" y="78"/>
                  <a:pt x="326" y="79"/>
                  <a:pt x="326" y="80"/>
                </a:cubicBezTo>
                <a:cubicBezTo>
                  <a:pt x="323" y="81"/>
                  <a:pt x="323" y="81"/>
                  <a:pt x="323" y="81"/>
                </a:cubicBezTo>
                <a:cubicBezTo>
                  <a:pt x="322" y="80"/>
                  <a:pt x="320" y="75"/>
                  <a:pt x="320" y="75"/>
                </a:cubicBezTo>
                <a:cubicBezTo>
                  <a:pt x="318" y="74"/>
                  <a:pt x="316" y="75"/>
                  <a:pt x="315" y="75"/>
                </a:cubicBezTo>
                <a:cubicBezTo>
                  <a:pt x="314" y="75"/>
                  <a:pt x="312" y="74"/>
                  <a:pt x="310" y="73"/>
                </a:cubicBezTo>
                <a:close/>
                <a:moveTo>
                  <a:pt x="83" y="478"/>
                </a:moveTo>
                <a:cubicBezTo>
                  <a:pt x="82" y="478"/>
                  <a:pt x="80" y="479"/>
                  <a:pt x="79" y="480"/>
                </a:cubicBezTo>
                <a:cubicBezTo>
                  <a:pt x="80" y="482"/>
                  <a:pt x="78" y="481"/>
                  <a:pt x="80" y="482"/>
                </a:cubicBezTo>
                <a:cubicBezTo>
                  <a:pt x="80" y="483"/>
                  <a:pt x="80" y="483"/>
                  <a:pt x="80" y="483"/>
                </a:cubicBezTo>
                <a:cubicBezTo>
                  <a:pt x="80" y="481"/>
                  <a:pt x="79" y="485"/>
                  <a:pt x="80" y="487"/>
                </a:cubicBezTo>
                <a:cubicBezTo>
                  <a:pt x="81" y="489"/>
                  <a:pt x="87" y="491"/>
                  <a:pt x="88" y="493"/>
                </a:cubicBezTo>
                <a:cubicBezTo>
                  <a:pt x="88" y="492"/>
                  <a:pt x="88" y="491"/>
                  <a:pt x="88" y="491"/>
                </a:cubicBezTo>
                <a:cubicBezTo>
                  <a:pt x="87" y="488"/>
                  <a:pt x="86" y="489"/>
                  <a:pt x="86" y="489"/>
                </a:cubicBezTo>
                <a:cubicBezTo>
                  <a:pt x="86" y="489"/>
                  <a:pt x="87" y="488"/>
                  <a:pt x="89" y="487"/>
                </a:cubicBezTo>
                <a:cubicBezTo>
                  <a:pt x="88" y="486"/>
                  <a:pt x="88" y="486"/>
                  <a:pt x="86" y="485"/>
                </a:cubicBezTo>
                <a:cubicBezTo>
                  <a:pt x="86" y="485"/>
                  <a:pt x="88" y="483"/>
                  <a:pt x="87" y="482"/>
                </a:cubicBezTo>
                <a:cubicBezTo>
                  <a:pt x="86" y="481"/>
                  <a:pt x="85" y="482"/>
                  <a:pt x="85" y="481"/>
                </a:cubicBezTo>
                <a:cubicBezTo>
                  <a:pt x="85" y="481"/>
                  <a:pt x="86" y="480"/>
                  <a:pt x="86" y="479"/>
                </a:cubicBezTo>
                <a:cubicBezTo>
                  <a:pt x="85" y="478"/>
                  <a:pt x="84" y="479"/>
                  <a:pt x="83" y="478"/>
                </a:cubicBezTo>
                <a:close/>
                <a:moveTo>
                  <a:pt x="96" y="469"/>
                </a:moveTo>
                <a:cubicBezTo>
                  <a:pt x="96" y="470"/>
                  <a:pt x="96" y="470"/>
                  <a:pt x="96" y="470"/>
                </a:cubicBezTo>
                <a:cubicBezTo>
                  <a:pt x="94" y="470"/>
                  <a:pt x="96" y="470"/>
                  <a:pt x="97" y="471"/>
                </a:cubicBezTo>
                <a:cubicBezTo>
                  <a:pt x="97" y="471"/>
                  <a:pt x="98" y="468"/>
                  <a:pt x="96" y="469"/>
                </a:cubicBezTo>
                <a:close/>
                <a:moveTo>
                  <a:pt x="74" y="467"/>
                </a:moveTo>
                <a:cubicBezTo>
                  <a:pt x="74" y="469"/>
                  <a:pt x="75" y="474"/>
                  <a:pt x="75" y="475"/>
                </a:cubicBezTo>
                <a:cubicBezTo>
                  <a:pt x="75" y="475"/>
                  <a:pt x="74" y="475"/>
                  <a:pt x="74" y="477"/>
                </a:cubicBezTo>
                <a:cubicBezTo>
                  <a:pt x="76" y="477"/>
                  <a:pt x="76" y="477"/>
                  <a:pt x="76" y="477"/>
                </a:cubicBezTo>
                <a:cubicBezTo>
                  <a:pt x="76" y="477"/>
                  <a:pt x="76" y="479"/>
                  <a:pt x="76" y="478"/>
                </a:cubicBezTo>
                <a:cubicBezTo>
                  <a:pt x="76" y="478"/>
                  <a:pt x="76" y="480"/>
                  <a:pt x="76" y="480"/>
                </a:cubicBezTo>
                <a:cubicBezTo>
                  <a:pt x="77" y="481"/>
                  <a:pt x="79" y="479"/>
                  <a:pt x="79" y="479"/>
                </a:cubicBezTo>
                <a:cubicBezTo>
                  <a:pt x="80" y="478"/>
                  <a:pt x="82" y="478"/>
                  <a:pt x="82" y="477"/>
                </a:cubicBezTo>
                <a:cubicBezTo>
                  <a:pt x="83" y="476"/>
                  <a:pt x="82" y="474"/>
                  <a:pt x="82" y="473"/>
                </a:cubicBezTo>
                <a:cubicBezTo>
                  <a:pt x="83" y="471"/>
                  <a:pt x="84" y="469"/>
                  <a:pt x="84" y="467"/>
                </a:cubicBezTo>
                <a:cubicBezTo>
                  <a:pt x="79" y="468"/>
                  <a:pt x="78" y="470"/>
                  <a:pt x="74" y="467"/>
                </a:cubicBezTo>
                <a:close/>
                <a:moveTo>
                  <a:pt x="278" y="385"/>
                </a:moveTo>
                <a:cubicBezTo>
                  <a:pt x="279" y="385"/>
                  <a:pt x="280" y="385"/>
                  <a:pt x="281" y="385"/>
                </a:cubicBezTo>
                <a:cubicBezTo>
                  <a:pt x="282" y="385"/>
                  <a:pt x="282" y="387"/>
                  <a:pt x="283" y="388"/>
                </a:cubicBezTo>
                <a:cubicBezTo>
                  <a:pt x="283" y="388"/>
                  <a:pt x="287" y="387"/>
                  <a:pt x="288" y="387"/>
                </a:cubicBezTo>
                <a:cubicBezTo>
                  <a:pt x="288" y="386"/>
                  <a:pt x="288" y="386"/>
                  <a:pt x="288" y="386"/>
                </a:cubicBezTo>
                <a:cubicBezTo>
                  <a:pt x="290" y="385"/>
                  <a:pt x="295" y="385"/>
                  <a:pt x="296" y="386"/>
                </a:cubicBezTo>
                <a:cubicBezTo>
                  <a:pt x="297" y="386"/>
                  <a:pt x="304" y="389"/>
                  <a:pt x="299" y="388"/>
                </a:cubicBezTo>
                <a:cubicBezTo>
                  <a:pt x="299" y="388"/>
                  <a:pt x="297" y="388"/>
                  <a:pt x="296" y="388"/>
                </a:cubicBezTo>
                <a:cubicBezTo>
                  <a:pt x="296" y="388"/>
                  <a:pt x="293" y="387"/>
                  <a:pt x="291" y="388"/>
                </a:cubicBezTo>
                <a:cubicBezTo>
                  <a:pt x="291" y="388"/>
                  <a:pt x="291" y="389"/>
                  <a:pt x="290" y="390"/>
                </a:cubicBezTo>
                <a:cubicBezTo>
                  <a:pt x="289" y="391"/>
                  <a:pt x="288" y="390"/>
                  <a:pt x="286" y="390"/>
                </a:cubicBezTo>
                <a:cubicBezTo>
                  <a:pt x="284" y="391"/>
                  <a:pt x="283" y="393"/>
                  <a:pt x="282" y="394"/>
                </a:cubicBezTo>
                <a:cubicBezTo>
                  <a:pt x="278" y="395"/>
                  <a:pt x="276" y="396"/>
                  <a:pt x="273" y="399"/>
                </a:cubicBezTo>
                <a:cubicBezTo>
                  <a:pt x="272" y="400"/>
                  <a:pt x="269" y="402"/>
                  <a:pt x="269" y="403"/>
                </a:cubicBezTo>
                <a:cubicBezTo>
                  <a:pt x="269" y="404"/>
                  <a:pt x="269" y="405"/>
                  <a:pt x="269" y="405"/>
                </a:cubicBezTo>
                <a:cubicBezTo>
                  <a:pt x="267" y="405"/>
                  <a:pt x="265" y="406"/>
                  <a:pt x="264" y="405"/>
                </a:cubicBezTo>
                <a:cubicBezTo>
                  <a:pt x="264" y="405"/>
                  <a:pt x="263" y="404"/>
                  <a:pt x="263" y="404"/>
                </a:cubicBezTo>
                <a:cubicBezTo>
                  <a:pt x="261" y="405"/>
                  <a:pt x="262" y="402"/>
                  <a:pt x="262" y="402"/>
                </a:cubicBezTo>
                <a:cubicBezTo>
                  <a:pt x="263" y="401"/>
                  <a:pt x="263" y="402"/>
                  <a:pt x="264" y="401"/>
                </a:cubicBezTo>
                <a:cubicBezTo>
                  <a:pt x="266" y="400"/>
                  <a:pt x="267" y="397"/>
                  <a:pt x="268" y="396"/>
                </a:cubicBezTo>
                <a:cubicBezTo>
                  <a:pt x="270" y="394"/>
                  <a:pt x="274" y="393"/>
                  <a:pt x="275" y="391"/>
                </a:cubicBezTo>
                <a:cubicBezTo>
                  <a:pt x="275" y="390"/>
                  <a:pt x="275" y="389"/>
                  <a:pt x="275" y="388"/>
                </a:cubicBezTo>
                <a:cubicBezTo>
                  <a:pt x="275" y="387"/>
                  <a:pt x="278" y="386"/>
                  <a:pt x="278" y="385"/>
                </a:cubicBezTo>
                <a:close/>
                <a:moveTo>
                  <a:pt x="274" y="332"/>
                </a:moveTo>
                <a:cubicBezTo>
                  <a:pt x="277" y="332"/>
                  <a:pt x="278" y="333"/>
                  <a:pt x="280" y="334"/>
                </a:cubicBezTo>
                <a:cubicBezTo>
                  <a:pt x="280" y="335"/>
                  <a:pt x="280" y="335"/>
                  <a:pt x="280" y="335"/>
                </a:cubicBezTo>
                <a:cubicBezTo>
                  <a:pt x="278" y="335"/>
                  <a:pt x="277" y="334"/>
                  <a:pt x="275" y="334"/>
                </a:cubicBezTo>
                <a:cubicBezTo>
                  <a:pt x="276" y="335"/>
                  <a:pt x="275" y="336"/>
                  <a:pt x="276" y="336"/>
                </a:cubicBezTo>
                <a:cubicBezTo>
                  <a:pt x="276" y="336"/>
                  <a:pt x="277" y="337"/>
                  <a:pt x="277" y="338"/>
                </a:cubicBezTo>
                <a:cubicBezTo>
                  <a:pt x="276" y="338"/>
                  <a:pt x="274" y="337"/>
                  <a:pt x="273" y="338"/>
                </a:cubicBezTo>
                <a:cubicBezTo>
                  <a:pt x="272" y="338"/>
                  <a:pt x="273" y="340"/>
                  <a:pt x="272" y="341"/>
                </a:cubicBezTo>
                <a:cubicBezTo>
                  <a:pt x="272" y="341"/>
                  <a:pt x="270" y="341"/>
                  <a:pt x="270" y="341"/>
                </a:cubicBezTo>
                <a:cubicBezTo>
                  <a:pt x="269" y="343"/>
                  <a:pt x="268" y="346"/>
                  <a:pt x="266" y="347"/>
                </a:cubicBezTo>
                <a:cubicBezTo>
                  <a:pt x="264" y="348"/>
                  <a:pt x="264" y="346"/>
                  <a:pt x="262" y="347"/>
                </a:cubicBezTo>
                <a:cubicBezTo>
                  <a:pt x="262" y="347"/>
                  <a:pt x="254" y="355"/>
                  <a:pt x="254" y="355"/>
                </a:cubicBezTo>
                <a:cubicBezTo>
                  <a:pt x="253" y="356"/>
                  <a:pt x="254" y="357"/>
                  <a:pt x="253" y="358"/>
                </a:cubicBezTo>
                <a:cubicBezTo>
                  <a:pt x="252" y="359"/>
                  <a:pt x="250" y="359"/>
                  <a:pt x="248" y="360"/>
                </a:cubicBezTo>
                <a:cubicBezTo>
                  <a:pt x="248" y="359"/>
                  <a:pt x="247" y="358"/>
                  <a:pt x="246" y="358"/>
                </a:cubicBezTo>
                <a:cubicBezTo>
                  <a:pt x="245" y="357"/>
                  <a:pt x="244" y="358"/>
                  <a:pt x="243" y="358"/>
                </a:cubicBezTo>
                <a:cubicBezTo>
                  <a:pt x="242" y="360"/>
                  <a:pt x="239" y="365"/>
                  <a:pt x="237" y="366"/>
                </a:cubicBezTo>
                <a:cubicBezTo>
                  <a:pt x="237" y="366"/>
                  <a:pt x="234" y="365"/>
                  <a:pt x="233" y="365"/>
                </a:cubicBezTo>
                <a:cubicBezTo>
                  <a:pt x="229" y="365"/>
                  <a:pt x="226" y="366"/>
                  <a:pt x="223" y="368"/>
                </a:cubicBezTo>
                <a:cubicBezTo>
                  <a:pt x="222" y="367"/>
                  <a:pt x="221" y="367"/>
                  <a:pt x="220" y="366"/>
                </a:cubicBezTo>
                <a:cubicBezTo>
                  <a:pt x="219" y="365"/>
                  <a:pt x="219" y="362"/>
                  <a:pt x="218" y="362"/>
                </a:cubicBezTo>
                <a:cubicBezTo>
                  <a:pt x="216" y="361"/>
                  <a:pt x="214" y="362"/>
                  <a:pt x="212" y="361"/>
                </a:cubicBezTo>
                <a:cubicBezTo>
                  <a:pt x="212" y="361"/>
                  <a:pt x="210" y="359"/>
                  <a:pt x="209" y="359"/>
                </a:cubicBezTo>
                <a:cubicBezTo>
                  <a:pt x="205" y="354"/>
                  <a:pt x="214" y="359"/>
                  <a:pt x="218" y="358"/>
                </a:cubicBezTo>
                <a:cubicBezTo>
                  <a:pt x="218" y="358"/>
                  <a:pt x="220" y="356"/>
                  <a:pt x="220" y="356"/>
                </a:cubicBezTo>
                <a:cubicBezTo>
                  <a:pt x="222" y="355"/>
                  <a:pt x="224" y="354"/>
                  <a:pt x="227" y="352"/>
                </a:cubicBezTo>
                <a:cubicBezTo>
                  <a:pt x="227" y="352"/>
                  <a:pt x="228" y="350"/>
                  <a:pt x="229" y="350"/>
                </a:cubicBezTo>
                <a:cubicBezTo>
                  <a:pt x="231" y="349"/>
                  <a:pt x="232" y="350"/>
                  <a:pt x="234" y="350"/>
                </a:cubicBezTo>
                <a:cubicBezTo>
                  <a:pt x="233" y="349"/>
                  <a:pt x="234" y="349"/>
                  <a:pt x="235" y="348"/>
                </a:cubicBezTo>
                <a:cubicBezTo>
                  <a:pt x="231" y="345"/>
                  <a:pt x="229" y="344"/>
                  <a:pt x="228" y="340"/>
                </a:cubicBezTo>
                <a:cubicBezTo>
                  <a:pt x="228" y="339"/>
                  <a:pt x="228" y="338"/>
                  <a:pt x="228" y="337"/>
                </a:cubicBezTo>
                <a:cubicBezTo>
                  <a:pt x="228" y="336"/>
                  <a:pt x="226" y="335"/>
                  <a:pt x="225" y="335"/>
                </a:cubicBezTo>
                <a:cubicBezTo>
                  <a:pt x="225" y="333"/>
                  <a:pt x="225" y="333"/>
                  <a:pt x="225" y="333"/>
                </a:cubicBezTo>
                <a:cubicBezTo>
                  <a:pt x="227" y="334"/>
                  <a:pt x="229" y="333"/>
                  <a:pt x="231" y="334"/>
                </a:cubicBezTo>
                <a:cubicBezTo>
                  <a:pt x="231" y="334"/>
                  <a:pt x="233" y="337"/>
                  <a:pt x="233" y="337"/>
                </a:cubicBezTo>
                <a:cubicBezTo>
                  <a:pt x="234" y="338"/>
                  <a:pt x="234" y="336"/>
                  <a:pt x="236" y="336"/>
                </a:cubicBezTo>
                <a:cubicBezTo>
                  <a:pt x="236" y="340"/>
                  <a:pt x="237" y="342"/>
                  <a:pt x="238" y="346"/>
                </a:cubicBezTo>
                <a:cubicBezTo>
                  <a:pt x="242" y="346"/>
                  <a:pt x="250" y="347"/>
                  <a:pt x="253" y="346"/>
                </a:cubicBezTo>
                <a:cubicBezTo>
                  <a:pt x="256" y="346"/>
                  <a:pt x="258" y="341"/>
                  <a:pt x="260" y="340"/>
                </a:cubicBezTo>
                <a:cubicBezTo>
                  <a:pt x="261" y="339"/>
                  <a:pt x="262" y="339"/>
                  <a:pt x="264" y="338"/>
                </a:cubicBezTo>
                <a:cubicBezTo>
                  <a:pt x="265" y="337"/>
                  <a:pt x="266" y="334"/>
                  <a:pt x="268" y="334"/>
                </a:cubicBezTo>
                <a:cubicBezTo>
                  <a:pt x="270" y="333"/>
                  <a:pt x="271" y="334"/>
                  <a:pt x="272" y="334"/>
                </a:cubicBezTo>
                <a:cubicBezTo>
                  <a:pt x="273" y="334"/>
                  <a:pt x="274" y="332"/>
                  <a:pt x="274" y="332"/>
                </a:cubicBezTo>
                <a:close/>
                <a:moveTo>
                  <a:pt x="189" y="328"/>
                </a:moveTo>
                <a:cubicBezTo>
                  <a:pt x="190" y="328"/>
                  <a:pt x="194" y="329"/>
                  <a:pt x="197" y="330"/>
                </a:cubicBezTo>
                <a:cubicBezTo>
                  <a:pt x="197" y="330"/>
                  <a:pt x="197" y="332"/>
                  <a:pt x="197" y="332"/>
                </a:cubicBezTo>
                <a:cubicBezTo>
                  <a:pt x="199" y="332"/>
                  <a:pt x="202" y="332"/>
                  <a:pt x="206" y="332"/>
                </a:cubicBezTo>
                <a:cubicBezTo>
                  <a:pt x="205" y="334"/>
                  <a:pt x="205" y="334"/>
                  <a:pt x="205" y="334"/>
                </a:cubicBezTo>
                <a:cubicBezTo>
                  <a:pt x="202" y="334"/>
                  <a:pt x="199" y="335"/>
                  <a:pt x="197" y="336"/>
                </a:cubicBezTo>
                <a:cubicBezTo>
                  <a:pt x="193" y="336"/>
                  <a:pt x="191" y="334"/>
                  <a:pt x="188" y="334"/>
                </a:cubicBezTo>
                <a:cubicBezTo>
                  <a:pt x="186" y="334"/>
                  <a:pt x="186" y="335"/>
                  <a:pt x="184" y="334"/>
                </a:cubicBezTo>
                <a:cubicBezTo>
                  <a:pt x="183" y="334"/>
                  <a:pt x="182" y="333"/>
                  <a:pt x="181" y="332"/>
                </a:cubicBezTo>
                <a:cubicBezTo>
                  <a:pt x="183" y="332"/>
                  <a:pt x="184" y="332"/>
                  <a:pt x="185" y="331"/>
                </a:cubicBezTo>
                <a:cubicBezTo>
                  <a:pt x="185" y="331"/>
                  <a:pt x="187" y="331"/>
                  <a:pt x="188" y="330"/>
                </a:cubicBezTo>
                <a:cubicBezTo>
                  <a:pt x="189" y="330"/>
                  <a:pt x="188" y="329"/>
                  <a:pt x="189" y="328"/>
                </a:cubicBezTo>
                <a:close/>
                <a:moveTo>
                  <a:pt x="185" y="279"/>
                </a:moveTo>
                <a:cubicBezTo>
                  <a:pt x="188" y="278"/>
                  <a:pt x="190" y="280"/>
                  <a:pt x="193" y="281"/>
                </a:cubicBezTo>
                <a:cubicBezTo>
                  <a:pt x="194" y="281"/>
                  <a:pt x="196" y="281"/>
                  <a:pt x="197" y="282"/>
                </a:cubicBezTo>
                <a:cubicBezTo>
                  <a:pt x="197" y="282"/>
                  <a:pt x="198" y="282"/>
                  <a:pt x="199" y="282"/>
                </a:cubicBezTo>
                <a:cubicBezTo>
                  <a:pt x="198" y="283"/>
                  <a:pt x="198" y="283"/>
                  <a:pt x="198" y="283"/>
                </a:cubicBezTo>
                <a:cubicBezTo>
                  <a:pt x="193" y="283"/>
                  <a:pt x="182" y="285"/>
                  <a:pt x="189" y="287"/>
                </a:cubicBezTo>
                <a:cubicBezTo>
                  <a:pt x="190" y="288"/>
                  <a:pt x="191" y="287"/>
                  <a:pt x="192" y="287"/>
                </a:cubicBezTo>
                <a:cubicBezTo>
                  <a:pt x="194" y="287"/>
                  <a:pt x="197" y="290"/>
                  <a:pt x="198" y="290"/>
                </a:cubicBezTo>
                <a:cubicBezTo>
                  <a:pt x="202" y="291"/>
                  <a:pt x="205" y="289"/>
                  <a:pt x="208" y="288"/>
                </a:cubicBezTo>
                <a:cubicBezTo>
                  <a:pt x="208" y="290"/>
                  <a:pt x="209" y="290"/>
                  <a:pt x="209" y="292"/>
                </a:cubicBezTo>
                <a:cubicBezTo>
                  <a:pt x="209" y="294"/>
                  <a:pt x="206" y="297"/>
                  <a:pt x="205" y="298"/>
                </a:cubicBezTo>
                <a:cubicBezTo>
                  <a:pt x="206" y="299"/>
                  <a:pt x="206" y="299"/>
                  <a:pt x="207" y="299"/>
                </a:cubicBezTo>
                <a:cubicBezTo>
                  <a:pt x="207" y="299"/>
                  <a:pt x="207" y="301"/>
                  <a:pt x="207" y="301"/>
                </a:cubicBezTo>
                <a:cubicBezTo>
                  <a:pt x="205" y="302"/>
                  <a:pt x="202" y="303"/>
                  <a:pt x="198" y="302"/>
                </a:cubicBezTo>
                <a:cubicBezTo>
                  <a:pt x="198" y="302"/>
                  <a:pt x="196" y="300"/>
                  <a:pt x="196" y="300"/>
                </a:cubicBezTo>
                <a:cubicBezTo>
                  <a:pt x="194" y="300"/>
                  <a:pt x="194" y="301"/>
                  <a:pt x="192" y="301"/>
                </a:cubicBezTo>
                <a:cubicBezTo>
                  <a:pt x="192" y="301"/>
                  <a:pt x="191" y="303"/>
                  <a:pt x="191" y="304"/>
                </a:cubicBezTo>
                <a:cubicBezTo>
                  <a:pt x="192" y="305"/>
                  <a:pt x="203" y="310"/>
                  <a:pt x="199" y="309"/>
                </a:cubicBezTo>
                <a:cubicBezTo>
                  <a:pt x="198" y="309"/>
                  <a:pt x="196" y="308"/>
                  <a:pt x="195" y="308"/>
                </a:cubicBezTo>
                <a:cubicBezTo>
                  <a:pt x="194" y="308"/>
                  <a:pt x="191" y="308"/>
                  <a:pt x="191" y="308"/>
                </a:cubicBezTo>
                <a:cubicBezTo>
                  <a:pt x="188" y="309"/>
                  <a:pt x="185" y="309"/>
                  <a:pt x="182" y="311"/>
                </a:cubicBezTo>
                <a:cubicBezTo>
                  <a:pt x="181" y="312"/>
                  <a:pt x="179" y="315"/>
                  <a:pt x="177" y="316"/>
                </a:cubicBezTo>
                <a:cubicBezTo>
                  <a:pt x="176" y="316"/>
                  <a:pt x="177" y="313"/>
                  <a:pt x="177" y="312"/>
                </a:cubicBezTo>
                <a:cubicBezTo>
                  <a:pt x="178" y="311"/>
                  <a:pt x="178" y="313"/>
                  <a:pt x="180" y="312"/>
                </a:cubicBezTo>
                <a:cubicBezTo>
                  <a:pt x="181" y="311"/>
                  <a:pt x="180" y="310"/>
                  <a:pt x="181" y="310"/>
                </a:cubicBezTo>
                <a:cubicBezTo>
                  <a:pt x="182" y="307"/>
                  <a:pt x="185" y="307"/>
                  <a:pt x="189" y="306"/>
                </a:cubicBezTo>
                <a:cubicBezTo>
                  <a:pt x="189" y="305"/>
                  <a:pt x="189" y="305"/>
                  <a:pt x="189" y="305"/>
                </a:cubicBezTo>
                <a:cubicBezTo>
                  <a:pt x="183" y="303"/>
                  <a:pt x="183" y="303"/>
                  <a:pt x="179" y="306"/>
                </a:cubicBezTo>
                <a:cubicBezTo>
                  <a:pt x="178" y="307"/>
                  <a:pt x="176" y="308"/>
                  <a:pt x="175" y="309"/>
                </a:cubicBezTo>
                <a:cubicBezTo>
                  <a:pt x="175" y="310"/>
                  <a:pt x="176" y="311"/>
                  <a:pt x="175" y="312"/>
                </a:cubicBezTo>
                <a:cubicBezTo>
                  <a:pt x="175" y="313"/>
                  <a:pt x="174" y="314"/>
                  <a:pt x="173" y="314"/>
                </a:cubicBezTo>
                <a:cubicBezTo>
                  <a:pt x="168" y="313"/>
                  <a:pt x="165" y="313"/>
                  <a:pt x="161" y="310"/>
                </a:cubicBezTo>
                <a:cubicBezTo>
                  <a:pt x="161" y="308"/>
                  <a:pt x="161" y="308"/>
                  <a:pt x="161" y="308"/>
                </a:cubicBezTo>
                <a:cubicBezTo>
                  <a:pt x="165" y="307"/>
                  <a:pt x="163" y="307"/>
                  <a:pt x="163" y="304"/>
                </a:cubicBezTo>
                <a:cubicBezTo>
                  <a:pt x="165" y="303"/>
                  <a:pt x="166" y="301"/>
                  <a:pt x="168" y="300"/>
                </a:cubicBezTo>
                <a:cubicBezTo>
                  <a:pt x="168" y="299"/>
                  <a:pt x="168" y="299"/>
                  <a:pt x="168" y="298"/>
                </a:cubicBezTo>
                <a:cubicBezTo>
                  <a:pt x="168" y="297"/>
                  <a:pt x="165" y="295"/>
                  <a:pt x="165" y="294"/>
                </a:cubicBezTo>
                <a:cubicBezTo>
                  <a:pt x="161" y="292"/>
                  <a:pt x="168" y="294"/>
                  <a:pt x="169" y="294"/>
                </a:cubicBezTo>
                <a:cubicBezTo>
                  <a:pt x="171" y="295"/>
                  <a:pt x="173" y="295"/>
                  <a:pt x="175" y="295"/>
                </a:cubicBezTo>
                <a:cubicBezTo>
                  <a:pt x="174" y="294"/>
                  <a:pt x="177" y="292"/>
                  <a:pt x="173" y="292"/>
                </a:cubicBezTo>
                <a:cubicBezTo>
                  <a:pt x="173" y="292"/>
                  <a:pt x="173" y="291"/>
                  <a:pt x="173" y="290"/>
                </a:cubicBezTo>
                <a:cubicBezTo>
                  <a:pt x="169" y="287"/>
                  <a:pt x="157" y="287"/>
                  <a:pt x="153" y="288"/>
                </a:cubicBezTo>
                <a:cubicBezTo>
                  <a:pt x="153" y="287"/>
                  <a:pt x="152" y="284"/>
                  <a:pt x="154" y="284"/>
                </a:cubicBezTo>
                <a:cubicBezTo>
                  <a:pt x="154" y="284"/>
                  <a:pt x="156" y="285"/>
                  <a:pt x="157" y="285"/>
                </a:cubicBezTo>
                <a:cubicBezTo>
                  <a:pt x="159" y="284"/>
                  <a:pt x="159" y="284"/>
                  <a:pt x="159" y="284"/>
                </a:cubicBezTo>
                <a:cubicBezTo>
                  <a:pt x="161" y="283"/>
                  <a:pt x="160" y="284"/>
                  <a:pt x="160" y="283"/>
                </a:cubicBezTo>
                <a:cubicBezTo>
                  <a:pt x="163" y="283"/>
                  <a:pt x="164" y="284"/>
                  <a:pt x="167" y="284"/>
                </a:cubicBezTo>
                <a:cubicBezTo>
                  <a:pt x="169" y="283"/>
                  <a:pt x="169" y="283"/>
                  <a:pt x="169" y="283"/>
                </a:cubicBezTo>
                <a:cubicBezTo>
                  <a:pt x="170" y="282"/>
                  <a:pt x="172" y="283"/>
                  <a:pt x="174" y="283"/>
                </a:cubicBezTo>
                <a:cubicBezTo>
                  <a:pt x="175" y="281"/>
                  <a:pt x="175" y="281"/>
                  <a:pt x="175" y="281"/>
                </a:cubicBezTo>
                <a:cubicBezTo>
                  <a:pt x="177" y="280"/>
                  <a:pt x="179" y="281"/>
                  <a:pt x="181" y="281"/>
                </a:cubicBezTo>
                <a:cubicBezTo>
                  <a:pt x="182" y="280"/>
                  <a:pt x="184" y="279"/>
                  <a:pt x="185" y="279"/>
                </a:cubicBezTo>
                <a:close/>
                <a:moveTo>
                  <a:pt x="365" y="263"/>
                </a:moveTo>
                <a:cubicBezTo>
                  <a:pt x="365" y="263"/>
                  <a:pt x="366" y="264"/>
                  <a:pt x="366" y="265"/>
                </a:cubicBezTo>
                <a:cubicBezTo>
                  <a:pt x="367" y="265"/>
                  <a:pt x="366" y="264"/>
                  <a:pt x="367" y="264"/>
                </a:cubicBezTo>
                <a:cubicBezTo>
                  <a:pt x="366" y="264"/>
                  <a:pt x="366" y="263"/>
                  <a:pt x="365" y="263"/>
                </a:cubicBezTo>
                <a:close/>
                <a:moveTo>
                  <a:pt x="361" y="259"/>
                </a:moveTo>
                <a:cubicBezTo>
                  <a:pt x="363" y="262"/>
                  <a:pt x="363" y="265"/>
                  <a:pt x="362" y="259"/>
                </a:cubicBezTo>
                <a:lnTo>
                  <a:pt x="361" y="259"/>
                </a:lnTo>
                <a:close/>
                <a:moveTo>
                  <a:pt x="318" y="253"/>
                </a:moveTo>
                <a:cubicBezTo>
                  <a:pt x="318" y="254"/>
                  <a:pt x="318" y="254"/>
                  <a:pt x="318" y="254"/>
                </a:cubicBezTo>
                <a:cubicBezTo>
                  <a:pt x="316" y="255"/>
                  <a:pt x="313" y="253"/>
                  <a:pt x="316" y="255"/>
                </a:cubicBezTo>
                <a:cubicBezTo>
                  <a:pt x="316" y="255"/>
                  <a:pt x="317" y="256"/>
                  <a:pt x="318" y="257"/>
                </a:cubicBezTo>
                <a:cubicBezTo>
                  <a:pt x="319" y="256"/>
                  <a:pt x="322" y="256"/>
                  <a:pt x="320" y="254"/>
                </a:cubicBezTo>
                <a:cubicBezTo>
                  <a:pt x="319" y="253"/>
                  <a:pt x="320" y="253"/>
                  <a:pt x="318" y="253"/>
                </a:cubicBezTo>
                <a:close/>
                <a:moveTo>
                  <a:pt x="346" y="249"/>
                </a:moveTo>
                <a:cubicBezTo>
                  <a:pt x="343" y="249"/>
                  <a:pt x="341" y="253"/>
                  <a:pt x="344" y="253"/>
                </a:cubicBezTo>
                <a:cubicBezTo>
                  <a:pt x="345" y="252"/>
                  <a:pt x="349" y="248"/>
                  <a:pt x="346" y="249"/>
                </a:cubicBezTo>
                <a:close/>
                <a:moveTo>
                  <a:pt x="357" y="245"/>
                </a:moveTo>
                <a:cubicBezTo>
                  <a:pt x="357" y="247"/>
                  <a:pt x="357" y="247"/>
                  <a:pt x="357" y="247"/>
                </a:cubicBezTo>
                <a:cubicBezTo>
                  <a:pt x="356" y="247"/>
                  <a:pt x="355" y="246"/>
                  <a:pt x="353" y="246"/>
                </a:cubicBezTo>
                <a:cubicBezTo>
                  <a:pt x="353" y="248"/>
                  <a:pt x="353" y="248"/>
                  <a:pt x="353" y="248"/>
                </a:cubicBezTo>
                <a:cubicBezTo>
                  <a:pt x="354" y="248"/>
                  <a:pt x="356" y="249"/>
                  <a:pt x="358" y="249"/>
                </a:cubicBezTo>
                <a:cubicBezTo>
                  <a:pt x="360" y="248"/>
                  <a:pt x="358" y="244"/>
                  <a:pt x="357" y="245"/>
                </a:cubicBezTo>
                <a:close/>
                <a:moveTo>
                  <a:pt x="352" y="241"/>
                </a:moveTo>
                <a:cubicBezTo>
                  <a:pt x="352" y="241"/>
                  <a:pt x="353" y="243"/>
                  <a:pt x="353" y="243"/>
                </a:cubicBezTo>
                <a:cubicBezTo>
                  <a:pt x="355" y="243"/>
                  <a:pt x="354" y="241"/>
                  <a:pt x="352" y="241"/>
                </a:cubicBezTo>
                <a:close/>
                <a:moveTo>
                  <a:pt x="377" y="233"/>
                </a:moveTo>
                <a:cubicBezTo>
                  <a:pt x="377" y="233"/>
                  <a:pt x="376" y="234"/>
                  <a:pt x="376" y="234"/>
                </a:cubicBezTo>
                <a:cubicBezTo>
                  <a:pt x="376" y="235"/>
                  <a:pt x="376" y="236"/>
                  <a:pt x="376" y="237"/>
                </a:cubicBezTo>
                <a:cubicBezTo>
                  <a:pt x="375" y="237"/>
                  <a:pt x="375" y="236"/>
                  <a:pt x="375" y="236"/>
                </a:cubicBezTo>
                <a:cubicBezTo>
                  <a:pt x="373" y="235"/>
                  <a:pt x="373" y="237"/>
                  <a:pt x="372" y="237"/>
                </a:cubicBezTo>
                <a:cubicBezTo>
                  <a:pt x="372" y="240"/>
                  <a:pt x="371" y="244"/>
                  <a:pt x="368" y="245"/>
                </a:cubicBezTo>
                <a:cubicBezTo>
                  <a:pt x="368" y="245"/>
                  <a:pt x="367" y="245"/>
                  <a:pt x="366" y="245"/>
                </a:cubicBezTo>
                <a:cubicBezTo>
                  <a:pt x="366" y="246"/>
                  <a:pt x="366" y="247"/>
                  <a:pt x="365" y="247"/>
                </a:cubicBezTo>
                <a:cubicBezTo>
                  <a:pt x="367" y="248"/>
                  <a:pt x="366" y="248"/>
                  <a:pt x="367" y="249"/>
                </a:cubicBezTo>
                <a:cubicBezTo>
                  <a:pt x="368" y="249"/>
                  <a:pt x="368" y="248"/>
                  <a:pt x="369" y="248"/>
                </a:cubicBezTo>
                <a:cubicBezTo>
                  <a:pt x="369" y="250"/>
                  <a:pt x="369" y="250"/>
                  <a:pt x="369" y="250"/>
                </a:cubicBezTo>
                <a:cubicBezTo>
                  <a:pt x="370" y="250"/>
                  <a:pt x="371" y="250"/>
                  <a:pt x="371" y="251"/>
                </a:cubicBezTo>
                <a:cubicBezTo>
                  <a:pt x="372" y="250"/>
                  <a:pt x="373" y="247"/>
                  <a:pt x="375" y="248"/>
                </a:cubicBezTo>
                <a:cubicBezTo>
                  <a:pt x="376" y="248"/>
                  <a:pt x="375" y="251"/>
                  <a:pt x="375" y="251"/>
                </a:cubicBezTo>
                <a:cubicBezTo>
                  <a:pt x="375" y="252"/>
                  <a:pt x="375" y="252"/>
                  <a:pt x="375" y="252"/>
                </a:cubicBezTo>
                <a:cubicBezTo>
                  <a:pt x="379" y="254"/>
                  <a:pt x="377" y="253"/>
                  <a:pt x="379" y="257"/>
                </a:cubicBezTo>
                <a:cubicBezTo>
                  <a:pt x="380" y="257"/>
                  <a:pt x="382" y="257"/>
                  <a:pt x="381" y="256"/>
                </a:cubicBezTo>
                <a:cubicBezTo>
                  <a:pt x="382" y="256"/>
                  <a:pt x="383" y="257"/>
                  <a:pt x="384" y="257"/>
                </a:cubicBezTo>
                <a:cubicBezTo>
                  <a:pt x="385" y="256"/>
                  <a:pt x="387" y="254"/>
                  <a:pt x="385" y="255"/>
                </a:cubicBezTo>
                <a:cubicBezTo>
                  <a:pt x="385" y="254"/>
                  <a:pt x="385" y="253"/>
                  <a:pt x="385" y="253"/>
                </a:cubicBezTo>
                <a:cubicBezTo>
                  <a:pt x="390" y="254"/>
                  <a:pt x="389" y="254"/>
                  <a:pt x="393" y="253"/>
                </a:cubicBezTo>
                <a:cubicBezTo>
                  <a:pt x="393" y="252"/>
                  <a:pt x="396" y="252"/>
                  <a:pt x="397" y="252"/>
                </a:cubicBezTo>
                <a:cubicBezTo>
                  <a:pt x="397" y="252"/>
                  <a:pt x="399" y="250"/>
                  <a:pt x="399" y="250"/>
                </a:cubicBezTo>
                <a:cubicBezTo>
                  <a:pt x="397" y="250"/>
                  <a:pt x="396" y="250"/>
                  <a:pt x="395" y="249"/>
                </a:cubicBezTo>
                <a:cubicBezTo>
                  <a:pt x="395" y="247"/>
                  <a:pt x="396" y="243"/>
                  <a:pt x="395" y="241"/>
                </a:cubicBezTo>
                <a:cubicBezTo>
                  <a:pt x="388" y="235"/>
                  <a:pt x="388" y="235"/>
                  <a:pt x="388" y="235"/>
                </a:cubicBezTo>
                <a:cubicBezTo>
                  <a:pt x="387" y="235"/>
                  <a:pt x="385" y="236"/>
                  <a:pt x="384" y="235"/>
                </a:cubicBezTo>
                <a:cubicBezTo>
                  <a:pt x="383" y="234"/>
                  <a:pt x="383" y="234"/>
                  <a:pt x="383" y="234"/>
                </a:cubicBezTo>
                <a:cubicBezTo>
                  <a:pt x="381" y="234"/>
                  <a:pt x="381" y="235"/>
                  <a:pt x="380" y="235"/>
                </a:cubicBezTo>
                <a:cubicBezTo>
                  <a:pt x="380" y="235"/>
                  <a:pt x="380" y="233"/>
                  <a:pt x="380" y="233"/>
                </a:cubicBezTo>
                <a:cubicBezTo>
                  <a:pt x="379" y="232"/>
                  <a:pt x="378" y="233"/>
                  <a:pt x="377" y="233"/>
                </a:cubicBezTo>
                <a:close/>
                <a:moveTo>
                  <a:pt x="355" y="218"/>
                </a:moveTo>
                <a:cubicBezTo>
                  <a:pt x="355" y="219"/>
                  <a:pt x="355" y="219"/>
                  <a:pt x="355" y="219"/>
                </a:cubicBezTo>
                <a:cubicBezTo>
                  <a:pt x="351" y="222"/>
                  <a:pt x="353" y="221"/>
                  <a:pt x="353" y="224"/>
                </a:cubicBezTo>
                <a:cubicBezTo>
                  <a:pt x="353" y="224"/>
                  <a:pt x="354" y="223"/>
                  <a:pt x="355" y="223"/>
                </a:cubicBezTo>
                <a:cubicBezTo>
                  <a:pt x="355" y="222"/>
                  <a:pt x="357" y="217"/>
                  <a:pt x="355" y="218"/>
                </a:cubicBezTo>
                <a:close/>
                <a:moveTo>
                  <a:pt x="295" y="171"/>
                </a:moveTo>
                <a:cubicBezTo>
                  <a:pt x="294" y="178"/>
                  <a:pt x="294" y="182"/>
                  <a:pt x="296" y="188"/>
                </a:cubicBezTo>
                <a:cubicBezTo>
                  <a:pt x="297" y="188"/>
                  <a:pt x="301" y="188"/>
                  <a:pt x="303" y="189"/>
                </a:cubicBezTo>
                <a:cubicBezTo>
                  <a:pt x="304" y="189"/>
                  <a:pt x="305" y="191"/>
                  <a:pt x="305" y="191"/>
                </a:cubicBezTo>
                <a:cubicBezTo>
                  <a:pt x="307" y="192"/>
                  <a:pt x="308" y="191"/>
                  <a:pt x="310" y="191"/>
                </a:cubicBezTo>
                <a:cubicBezTo>
                  <a:pt x="310" y="191"/>
                  <a:pt x="310" y="190"/>
                  <a:pt x="310" y="190"/>
                </a:cubicBezTo>
                <a:cubicBezTo>
                  <a:pt x="310" y="188"/>
                  <a:pt x="310" y="187"/>
                  <a:pt x="310" y="185"/>
                </a:cubicBezTo>
                <a:cubicBezTo>
                  <a:pt x="309" y="184"/>
                  <a:pt x="306" y="183"/>
                  <a:pt x="306" y="182"/>
                </a:cubicBezTo>
                <a:cubicBezTo>
                  <a:pt x="304" y="181"/>
                  <a:pt x="305" y="179"/>
                  <a:pt x="304" y="177"/>
                </a:cubicBezTo>
                <a:cubicBezTo>
                  <a:pt x="298" y="171"/>
                  <a:pt x="298" y="171"/>
                  <a:pt x="298" y="171"/>
                </a:cubicBezTo>
                <a:cubicBezTo>
                  <a:pt x="297" y="171"/>
                  <a:pt x="296" y="172"/>
                  <a:pt x="295" y="171"/>
                </a:cubicBezTo>
                <a:close/>
                <a:moveTo>
                  <a:pt x="177" y="153"/>
                </a:moveTo>
                <a:cubicBezTo>
                  <a:pt x="176" y="153"/>
                  <a:pt x="173" y="155"/>
                  <a:pt x="172" y="156"/>
                </a:cubicBezTo>
                <a:cubicBezTo>
                  <a:pt x="169" y="157"/>
                  <a:pt x="166" y="156"/>
                  <a:pt x="163" y="157"/>
                </a:cubicBezTo>
                <a:cubicBezTo>
                  <a:pt x="161" y="158"/>
                  <a:pt x="161" y="158"/>
                  <a:pt x="161" y="158"/>
                </a:cubicBezTo>
                <a:cubicBezTo>
                  <a:pt x="160" y="159"/>
                  <a:pt x="159" y="158"/>
                  <a:pt x="157" y="159"/>
                </a:cubicBezTo>
                <a:cubicBezTo>
                  <a:pt x="155" y="160"/>
                  <a:pt x="152" y="161"/>
                  <a:pt x="150" y="162"/>
                </a:cubicBezTo>
                <a:cubicBezTo>
                  <a:pt x="151" y="164"/>
                  <a:pt x="153" y="168"/>
                  <a:pt x="153" y="169"/>
                </a:cubicBezTo>
                <a:cubicBezTo>
                  <a:pt x="151" y="172"/>
                  <a:pt x="151" y="172"/>
                  <a:pt x="151" y="172"/>
                </a:cubicBezTo>
                <a:cubicBezTo>
                  <a:pt x="151" y="176"/>
                  <a:pt x="152" y="177"/>
                  <a:pt x="151" y="179"/>
                </a:cubicBezTo>
                <a:cubicBezTo>
                  <a:pt x="153" y="179"/>
                  <a:pt x="153" y="179"/>
                  <a:pt x="153" y="179"/>
                </a:cubicBezTo>
                <a:cubicBezTo>
                  <a:pt x="153" y="180"/>
                  <a:pt x="152" y="181"/>
                  <a:pt x="153" y="181"/>
                </a:cubicBezTo>
                <a:cubicBezTo>
                  <a:pt x="152" y="181"/>
                  <a:pt x="150" y="181"/>
                  <a:pt x="149" y="181"/>
                </a:cubicBezTo>
                <a:cubicBezTo>
                  <a:pt x="150" y="184"/>
                  <a:pt x="152" y="188"/>
                  <a:pt x="151" y="191"/>
                </a:cubicBezTo>
                <a:cubicBezTo>
                  <a:pt x="150" y="192"/>
                  <a:pt x="148" y="193"/>
                  <a:pt x="148" y="193"/>
                </a:cubicBezTo>
                <a:cubicBezTo>
                  <a:pt x="147" y="196"/>
                  <a:pt x="148" y="197"/>
                  <a:pt x="147" y="199"/>
                </a:cubicBezTo>
                <a:cubicBezTo>
                  <a:pt x="147" y="200"/>
                  <a:pt x="149" y="200"/>
                  <a:pt x="149" y="200"/>
                </a:cubicBezTo>
                <a:cubicBezTo>
                  <a:pt x="151" y="201"/>
                  <a:pt x="151" y="203"/>
                  <a:pt x="153" y="203"/>
                </a:cubicBezTo>
                <a:cubicBezTo>
                  <a:pt x="153" y="204"/>
                  <a:pt x="153" y="204"/>
                  <a:pt x="153" y="204"/>
                </a:cubicBezTo>
                <a:cubicBezTo>
                  <a:pt x="154" y="204"/>
                  <a:pt x="154" y="204"/>
                  <a:pt x="154" y="204"/>
                </a:cubicBezTo>
                <a:cubicBezTo>
                  <a:pt x="156" y="206"/>
                  <a:pt x="156" y="211"/>
                  <a:pt x="159" y="212"/>
                </a:cubicBezTo>
                <a:cubicBezTo>
                  <a:pt x="166" y="215"/>
                  <a:pt x="170" y="206"/>
                  <a:pt x="172" y="203"/>
                </a:cubicBezTo>
                <a:cubicBezTo>
                  <a:pt x="173" y="204"/>
                  <a:pt x="173" y="203"/>
                  <a:pt x="174" y="203"/>
                </a:cubicBezTo>
                <a:cubicBezTo>
                  <a:pt x="175" y="205"/>
                  <a:pt x="175" y="205"/>
                  <a:pt x="175" y="205"/>
                </a:cubicBezTo>
                <a:cubicBezTo>
                  <a:pt x="179" y="206"/>
                  <a:pt x="181" y="205"/>
                  <a:pt x="185" y="204"/>
                </a:cubicBezTo>
                <a:cubicBezTo>
                  <a:pt x="186" y="204"/>
                  <a:pt x="187" y="204"/>
                  <a:pt x="187" y="203"/>
                </a:cubicBezTo>
                <a:cubicBezTo>
                  <a:pt x="188" y="203"/>
                  <a:pt x="187" y="201"/>
                  <a:pt x="188" y="200"/>
                </a:cubicBezTo>
                <a:cubicBezTo>
                  <a:pt x="188" y="200"/>
                  <a:pt x="190" y="199"/>
                  <a:pt x="190" y="199"/>
                </a:cubicBezTo>
                <a:cubicBezTo>
                  <a:pt x="191" y="197"/>
                  <a:pt x="190" y="195"/>
                  <a:pt x="190" y="195"/>
                </a:cubicBezTo>
                <a:cubicBezTo>
                  <a:pt x="190" y="195"/>
                  <a:pt x="190" y="193"/>
                  <a:pt x="190" y="193"/>
                </a:cubicBezTo>
                <a:cubicBezTo>
                  <a:pt x="191" y="192"/>
                  <a:pt x="192" y="193"/>
                  <a:pt x="193" y="192"/>
                </a:cubicBezTo>
                <a:cubicBezTo>
                  <a:pt x="194" y="191"/>
                  <a:pt x="194" y="189"/>
                  <a:pt x="195" y="188"/>
                </a:cubicBezTo>
                <a:cubicBezTo>
                  <a:pt x="196" y="187"/>
                  <a:pt x="198" y="187"/>
                  <a:pt x="199" y="186"/>
                </a:cubicBezTo>
                <a:cubicBezTo>
                  <a:pt x="199" y="185"/>
                  <a:pt x="199" y="185"/>
                  <a:pt x="199" y="185"/>
                </a:cubicBezTo>
                <a:cubicBezTo>
                  <a:pt x="204" y="180"/>
                  <a:pt x="204" y="180"/>
                  <a:pt x="204" y="180"/>
                </a:cubicBezTo>
                <a:cubicBezTo>
                  <a:pt x="206" y="179"/>
                  <a:pt x="207" y="180"/>
                  <a:pt x="209" y="179"/>
                </a:cubicBezTo>
                <a:cubicBezTo>
                  <a:pt x="211" y="178"/>
                  <a:pt x="213" y="175"/>
                  <a:pt x="215" y="175"/>
                </a:cubicBezTo>
                <a:cubicBezTo>
                  <a:pt x="217" y="174"/>
                  <a:pt x="218" y="176"/>
                  <a:pt x="219" y="175"/>
                </a:cubicBezTo>
                <a:cubicBezTo>
                  <a:pt x="221" y="174"/>
                  <a:pt x="221" y="174"/>
                  <a:pt x="221" y="174"/>
                </a:cubicBezTo>
                <a:cubicBezTo>
                  <a:pt x="222" y="174"/>
                  <a:pt x="224" y="175"/>
                  <a:pt x="226" y="174"/>
                </a:cubicBezTo>
                <a:cubicBezTo>
                  <a:pt x="226" y="174"/>
                  <a:pt x="228" y="172"/>
                  <a:pt x="229" y="172"/>
                </a:cubicBezTo>
                <a:cubicBezTo>
                  <a:pt x="228" y="172"/>
                  <a:pt x="229" y="170"/>
                  <a:pt x="229" y="169"/>
                </a:cubicBezTo>
                <a:cubicBezTo>
                  <a:pt x="227" y="169"/>
                  <a:pt x="225" y="169"/>
                  <a:pt x="223" y="168"/>
                </a:cubicBezTo>
                <a:cubicBezTo>
                  <a:pt x="222" y="167"/>
                  <a:pt x="222" y="164"/>
                  <a:pt x="221" y="164"/>
                </a:cubicBezTo>
                <a:cubicBezTo>
                  <a:pt x="219" y="162"/>
                  <a:pt x="207" y="160"/>
                  <a:pt x="203" y="160"/>
                </a:cubicBezTo>
                <a:cubicBezTo>
                  <a:pt x="203" y="160"/>
                  <a:pt x="202" y="162"/>
                  <a:pt x="202" y="162"/>
                </a:cubicBezTo>
                <a:cubicBezTo>
                  <a:pt x="196" y="161"/>
                  <a:pt x="189" y="160"/>
                  <a:pt x="183" y="157"/>
                </a:cubicBezTo>
                <a:cubicBezTo>
                  <a:pt x="181" y="156"/>
                  <a:pt x="178" y="153"/>
                  <a:pt x="177" y="153"/>
                </a:cubicBezTo>
                <a:close/>
                <a:moveTo>
                  <a:pt x="277" y="149"/>
                </a:moveTo>
                <a:cubicBezTo>
                  <a:pt x="276" y="149"/>
                  <a:pt x="275" y="152"/>
                  <a:pt x="278" y="151"/>
                </a:cubicBezTo>
                <a:cubicBezTo>
                  <a:pt x="279" y="151"/>
                  <a:pt x="280" y="148"/>
                  <a:pt x="277" y="149"/>
                </a:cubicBezTo>
                <a:close/>
                <a:moveTo>
                  <a:pt x="325" y="141"/>
                </a:moveTo>
                <a:cubicBezTo>
                  <a:pt x="325" y="142"/>
                  <a:pt x="324" y="145"/>
                  <a:pt x="324" y="146"/>
                </a:cubicBezTo>
                <a:cubicBezTo>
                  <a:pt x="326" y="146"/>
                  <a:pt x="326" y="146"/>
                  <a:pt x="326" y="146"/>
                </a:cubicBezTo>
                <a:cubicBezTo>
                  <a:pt x="324" y="148"/>
                  <a:pt x="328" y="146"/>
                  <a:pt x="327" y="146"/>
                </a:cubicBezTo>
                <a:cubicBezTo>
                  <a:pt x="327" y="146"/>
                  <a:pt x="328" y="144"/>
                  <a:pt x="327" y="142"/>
                </a:cubicBezTo>
                <a:cubicBezTo>
                  <a:pt x="327" y="142"/>
                  <a:pt x="325" y="141"/>
                  <a:pt x="325" y="141"/>
                </a:cubicBezTo>
                <a:close/>
                <a:moveTo>
                  <a:pt x="206" y="126"/>
                </a:moveTo>
                <a:cubicBezTo>
                  <a:pt x="206" y="127"/>
                  <a:pt x="204" y="128"/>
                  <a:pt x="204" y="128"/>
                </a:cubicBezTo>
                <a:cubicBezTo>
                  <a:pt x="204" y="129"/>
                  <a:pt x="204" y="130"/>
                  <a:pt x="204" y="131"/>
                </a:cubicBezTo>
                <a:cubicBezTo>
                  <a:pt x="203" y="132"/>
                  <a:pt x="200" y="133"/>
                  <a:pt x="199" y="134"/>
                </a:cubicBezTo>
                <a:cubicBezTo>
                  <a:pt x="198" y="134"/>
                  <a:pt x="198" y="136"/>
                  <a:pt x="197" y="137"/>
                </a:cubicBezTo>
                <a:cubicBezTo>
                  <a:pt x="196" y="136"/>
                  <a:pt x="197" y="140"/>
                  <a:pt x="197" y="140"/>
                </a:cubicBezTo>
                <a:cubicBezTo>
                  <a:pt x="200" y="141"/>
                  <a:pt x="201" y="140"/>
                  <a:pt x="204" y="141"/>
                </a:cubicBezTo>
                <a:cubicBezTo>
                  <a:pt x="205" y="138"/>
                  <a:pt x="204" y="136"/>
                  <a:pt x="205" y="134"/>
                </a:cubicBezTo>
                <a:cubicBezTo>
                  <a:pt x="206" y="133"/>
                  <a:pt x="207" y="133"/>
                  <a:pt x="207" y="133"/>
                </a:cubicBezTo>
                <a:cubicBezTo>
                  <a:pt x="208" y="132"/>
                  <a:pt x="208" y="129"/>
                  <a:pt x="209" y="127"/>
                </a:cubicBezTo>
                <a:cubicBezTo>
                  <a:pt x="208" y="127"/>
                  <a:pt x="206" y="126"/>
                  <a:pt x="206" y="126"/>
                </a:cubicBezTo>
                <a:close/>
                <a:moveTo>
                  <a:pt x="223" y="120"/>
                </a:moveTo>
                <a:cubicBezTo>
                  <a:pt x="220" y="123"/>
                  <a:pt x="223" y="123"/>
                  <a:pt x="225" y="124"/>
                </a:cubicBezTo>
                <a:cubicBezTo>
                  <a:pt x="225" y="121"/>
                  <a:pt x="225" y="121"/>
                  <a:pt x="225" y="121"/>
                </a:cubicBezTo>
                <a:lnTo>
                  <a:pt x="223" y="120"/>
                </a:lnTo>
                <a:close/>
                <a:moveTo>
                  <a:pt x="230" y="112"/>
                </a:moveTo>
                <a:cubicBezTo>
                  <a:pt x="230" y="112"/>
                  <a:pt x="230" y="114"/>
                  <a:pt x="230" y="114"/>
                </a:cubicBezTo>
                <a:cubicBezTo>
                  <a:pt x="229" y="114"/>
                  <a:pt x="229" y="116"/>
                  <a:pt x="229" y="117"/>
                </a:cubicBezTo>
                <a:cubicBezTo>
                  <a:pt x="231" y="117"/>
                  <a:pt x="231" y="116"/>
                  <a:pt x="233" y="116"/>
                </a:cubicBezTo>
                <a:cubicBezTo>
                  <a:pt x="233" y="115"/>
                  <a:pt x="235" y="111"/>
                  <a:pt x="230" y="112"/>
                </a:cubicBezTo>
                <a:close/>
                <a:moveTo>
                  <a:pt x="276" y="110"/>
                </a:moveTo>
                <a:cubicBezTo>
                  <a:pt x="276" y="112"/>
                  <a:pt x="276" y="112"/>
                  <a:pt x="276" y="112"/>
                </a:cubicBezTo>
                <a:cubicBezTo>
                  <a:pt x="274" y="112"/>
                  <a:pt x="274" y="112"/>
                  <a:pt x="274" y="112"/>
                </a:cubicBezTo>
                <a:cubicBezTo>
                  <a:pt x="275" y="112"/>
                  <a:pt x="272" y="112"/>
                  <a:pt x="272" y="112"/>
                </a:cubicBezTo>
                <a:cubicBezTo>
                  <a:pt x="274" y="114"/>
                  <a:pt x="273" y="115"/>
                  <a:pt x="274" y="118"/>
                </a:cubicBezTo>
                <a:cubicBezTo>
                  <a:pt x="272" y="118"/>
                  <a:pt x="273" y="117"/>
                  <a:pt x="272" y="119"/>
                </a:cubicBezTo>
                <a:cubicBezTo>
                  <a:pt x="274" y="119"/>
                  <a:pt x="273" y="124"/>
                  <a:pt x="272" y="126"/>
                </a:cubicBezTo>
                <a:cubicBezTo>
                  <a:pt x="274" y="126"/>
                  <a:pt x="277" y="127"/>
                  <a:pt x="278" y="128"/>
                </a:cubicBezTo>
                <a:cubicBezTo>
                  <a:pt x="277" y="130"/>
                  <a:pt x="277" y="131"/>
                  <a:pt x="276" y="133"/>
                </a:cubicBezTo>
                <a:cubicBezTo>
                  <a:pt x="277" y="133"/>
                  <a:pt x="278" y="133"/>
                  <a:pt x="279" y="133"/>
                </a:cubicBezTo>
                <a:cubicBezTo>
                  <a:pt x="279" y="133"/>
                  <a:pt x="280" y="134"/>
                  <a:pt x="280" y="134"/>
                </a:cubicBezTo>
                <a:cubicBezTo>
                  <a:pt x="280" y="134"/>
                  <a:pt x="280" y="137"/>
                  <a:pt x="280" y="137"/>
                </a:cubicBezTo>
                <a:cubicBezTo>
                  <a:pt x="276" y="136"/>
                  <a:pt x="270" y="136"/>
                  <a:pt x="268" y="136"/>
                </a:cubicBezTo>
                <a:cubicBezTo>
                  <a:pt x="266" y="135"/>
                  <a:pt x="262" y="136"/>
                  <a:pt x="260" y="136"/>
                </a:cubicBezTo>
                <a:cubicBezTo>
                  <a:pt x="260" y="136"/>
                  <a:pt x="260" y="133"/>
                  <a:pt x="260" y="133"/>
                </a:cubicBezTo>
                <a:cubicBezTo>
                  <a:pt x="259" y="132"/>
                  <a:pt x="257" y="133"/>
                  <a:pt x="256" y="133"/>
                </a:cubicBezTo>
                <a:cubicBezTo>
                  <a:pt x="256" y="133"/>
                  <a:pt x="255" y="131"/>
                  <a:pt x="254" y="131"/>
                </a:cubicBezTo>
                <a:cubicBezTo>
                  <a:pt x="254" y="130"/>
                  <a:pt x="254" y="130"/>
                  <a:pt x="254" y="130"/>
                </a:cubicBezTo>
                <a:cubicBezTo>
                  <a:pt x="252" y="129"/>
                  <a:pt x="250" y="130"/>
                  <a:pt x="247" y="130"/>
                </a:cubicBezTo>
                <a:cubicBezTo>
                  <a:pt x="246" y="129"/>
                  <a:pt x="244" y="127"/>
                  <a:pt x="243" y="126"/>
                </a:cubicBezTo>
                <a:cubicBezTo>
                  <a:pt x="240" y="125"/>
                  <a:pt x="236" y="127"/>
                  <a:pt x="234" y="126"/>
                </a:cubicBezTo>
                <a:cubicBezTo>
                  <a:pt x="234" y="126"/>
                  <a:pt x="233" y="124"/>
                  <a:pt x="233" y="124"/>
                </a:cubicBezTo>
                <a:cubicBezTo>
                  <a:pt x="231" y="124"/>
                  <a:pt x="229" y="124"/>
                  <a:pt x="227" y="124"/>
                </a:cubicBezTo>
                <a:cubicBezTo>
                  <a:pt x="227" y="126"/>
                  <a:pt x="227" y="126"/>
                  <a:pt x="227" y="126"/>
                </a:cubicBezTo>
                <a:cubicBezTo>
                  <a:pt x="225" y="127"/>
                  <a:pt x="223" y="126"/>
                  <a:pt x="221" y="126"/>
                </a:cubicBezTo>
                <a:cubicBezTo>
                  <a:pt x="220" y="131"/>
                  <a:pt x="218" y="132"/>
                  <a:pt x="225" y="133"/>
                </a:cubicBezTo>
                <a:cubicBezTo>
                  <a:pt x="223" y="133"/>
                  <a:pt x="221" y="135"/>
                  <a:pt x="220" y="135"/>
                </a:cubicBezTo>
                <a:cubicBezTo>
                  <a:pt x="218" y="135"/>
                  <a:pt x="217" y="134"/>
                  <a:pt x="217" y="134"/>
                </a:cubicBezTo>
                <a:cubicBezTo>
                  <a:pt x="216" y="134"/>
                  <a:pt x="216" y="136"/>
                  <a:pt x="215" y="136"/>
                </a:cubicBezTo>
                <a:cubicBezTo>
                  <a:pt x="216" y="138"/>
                  <a:pt x="216" y="138"/>
                  <a:pt x="216" y="138"/>
                </a:cubicBezTo>
                <a:cubicBezTo>
                  <a:pt x="219" y="138"/>
                  <a:pt x="226" y="137"/>
                  <a:pt x="221" y="139"/>
                </a:cubicBezTo>
                <a:cubicBezTo>
                  <a:pt x="220" y="140"/>
                  <a:pt x="220" y="140"/>
                  <a:pt x="220" y="140"/>
                </a:cubicBezTo>
                <a:cubicBezTo>
                  <a:pt x="218" y="141"/>
                  <a:pt x="216" y="140"/>
                  <a:pt x="215" y="141"/>
                </a:cubicBezTo>
                <a:cubicBezTo>
                  <a:pt x="214" y="142"/>
                  <a:pt x="214" y="142"/>
                  <a:pt x="213" y="142"/>
                </a:cubicBezTo>
                <a:cubicBezTo>
                  <a:pt x="214" y="142"/>
                  <a:pt x="214" y="144"/>
                  <a:pt x="214" y="144"/>
                </a:cubicBezTo>
                <a:cubicBezTo>
                  <a:pt x="217" y="146"/>
                  <a:pt x="221" y="145"/>
                  <a:pt x="224" y="144"/>
                </a:cubicBezTo>
                <a:cubicBezTo>
                  <a:pt x="224" y="145"/>
                  <a:pt x="224" y="144"/>
                  <a:pt x="225" y="144"/>
                </a:cubicBezTo>
                <a:cubicBezTo>
                  <a:pt x="225" y="145"/>
                  <a:pt x="225" y="147"/>
                  <a:pt x="225" y="147"/>
                </a:cubicBezTo>
                <a:cubicBezTo>
                  <a:pt x="226" y="147"/>
                  <a:pt x="227" y="147"/>
                  <a:pt x="227" y="147"/>
                </a:cubicBezTo>
                <a:cubicBezTo>
                  <a:pt x="227" y="146"/>
                  <a:pt x="227" y="143"/>
                  <a:pt x="227" y="143"/>
                </a:cubicBezTo>
                <a:cubicBezTo>
                  <a:pt x="228" y="143"/>
                  <a:pt x="229" y="143"/>
                  <a:pt x="230" y="143"/>
                </a:cubicBezTo>
                <a:cubicBezTo>
                  <a:pt x="229" y="143"/>
                  <a:pt x="230" y="148"/>
                  <a:pt x="230" y="148"/>
                </a:cubicBezTo>
                <a:cubicBezTo>
                  <a:pt x="230" y="148"/>
                  <a:pt x="232" y="147"/>
                  <a:pt x="232" y="148"/>
                </a:cubicBezTo>
                <a:cubicBezTo>
                  <a:pt x="232" y="147"/>
                  <a:pt x="233" y="145"/>
                  <a:pt x="233" y="145"/>
                </a:cubicBezTo>
                <a:cubicBezTo>
                  <a:pt x="235" y="145"/>
                  <a:pt x="235" y="145"/>
                  <a:pt x="235" y="145"/>
                </a:cubicBezTo>
                <a:cubicBezTo>
                  <a:pt x="235" y="143"/>
                  <a:pt x="232" y="140"/>
                  <a:pt x="235" y="140"/>
                </a:cubicBezTo>
                <a:cubicBezTo>
                  <a:pt x="235" y="140"/>
                  <a:pt x="235" y="136"/>
                  <a:pt x="235" y="138"/>
                </a:cubicBezTo>
                <a:cubicBezTo>
                  <a:pt x="235" y="138"/>
                  <a:pt x="235" y="135"/>
                  <a:pt x="235" y="135"/>
                </a:cubicBezTo>
                <a:cubicBezTo>
                  <a:pt x="235" y="135"/>
                  <a:pt x="237" y="135"/>
                  <a:pt x="237" y="135"/>
                </a:cubicBezTo>
                <a:cubicBezTo>
                  <a:pt x="237" y="137"/>
                  <a:pt x="237" y="141"/>
                  <a:pt x="237" y="144"/>
                </a:cubicBezTo>
                <a:cubicBezTo>
                  <a:pt x="242" y="143"/>
                  <a:pt x="245" y="145"/>
                  <a:pt x="250" y="142"/>
                </a:cubicBezTo>
                <a:cubicBezTo>
                  <a:pt x="250" y="142"/>
                  <a:pt x="251" y="140"/>
                  <a:pt x="251" y="140"/>
                </a:cubicBezTo>
                <a:cubicBezTo>
                  <a:pt x="252" y="140"/>
                  <a:pt x="253" y="140"/>
                  <a:pt x="254" y="140"/>
                </a:cubicBezTo>
                <a:cubicBezTo>
                  <a:pt x="255" y="140"/>
                  <a:pt x="256" y="142"/>
                  <a:pt x="256" y="142"/>
                </a:cubicBezTo>
                <a:cubicBezTo>
                  <a:pt x="256" y="142"/>
                  <a:pt x="259" y="142"/>
                  <a:pt x="258" y="142"/>
                </a:cubicBezTo>
                <a:cubicBezTo>
                  <a:pt x="262" y="143"/>
                  <a:pt x="262" y="142"/>
                  <a:pt x="265" y="141"/>
                </a:cubicBezTo>
                <a:cubicBezTo>
                  <a:pt x="265" y="141"/>
                  <a:pt x="265" y="139"/>
                  <a:pt x="265" y="139"/>
                </a:cubicBezTo>
                <a:cubicBezTo>
                  <a:pt x="265" y="138"/>
                  <a:pt x="267" y="139"/>
                  <a:pt x="267" y="138"/>
                </a:cubicBezTo>
                <a:cubicBezTo>
                  <a:pt x="267" y="139"/>
                  <a:pt x="267" y="140"/>
                  <a:pt x="267" y="141"/>
                </a:cubicBezTo>
                <a:cubicBezTo>
                  <a:pt x="267" y="142"/>
                  <a:pt x="263" y="146"/>
                  <a:pt x="261" y="147"/>
                </a:cubicBezTo>
                <a:cubicBezTo>
                  <a:pt x="257" y="148"/>
                  <a:pt x="255" y="146"/>
                  <a:pt x="250" y="148"/>
                </a:cubicBezTo>
                <a:cubicBezTo>
                  <a:pt x="250" y="148"/>
                  <a:pt x="247" y="148"/>
                  <a:pt x="246" y="149"/>
                </a:cubicBezTo>
                <a:cubicBezTo>
                  <a:pt x="246" y="149"/>
                  <a:pt x="246" y="151"/>
                  <a:pt x="245" y="151"/>
                </a:cubicBezTo>
                <a:cubicBezTo>
                  <a:pt x="244" y="151"/>
                  <a:pt x="243" y="151"/>
                  <a:pt x="242" y="151"/>
                </a:cubicBezTo>
                <a:cubicBezTo>
                  <a:pt x="239" y="152"/>
                  <a:pt x="237" y="155"/>
                  <a:pt x="240" y="158"/>
                </a:cubicBezTo>
                <a:cubicBezTo>
                  <a:pt x="240" y="158"/>
                  <a:pt x="242" y="159"/>
                  <a:pt x="242" y="160"/>
                </a:cubicBezTo>
                <a:cubicBezTo>
                  <a:pt x="245" y="160"/>
                  <a:pt x="251" y="159"/>
                  <a:pt x="253" y="158"/>
                </a:cubicBezTo>
                <a:cubicBezTo>
                  <a:pt x="254" y="158"/>
                  <a:pt x="254" y="156"/>
                  <a:pt x="255" y="156"/>
                </a:cubicBezTo>
                <a:cubicBezTo>
                  <a:pt x="257" y="154"/>
                  <a:pt x="258" y="155"/>
                  <a:pt x="260" y="154"/>
                </a:cubicBezTo>
                <a:cubicBezTo>
                  <a:pt x="261" y="153"/>
                  <a:pt x="262" y="149"/>
                  <a:pt x="264" y="149"/>
                </a:cubicBezTo>
                <a:cubicBezTo>
                  <a:pt x="266" y="148"/>
                  <a:pt x="267" y="150"/>
                  <a:pt x="269" y="150"/>
                </a:cubicBezTo>
                <a:cubicBezTo>
                  <a:pt x="269" y="149"/>
                  <a:pt x="271" y="148"/>
                  <a:pt x="272" y="148"/>
                </a:cubicBezTo>
                <a:cubicBezTo>
                  <a:pt x="275" y="147"/>
                  <a:pt x="277" y="148"/>
                  <a:pt x="279" y="147"/>
                </a:cubicBezTo>
                <a:cubicBezTo>
                  <a:pt x="279" y="147"/>
                  <a:pt x="280" y="145"/>
                  <a:pt x="280" y="145"/>
                </a:cubicBezTo>
                <a:cubicBezTo>
                  <a:pt x="281" y="145"/>
                  <a:pt x="282" y="145"/>
                  <a:pt x="283" y="145"/>
                </a:cubicBezTo>
                <a:cubicBezTo>
                  <a:pt x="285" y="147"/>
                  <a:pt x="282" y="149"/>
                  <a:pt x="288" y="148"/>
                </a:cubicBezTo>
                <a:cubicBezTo>
                  <a:pt x="291" y="148"/>
                  <a:pt x="292" y="144"/>
                  <a:pt x="292" y="144"/>
                </a:cubicBezTo>
                <a:cubicBezTo>
                  <a:pt x="293" y="144"/>
                  <a:pt x="295" y="145"/>
                  <a:pt x="296" y="146"/>
                </a:cubicBezTo>
                <a:cubicBezTo>
                  <a:pt x="300" y="146"/>
                  <a:pt x="303" y="144"/>
                  <a:pt x="305" y="146"/>
                </a:cubicBezTo>
                <a:cubicBezTo>
                  <a:pt x="306" y="146"/>
                  <a:pt x="306" y="146"/>
                  <a:pt x="306" y="146"/>
                </a:cubicBezTo>
                <a:cubicBezTo>
                  <a:pt x="306" y="145"/>
                  <a:pt x="307" y="143"/>
                  <a:pt x="308" y="143"/>
                </a:cubicBezTo>
                <a:cubicBezTo>
                  <a:pt x="308" y="142"/>
                  <a:pt x="309" y="143"/>
                  <a:pt x="310" y="142"/>
                </a:cubicBezTo>
                <a:cubicBezTo>
                  <a:pt x="309" y="137"/>
                  <a:pt x="309" y="130"/>
                  <a:pt x="306" y="126"/>
                </a:cubicBezTo>
                <a:cubicBezTo>
                  <a:pt x="306" y="125"/>
                  <a:pt x="304" y="125"/>
                  <a:pt x="303" y="124"/>
                </a:cubicBezTo>
                <a:cubicBezTo>
                  <a:pt x="304" y="123"/>
                  <a:pt x="301" y="124"/>
                  <a:pt x="301" y="124"/>
                </a:cubicBezTo>
                <a:cubicBezTo>
                  <a:pt x="301" y="126"/>
                  <a:pt x="301" y="127"/>
                  <a:pt x="301" y="128"/>
                </a:cubicBezTo>
                <a:cubicBezTo>
                  <a:pt x="302" y="129"/>
                  <a:pt x="302" y="129"/>
                  <a:pt x="302" y="129"/>
                </a:cubicBezTo>
                <a:cubicBezTo>
                  <a:pt x="302" y="131"/>
                  <a:pt x="301" y="130"/>
                  <a:pt x="300" y="132"/>
                </a:cubicBezTo>
                <a:cubicBezTo>
                  <a:pt x="300" y="132"/>
                  <a:pt x="300" y="134"/>
                  <a:pt x="300" y="134"/>
                </a:cubicBezTo>
                <a:cubicBezTo>
                  <a:pt x="300" y="134"/>
                  <a:pt x="299" y="136"/>
                  <a:pt x="299" y="136"/>
                </a:cubicBezTo>
                <a:cubicBezTo>
                  <a:pt x="298" y="133"/>
                  <a:pt x="298" y="132"/>
                  <a:pt x="298" y="130"/>
                </a:cubicBezTo>
                <a:cubicBezTo>
                  <a:pt x="296" y="130"/>
                  <a:pt x="295" y="131"/>
                  <a:pt x="294" y="131"/>
                </a:cubicBezTo>
                <a:cubicBezTo>
                  <a:pt x="294" y="129"/>
                  <a:pt x="295" y="126"/>
                  <a:pt x="294" y="124"/>
                </a:cubicBezTo>
                <a:cubicBezTo>
                  <a:pt x="294" y="123"/>
                  <a:pt x="294" y="123"/>
                  <a:pt x="294" y="123"/>
                </a:cubicBezTo>
                <a:cubicBezTo>
                  <a:pt x="293" y="123"/>
                  <a:pt x="292" y="123"/>
                  <a:pt x="291" y="123"/>
                </a:cubicBezTo>
                <a:cubicBezTo>
                  <a:pt x="291" y="123"/>
                  <a:pt x="291" y="125"/>
                  <a:pt x="290" y="125"/>
                </a:cubicBezTo>
                <a:cubicBezTo>
                  <a:pt x="289" y="126"/>
                  <a:pt x="289" y="125"/>
                  <a:pt x="288" y="126"/>
                </a:cubicBezTo>
                <a:cubicBezTo>
                  <a:pt x="286" y="124"/>
                  <a:pt x="285" y="122"/>
                  <a:pt x="284" y="121"/>
                </a:cubicBezTo>
                <a:cubicBezTo>
                  <a:pt x="282" y="120"/>
                  <a:pt x="281" y="120"/>
                  <a:pt x="280" y="119"/>
                </a:cubicBezTo>
                <a:cubicBezTo>
                  <a:pt x="278" y="117"/>
                  <a:pt x="280" y="111"/>
                  <a:pt x="276" y="110"/>
                </a:cubicBezTo>
                <a:close/>
                <a:moveTo>
                  <a:pt x="213" y="94"/>
                </a:moveTo>
                <a:cubicBezTo>
                  <a:pt x="213" y="94"/>
                  <a:pt x="212" y="96"/>
                  <a:pt x="212" y="96"/>
                </a:cubicBezTo>
                <a:cubicBezTo>
                  <a:pt x="211" y="97"/>
                  <a:pt x="210" y="96"/>
                  <a:pt x="208" y="97"/>
                </a:cubicBezTo>
                <a:cubicBezTo>
                  <a:pt x="211" y="99"/>
                  <a:pt x="209" y="100"/>
                  <a:pt x="207" y="102"/>
                </a:cubicBezTo>
                <a:cubicBezTo>
                  <a:pt x="202" y="100"/>
                  <a:pt x="195" y="99"/>
                  <a:pt x="189" y="101"/>
                </a:cubicBezTo>
                <a:cubicBezTo>
                  <a:pt x="185" y="102"/>
                  <a:pt x="182" y="107"/>
                  <a:pt x="179" y="109"/>
                </a:cubicBezTo>
                <a:cubicBezTo>
                  <a:pt x="175" y="111"/>
                  <a:pt x="174" y="111"/>
                  <a:pt x="171" y="111"/>
                </a:cubicBezTo>
                <a:cubicBezTo>
                  <a:pt x="170" y="112"/>
                  <a:pt x="171" y="114"/>
                  <a:pt x="169" y="114"/>
                </a:cubicBezTo>
                <a:cubicBezTo>
                  <a:pt x="169" y="115"/>
                  <a:pt x="167" y="114"/>
                  <a:pt x="167" y="114"/>
                </a:cubicBezTo>
                <a:cubicBezTo>
                  <a:pt x="165" y="116"/>
                  <a:pt x="165" y="118"/>
                  <a:pt x="165" y="120"/>
                </a:cubicBezTo>
                <a:cubicBezTo>
                  <a:pt x="162" y="120"/>
                  <a:pt x="161" y="119"/>
                  <a:pt x="159" y="120"/>
                </a:cubicBezTo>
                <a:cubicBezTo>
                  <a:pt x="158" y="121"/>
                  <a:pt x="157" y="122"/>
                  <a:pt x="157" y="122"/>
                </a:cubicBezTo>
                <a:cubicBezTo>
                  <a:pt x="155" y="123"/>
                  <a:pt x="154" y="122"/>
                  <a:pt x="153" y="123"/>
                </a:cubicBezTo>
                <a:cubicBezTo>
                  <a:pt x="152" y="123"/>
                  <a:pt x="152" y="125"/>
                  <a:pt x="152" y="125"/>
                </a:cubicBezTo>
                <a:cubicBezTo>
                  <a:pt x="153" y="125"/>
                  <a:pt x="155" y="125"/>
                  <a:pt x="156" y="126"/>
                </a:cubicBezTo>
                <a:cubicBezTo>
                  <a:pt x="157" y="126"/>
                  <a:pt x="160" y="133"/>
                  <a:pt x="161" y="134"/>
                </a:cubicBezTo>
                <a:cubicBezTo>
                  <a:pt x="161" y="133"/>
                  <a:pt x="163" y="134"/>
                  <a:pt x="163" y="134"/>
                </a:cubicBezTo>
                <a:cubicBezTo>
                  <a:pt x="164" y="133"/>
                  <a:pt x="165" y="131"/>
                  <a:pt x="165" y="131"/>
                </a:cubicBezTo>
                <a:cubicBezTo>
                  <a:pt x="170" y="130"/>
                  <a:pt x="169" y="132"/>
                  <a:pt x="170" y="133"/>
                </a:cubicBezTo>
                <a:cubicBezTo>
                  <a:pt x="170" y="133"/>
                  <a:pt x="173" y="133"/>
                  <a:pt x="172" y="132"/>
                </a:cubicBezTo>
                <a:cubicBezTo>
                  <a:pt x="172" y="132"/>
                  <a:pt x="174" y="132"/>
                  <a:pt x="174" y="132"/>
                </a:cubicBezTo>
                <a:cubicBezTo>
                  <a:pt x="175" y="130"/>
                  <a:pt x="174" y="131"/>
                  <a:pt x="176" y="130"/>
                </a:cubicBezTo>
                <a:cubicBezTo>
                  <a:pt x="177" y="131"/>
                  <a:pt x="176" y="131"/>
                  <a:pt x="177" y="132"/>
                </a:cubicBezTo>
                <a:cubicBezTo>
                  <a:pt x="177" y="128"/>
                  <a:pt x="177" y="128"/>
                  <a:pt x="177" y="128"/>
                </a:cubicBezTo>
                <a:cubicBezTo>
                  <a:pt x="176" y="128"/>
                  <a:pt x="176" y="124"/>
                  <a:pt x="178" y="126"/>
                </a:cubicBezTo>
                <a:cubicBezTo>
                  <a:pt x="179" y="126"/>
                  <a:pt x="180" y="132"/>
                  <a:pt x="181" y="133"/>
                </a:cubicBezTo>
                <a:cubicBezTo>
                  <a:pt x="182" y="134"/>
                  <a:pt x="182" y="134"/>
                  <a:pt x="182" y="134"/>
                </a:cubicBezTo>
                <a:cubicBezTo>
                  <a:pt x="187" y="131"/>
                  <a:pt x="188" y="128"/>
                  <a:pt x="188" y="122"/>
                </a:cubicBezTo>
                <a:cubicBezTo>
                  <a:pt x="188" y="123"/>
                  <a:pt x="190" y="125"/>
                  <a:pt x="190" y="126"/>
                </a:cubicBezTo>
                <a:cubicBezTo>
                  <a:pt x="189" y="127"/>
                  <a:pt x="192" y="126"/>
                  <a:pt x="192" y="126"/>
                </a:cubicBezTo>
                <a:cubicBezTo>
                  <a:pt x="192" y="125"/>
                  <a:pt x="192" y="124"/>
                  <a:pt x="192" y="124"/>
                </a:cubicBezTo>
                <a:cubicBezTo>
                  <a:pt x="193" y="123"/>
                  <a:pt x="194" y="123"/>
                  <a:pt x="195" y="123"/>
                </a:cubicBezTo>
                <a:cubicBezTo>
                  <a:pt x="194" y="120"/>
                  <a:pt x="195" y="120"/>
                  <a:pt x="194" y="117"/>
                </a:cubicBezTo>
                <a:cubicBezTo>
                  <a:pt x="194" y="117"/>
                  <a:pt x="195" y="116"/>
                  <a:pt x="195" y="116"/>
                </a:cubicBezTo>
                <a:cubicBezTo>
                  <a:pt x="195" y="115"/>
                  <a:pt x="195" y="115"/>
                  <a:pt x="195" y="115"/>
                </a:cubicBezTo>
                <a:cubicBezTo>
                  <a:pt x="197" y="115"/>
                  <a:pt x="196" y="116"/>
                  <a:pt x="197" y="117"/>
                </a:cubicBezTo>
                <a:cubicBezTo>
                  <a:pt x="197" y="117"/>
                  <a:pt x="199" y="116"/>
                  <a:pt x="199" y="116"/>
                </a:cubicBezTo>
                <a:cubicBezTo>
                  <a:pt x="199" y="116"/>
                  <a:pt x="199" y="114"/>
                  <a:pt x="199" y="113"/>
                </a:cubicBezTo>
                <a:cubicBezTo>
                  <a:pt x="200" y="112"/>
                  <a:pt x="201" y="113"/>
                  <a:pt x="201" y="112"/>
                </a:cubicBezTo>
                <a:cubicBezTo>
                  <a:pt x="202" y="112"/>
                  <a:pt x="203" y="112"/>
                  <a:pt x="203" y="112"/>
                </a:cubicBezTo>
                <a:cubicBezTo>
                  <a:pt x="202" y="115"/>
                  <a:pt x="201" y="117"/>
                  <a:pt x="200" y="120"/>
                </a:cubicBezTo>
                <a:cubicBezTo>
                  <a:pt x="201" y="121"/>
                  <a:pt x="203" y="122"/>
                  <a:pt x="205" y="123"/>
                </a:cubicBezTo>
                <a:cubicBezTo>
                  <a:pt x="208" y="117"/>
                  <a:pt x="206" y="121"/>
                  <a:pt x="211" y="119"/>
                </a:cubicBezTo>
                <a:cubicBezTo>
                  <a:pt x="215" y="117"/>
                  <a:pt x="212" y="109"/>
                  <a:pt x="215" y="109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0"/>
                  <a:pt x="220" y="110"/>
                  <a:pt x="220" y="110"/>
                </a:cubicBezTo>
                <a:cubicBezTo>
                  <a:pt x="220" y="109"/>
                  <a:pt x="220" y="108"/>
                  <a:pt x="220" y="108"/>
                </a:cubicBezTo>
                <a:cubicBezTo>
                  <a:pt x="220" y="107"/>
                  <a:pt x="221" y="107"/>
                  <a:pt x="222" y="107"/>
                </a:cubicBezTo>
                <a:cubicBezTo>
                  <a:pt x="223" y="106"/>
                  <a:pt x="223" y="103"/>
                  <a:pt x="224" y="102"/>
                </a:cubicBezTo>
                <a:cubicBezTo>
                  <a:pt x="222" y="99"/>
                  <a:pt x="218" y="93"/>
                  <a:pt x="213" y="94"/>
                </a:cubicBezTo>
                <a:close/>
                <a:moveTo>
                  <a:pt x="269" y="92"/>
                </a:moveTo>
                <a:cubicBezTo>
                  <a:pt x="268" y="92"/>
                  <a:pt x="267" y="94"/>
                  <a:pt x="266" y="94"/>
                </a:cubicBezTo>
                <a:cubicBezTo>
                  <a:pt x="264" y="95"/>
                  <a:pt x="264" y="93"/>
                  <a:pt x="262" y="94"/>
                </a:cubicBezTo>
                <a:cubicBezTo>
                  <a:pt x="260" y="95"/>
                  <a:pt x="260" y="95"/>
                  <a:pt x="260" y="95"/>
                </a:cubicBezTo>
                <a:cubicBezTo>
                  <a:pt x="259" y="96"/>
                  <a:pt x="258" y="95"/>
                  <a:pt x="256" y="96"/>
                </a:cubicBezTo>
                <a:cubicBezTo>
                  <a:pt x="256" y="96"/>
                  <a:pt x="256" y="97"/>
                  <a:pt x="256" y="97"/>
                </a:cubicBezTo>
                <a:cubicBezTo>
                  <a:pt x="253" y="99"/>
                  <a:pt x="250" y="99"/>
                  <a:pt x="245" y="100"/>
                </a:cubicBezTo>
                <a:cubicBezTo>
                  <a:pt x="245" y="103"/>
                  <a:pt x="245" y="107"/>
                  <a:pt x="245" y="110"/>
                </a:cubicBezTo>
                <a:cubicBezTo>
                  <a:pt x="246" y="110"/>
                  <a:pt x="247" y="110"/>
                  <a:pt x="248" y="110"/>
                </a:cubicBezTo>
                <a:cubicBezTo>
                  <a:pt x="249" y="111"/>
                  <a:pt x="253" y="114"/>
                  <a:pt x="255" y="114"/>
                </a:cubicBezTo>
                <a:cubicBezTo>
                  <a:pt x="258" y="114"/>
                  <a:pt x="261" y="111"/>
                  <a:pt x="263" y="110"/>
                </a:cubicBezTo>
                <a:cubicBezTo>
                  <a:pt x="265" y="110"/>
                  <a:pt x="266" y="111"/>
                  <a:pt x="268" y="110"/>
                </a:cubicBezTo>
                <a:cubicBezTo>
                  <a:pt x="268" y="110"/>
                  <a:pt x="270" y="108"/>
                  <a:pt x="271" y="107"/>
                </a:cubicBezTo>
                <a:cubicBezTo>
                  <a:pt x="271" y="106"/>
                  <a:pt x="271" y="105"/>
                  <a:pt x="271" y="104"/>
                </a:cubicBezTo>
                <a:cubicBezTo>
                  <a:pt x="271" y="103"/>
                  <a:pt x="266" y="101"/>
                  <a:pt x="268" y="100"/>
                </a:cubicBezTo>
                <a:cubicBezTo>
                  <a:pt x="269" y="100"/>
                  <a:pt x="273" y="100"/>
                  <a:pt x="274" y="100"/>
                </a:cubicBezTo>
                <a:cubicBezTo>
                  <a:pt x="275" y="99"/>
                  <a:pt x="276" y="96"/>
                  <a:pt x="276" y="94"/>
                </a:cubicBezTo>
                <a:cubicBezTo>
                  <a:pt x="275" y="93"/>
                  <a:pt x="274" y="94"/>
                  <a:pt x="272" y="94"/>
                </a:cubicBezTo>
                <a:cubicBezTo>
                  <a:pt x="272" y="93"/>
                  <a:pt x="271" y="92"/>
                  <a:pt x="269" y="92"/>
                </a:cubicBezTo>
                <a:close/>
                <a:moveTo>
                  <a:pt x="231" y="90"/>
                </a:moveTo>
                <a:cubicBezTo>
                  <a:pt x="226" y="90"/>
                  <a:pt x="224" y="97"/>
                  <a:pt x="229" y="100"/>
                </a:cubicBezTo>
                <a:cubicBezTo>
                  <a:pt x="230" y="101"/>
                  <a:pt x="232" y="100"/>
                  <a:pt x="235" y="100"/>
                </a:cubicBezTo>
                <a:cubicBezTo>
                  <a:pt x="235" y="100"/>
                  <a:pt x="237" y="97"/>
                  <a:pt x="237" y="97"/>
                </a:cubicBezTo>
                <a:cubicBezTo>
                  <a:pt x="238" y="94"/>
                  <a:pt x="234" y="90"/>
                  <a:pt x="231" y="90"/>
                </a:cubicBezTo>
                <a:close/>
                <a:moveTo>
                  <a:pt x="250" y="84"/>
                </a:moveTo>
                <a:cubicBezTo>
                  <a:pt x="250" y="85"/>
                  <a:pt x="250" y="85"/>
                  <a:pt x="250" y="85"/>
                </a:cubicBezTo>
                <a:cubicBezTo>
                  <a:pt x="245" y="85"/>
                  <a:pt x="245" y="85"/>
                  <a:pt x="242" y="87"/>
                </a:cubicBezTo>
                <a:cubicBezTo>
                  <a:pt x="242" y="88"/>
                  <a:pt x="242" y="88"/>
                  <a:pt x="241" y="89"/>
                </a:cubicBezTo>
                <a:cubicBezTo>
                  <a:pt x="242" y="89"/>
                  <a:pt x="242" y="90"/>
                  <a:pt x="244" y="90"/>
                </a:cubicBezTo>
                <a:cubicBezTo>
                  <a:pt x="246" y="89"/>
                  <a:pt x="246" y="89"/>
                  <a:pt x="246" y="89"/>
                </a:cubicBezTo>
                <a:cubicBezTo>
                  <a:pt x="246" y="89"/>
                  <a:pt x="252" y="89"/>
                  <a:pt x="253" y="89"/>
                </a:cubicBezTo>
                <a:cubicBezTo>
                  <a:pt x="254" y="89"/>
                  <a:pt x="254" y="91"/>
                  <a:pt x="254" y="92"/>
                </a:cubicBezTo>
                <a:cubicBezTo>
                  <a:pt x="256" y="92"/>
                  <a:pt x="257" y="92"/>
                  <a:pt x="258" y="92"/>
                </a:cubicBezTo>
                <a:cubicBezTo>
                  <a:pt x="258" y="92"/>
                  <a:pt x="258" y="91"/>
                  <a:pt x="258" y="90"/>
                </a:cubicBezTo>
                <a:cubicBezTo>
                  <a:pt x="258" y="89"/>
                  <a:pt x="260" y="89"/>
                  <a:pt x="261" y="88"/>
                </a:cubicBezTo>
                <a:cubicBezTo>
                  <a:pt x="261" y="88"/>
                  <a:pt x="262" y="87"/>
                  <a:pt x="260" y="88"/>
                </a:cubicBezTo>
                <a:cubicBezTo>
                  <a:pt x="260" y="86"/>
                  <a:pt x="260" y="87"/>
                  <a:pt x="260" y="85"/>
                </a:cubicBezTo>
                <a:cubicBezTo>
                  <a:pt x="259" y="85"/>
                  <a:pt x="257" y="85"/>
                  <a:pt x="256" y="85"/>
                </a:cubicBezTo>
                <a:cubicBezTo>
                  <a:pt x="254" y="85"/>
                  <a:pt x="253" y="83"/>
                  <a:pt x="250" y="84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6350">
            <a:solidFill>
              <a:schemeClr val="bg1">
                <a:lumMod val="95000"/>
                <a:lumOff val="5000"/>
                <a:alpha val="40000"/>
              </a:schemeClr>
            </a:solidFill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4B1C6E-E7EA-2195-46A3-92F9E2D19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2" y="1001649"/>
            <a:ext cx="2658269" cy="1338828"/>
          </a:xfrm>
        </p:spPr>
        <p:txBody>
          <a:bodyPr anchor="b">
            <a:sp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10FB14B-42F3-5422-1543-5D48766BB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532" y="2680897"/>
            <a:ext cx="3306365" cy="1125140"/>
          </a:xfrm>
        </p:spPr>
        <p:txBody>
          <a:bodyPr>
            <a:normAutofit/>
          </a:bodyPr>
          <a:lstStyle>
            <a:lvl1pPr marL="214313" indent="-214313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7FBDCC-4D77-8817-B04F-94A17C00F8EB}"/>
              </a:ext>
            </a:extLst>
          </p:cNvPr>
          <p:cNvCxnSpPr>
            <a:cxnSpLocks/>
          </p:cNvCxnSpPr>
          <p:nvPr/>
        </p:nvCxnSpPr>
        <p:spPr>
          <a:xfrm>
            <a:off x="536713" y="2491969"/>
            <a:ext cx="1185242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0">
                  <a:schemeClr val="accent4"/>
                </a:gs>
                <a:gs pos="50000">
                  <a:schemeClr val="accent5"/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2109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et in Touch">
    <p:bg>
      <p:bgPr>
        <a:gradFill flip="none" rotWithShape="1">
          <a:gsLst>
            <a:gs pos="0">
              <a:schemeClr val="accent1"/>
            </a:gs>
            <a:gs pos="70000">
              <a:schemeClr val="accent2"/>
            </a:gs>
            <a:gs pos="100000">
              <a:schemeClr val="accent3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F9D65C-2DE3-4C6A-58EB-36281C08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0531" y="4767263"/>
            <a:ext cx="43712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22FB2-85CD-4683-8EC5-E5A35417B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32" y="454409"/>
            <a:ext cx="1550501" cy="424665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07E839AB-68D0-01E6-72A6-D933E8CDF400}"/>
              </a:ext>
            </a:extLst>
          </p:cNvPr>
          <p:cNvSpPr/>
          <p:nvPr/>
        </p:nvSpPr>
        <p:spPr>
          <a:xfrm rot="10800000" flipV="1">
            <a:off x="4772797" y="1944453"/>
            <a:ext cx="4371200" cy="3199047"/>
          </a:xfrm>
          <a:custGeom>
            <a:avLst/>
            <a:gdLst>
              <a:gd name="connsiteX0" fmla="*/ 7085448 w 7085448"/>
              <a:gd name="connsiteY0" fmla="*/ 5185459 h 5185459"/>
              <a:gd name="connsiteX1" fmla="*/ 0 w 7085448"/>
              <a:gd name="connsiteY1" fmla="*/ 5185459 h 5185459"/>
              <a:gd name="connsiteX2" fmla="*/ 0 w 7085448"/>
              <a:gd name="connsiteY2" fmla="*/ 3023641 h 5185459"/>
              <a:gd name="connsiteX3" fmla="*/ 1407382 w 7085448"/>
              <a:gd name="connsiteY3" fmla="*/ 776293 h 5185459"/>
              <a:gd name="connsiteX4" fmla="*/ 4324246 w 7085448"/>
              <a:gd name="connsiteY4" fmla="*/ 776293 h 518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85448" h="5185459">
                <a:moveTo>
                  <a:pt x="7085448" y="5185459"/>
                </a:moveTo>
                <a:lnTo>
                  <a:pt x="0" y="5185459"/>
                </a:lnTo>
                <a:lnTo>
                  <a:pt x="0" y="3023641"/>
                </a:lnTo>
                <a:lnTo>
                  <a:pt x="1407382" y="776293"/>
                </a:lnTo>
                <a:cubicBezTo>
                  <a:pt x="2055570" y="-258764"/>
                  <a:pt x="3676058" y="-258764"/>
                  <a:pt x="4324246" y="77629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  <a:gs pos="70000">
                <a:schemeClr val="accent2"/>
              </a:gs>
            </a:gsLst>
            <a:lin ang="2700000" scaled="1"/>
            <a:tileRect/>
          </a:gradFill>
          <a:ln w="949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9B5268-5C32-19F0-E677-B7CA3AF9D2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3746" y="4767263"/>
            <a:ext cx="1114425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291FD5E-A0FE-7D45-9F90-DA41240B6DB7}" type="datetime1">
              <a:rPr lang="en-US" smtClean="0"/>
              <a:t>11/19/2025</a:t>
            </a:fld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FF7A3-9D7A-B398-CF67-D04858E7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A0DAB7-5254-1A4B-9753-5FCB78786333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45C1FA1-9426-E144-B0E5-3C6AFDFA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42" y="1731520"/>
            <a:ext cx="3717758" cy="840230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defRPr lang="en-BE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E93C6E2B-596F-77D1-11FB-949BE3B33E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4241" y="2810991"/>
            <a:ext cx="3730337" cy="25963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  <p:sp>
        <p:nvSpPr>
          <p:cNvPr id="10" name="Picture Placeholder 20">
            <a:extLst>
              <a:ext uri="{FF2B5EF4-FFF2-40B4-BE49-F238E27FC236}">
                <a16:creationId xmlns:a16="http://schemas.microsoft.com/office/drawing/2014/main" id="{1AB55780-1887-3A06-FE4A-06F6E146983C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248171" y="1221751"/>
            <a:ext cx="2700000" cy="2711021"/>
          </a:xfrm>
          <a:prstGeom prst="roundRect">
            <a:avLst>
              <a:gd name="adj" fmla="val 50000"/>
            </a:avLst>
          </a:prstGeom>
          <a:pattFill prst="pct20">
            <a:fgClr>
              <a:schemeClr val="accent2"/>
            </a:fgClr>
            <a:bgClr>
              <a:schemeClr val="bg1"/>
            </a:bgClr>
          </a:pattFill>
          <a:ln w="12700">
            <a:gradFill flip="none" rotWithShape="1">
              <a:gsLst>
                <a:gs pos="0">
                  <a:schemeClr val="accent1"/>
                </a:gs>
                <a:gs pos="44000">
                  <a:schemeClr val="accent3"/>
                </a:gs>
                <a:gs pos="100000">
                  <a:schemeClr val="accent4"/>
                </a:gs>
              </a:gsLst>
              <a:lin ang="18900000" scaled="1"/>
              <a:tileRect/>
            </a:gra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BE"/>
            </a:lvl1pPr>
          </a:lstStyle>
          <a:p>
            <a:pPr lvl="0"/>
            <a:r>
              <a:rPr lang="en-US"/>
              <a:t>Click icon to add picture</a:t>
            </a:r>
            <a:endParaRPr lang="en-B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1D5E28-791E-53B9-7161-30E4885F4879}"/>
              </a:ext>
            </a:extLst>
          </p:cNvPr>
          <p:cNvCxnSpPr>
            <a:cxnSpLocks/>
          </p:cNvCxnSpPr>
          <p:nvPr/>
        </p:nvCxnSpPr>
        <p:spPr>
          <a:xfrm>
            <a:off x="958603" y="2685782"/>
            <a:ext cx="1185242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6"/>
                </a:gs>
                <a:gs pos="100000">
                  <a:schemeClr val="accent4"/>
                </a:gs>
                <a:gs pos="50000">
                  <a:schemeClr val="accent5"/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150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bg>
      <p:bgPr>
        <a:gradFill flip="none" rotWithShape="1">
          <a:gsLst>
            <a:gs pos="0">
              <a:schemeClr val="accent1"/>
            </a:gs>
            <a:gs pos="70000">
              <a:schemeClr val="accent2"/>
            </a:gs>
            <a:gs pos="100000">
              <a:schemeClr val="accent3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7FAAB54-ED62-45DE-2544-69D4DBD23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675" y="0"/>
            <a:ext cx="3362325" cy="334327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9B5268-5C32-19F0-E677-B7CA3AF9D2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9900" y="4627185"/>
            <a:ext cx="1114425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428CB83-3588-A942-84D1-42A9371EEEBE}" type="datetime1">
              <a:rPr lang="en-US" smtClean="0"/>
              <a:t>11/19/2025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F9D65C-2DE3-4C6A-58EB-36281C08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0652" y="4627185"/>
            <a:ext cx="3637323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FF7A3-9D7A-B398-CF67-D04858E7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96250" y="4627185"/>
            <a:ext cx="741759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A0DAB7-5254-1A4B-9753-5FCB78786333}" type="slidenum">
              <a:rPr lang="en-BE" smtClean="0"/>
              <a:pPr/>
              <a:t>‹#›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14F53-FD91-FFF9-EEB8-080F930E2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0651" y="2067340"/>
            <a:ext cx="3102698" cy="8497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12C641-7EB5-B205-7F95-4F4A5D180AF4}"/>
              </a:ext>
            </a:extLst>
          </p:cNvPr>
          <p:cNvSpPr txBox="1"/>
          <p:nvPr/>
        </p:nvSpPr>
        <p:spPr>
          <a:xfrm>
            <a:off x="440532" y="4567900"/>
            <a:ext cx="2483708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BE" sz="1050">
              <a:solidFill>
                <a:schemeClr val="bg1"/>
              </a:solidFill>
            </a:endParaRPr>
          </a:p>
          <a:p>
            <a:pPr algn="l"/>
            <a:r>
              <a:rPr lang="en-US" sz="900">
                <a:solidFill>
                  <a:schemeClr val="bg1"/>
                </a:solidFill>
              </a:rPr>
              <a:t>www.lanternstudios.com</a:t>
            </a:r>
            <a:endParaRPr lang="en-BE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4826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F1470-56D6-29E5-AC3D-213954E3D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F0ACE-FE35-5D4B-9956-2235CE2997D0}" type="datetime1">
              <a:rPr lang="en-US" smtClean="0"/>
              <a:t>11/19/2025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33304-6E0E-46E2-AE93-616C95498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Lantern Solutions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2F42D-8B19-3E61-98A4-28A5E5610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12229-2DA2-8F4A-B1F0-401DEC966544}" type="slidenum">
              <a:rPr lang="en-BE" smtClean="0"/>
              <a:t>‹#›</a:t>
            </a:fld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855F0-19A8-A109-B21B-E7F63500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176453"/>
            <a:ext cx="8262939" cy="526298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BE" dirty="0"/>
            </a:lvl1pPr>
          </a:lstStyle>
          <a:p>
            <a:pPr lvl="0"/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1675D52-CAE3-A730-354C-7414A72A2E5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531" y="620690"/>
            <a:ext cx="8262939" cy="300082"/>
          </a:xfrm>
        </p:spPr>
        <p:txBody>
          <a:bodyPr wrap="square" lIns="216000">
            <a:spAutoFit/>
          </a:bodyPr>
          <a:lstStyle>
            <a:lvl1pPr marL="0" indent="0" algn="ctr">
              <a:lnSpc>
                <a:spcPct val="100000"/>
              </a:lnSpc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/>
              <a:t>Click to add text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8691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11/19/2025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11/19/2025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11/19/2025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11/19/2025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C8B918-092F-E197-69DF-F8E96AAAD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270006"/>
            <a:ext cx="8262938" cy="46628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E48C9-5E0D-3ACC-0D9D-D26267BE9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531" y="1059656"/>
            <a:ext cx="8262938" cy="3573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B911F-7D78-46A3-F69F-E7B8F24958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9900" y="4767263"/>
            <a:ext cx="11144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42A40C-4662-FA42-9507-38316D7FEFE0}" type="datetime1">
              <a:rPr lang="en-US" smtClean="0"/>
              <a:t>11/19/2025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DB023-A341-7177-828C-1F16177EE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5991" y="4767263"/>
            <a:ext cx="635198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C6F27-2B3D-D17B-D4F2-C9BD3C4FB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96250" y="4767263"/>
            <a:ext cx="7417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A0DAB7-5254-1A4B-9753-5FCB7878633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3661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1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Arial" panose="020B0604020202020204" pitchFamily="34" charset="0"/>
        <a:buChar char="•"/>
        <a:defRPr sz="9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Arial" panose="020B0604020202020204" pitchFamily="34" charset="0"/>
        <a:buChar char="•"/>
        <a:defRPr sz="825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Arial" panose="020B0604020202020204" pitchFamily="34" charset="0"/>
        <a:buChar char="•"/>
        <a:defRPr sz="825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F26B43"/>
          </p15:clr>
        </p15:guide>
        <p15:guide id="2" orient="horz" pos="232">
          <p15:clr>
            <a:srgbClr val="F26B43"/>
          </p15:clr>
        </p15:guide>
        <p15:guide id="3" pos="370">
          <p15:clr>
            <a:srgbClr val="F26B43"/>
          </p15:clr>
        </p15:guide>
        <p15:guide id="4" orient="horz" pos="368">
          <p15:clr>
            <a:srgbClr val="F26B43"/>
          </p15:clr>
        </p15:guide>
        <p15:guide id="5" orient="horz" pos="890">
          <p15:clr>
            <a:srgbClr val="F26B43"/>
          </p15:clr>
        </p15:guide>
        <p15:guide id="6" orient="horz" pos="109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830387" y="1131590"/>
            <a:ext cx="7313613" cy="1028700"/>
          </a:xfrm>
          <a:prstGeom prst="rect">
            <a:avLst/>
          </a:prstGeom>
          <a:noFill/>
          <a:ln>
            <a:noFill/>
          </a:ln>
          <a:effec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chemeClr val="bg1"/>
                </a:solidFill>
                <a:latin typeface="Arial Bold" pitchFamily="-72" charset="0"/>
              </a:rPr>
              <a:t>VSW04 Take Action: Go Fast with GitHub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691680" y="2355726"/>
            <a:ext cx="6958017" cy="1002506"/>
          </a:xfrm>
          <a:prstGeom prst="rect">
            <a:avLst/>
          </a:prstGeom>
          <a:noFill/>
          <a:ln>
            <a:noFill/>
          </a:ln>
          <a:effec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>
                <a:solidFill>
                  <a:srgbClr val="FFC000"/>
                </a:solidFill>
              </a:rPr>
              <a:t>Esteban Garcia</a:t>
            </a:r>
          </a:p>
          <a:p>
            <a:pPr algn="r"/>
            <a:r>
              <a:rPr lang="en-US" sz="2400" b="1" dirty="0">
                <a:solidFill>
                  <a:srgbClr val="FFC000"/>
                </a:solidFill>
              </a:rPr>
              <a:t>Head of GitHub AI Solutions, Lantern</a:t>
            </a:r>
            <a:br>
              <a:rPr lang="en-US" sz="2400" b="1" dirty="0">
                <a:solidFill>
                  <a:srgbClr val="FFC000"/>
                </a:solidFill>
              </a:rPr>
            </a:br>
            <a:r>
              <a:rPr lang="en-US" sz="2400" b="1" dirty="0">
                <a:solidFill>
                  <a:srgbClr val="FFC000"/>
                </a:solidFill>
              </a:rPr>
              <a:t>Microsoft MVP &amp; Regional Director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304960" y="3723878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rgbClr val="FFC000"/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Copilot for DevOps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Generate workflows</a:t>
            </a:r>
          </a:p>
          <a:p>
            <a:r>
              <a:rPr dirty="0"/>
              <a:t>Explain failures</a:t>
            </a:r>
          </a:p>
          <a:p>
            <a:r>
              <a:rPr dirty="0"/>
              <a:t>Optimize pipelines</a:t>
            </a:r>
          </a:p>
          <a:p>
            <a:r>
              <a:rPr dirty="0"/>
              <a:t>Suggest patterns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651304" cy="857250"/>
          </a:xfrm>
        </p:spPr>
        <p:txBody>
          <a:bodyPr/>
          <a:lstStyle/>
          <a:p>
            <a:r>
              <a:rPr dirty="0"/>
              <a:t>Demo: Copilot Improves CI/CD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Generate CI/CD</a:t>
            </a:r>
          </a:p>
          <a:p>
            <a:r>
              <a:rPr dirty="0"/>
              <a:t>Deploy to Azure</a:t>
            </a:r>
          </a:p>
          <a:p>
            <a:r>
              <a:rPr dirty="0"/>
              <a:t>Environment structure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wrap="square" anchor="ctr">
            <a:normAutofit/>
          </a:bodyPr>
          <a:lstStyle/>
          <a:p>
            <a:r>
              <a:rPr dirty="0"/>
              <a:t>Agent Mode in VS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1590"/>
            <a:ext cx="4038600" cy="2545556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Working with Agent Mode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Multi-turn conversations, task execution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599BF-9D81-31E8-BFC8-CE507C9BE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716" y="1131590"/>
            <a:ext cx="3813567" cy="25455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579296" cy="857250"/>
          </a:xfrm>
        </p:spPr>
        <p:txBody>
          <a:bodyPr/>
          <a:lstStyle/>
          <a:p>
            <a:r>
              <a:rPr dirty="0"/>
              <a:t>Demo: Agent Mode </a:t>
            </a:r>
            <a:r>
              <a:rPr lang="en-US" dirty="0"/>
              <a:t>&amp; </a:t>
            </a:r>
            <a:r>
              <a:rPr dirty="0"/>
              <a:t>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Prompt → full CI/CD</a:t>
            </a:r>
          </a:p>
          <a:p>
            <a:r>
              <a:rPr dirty="0"/>
              <a:t>env: dev + prod</a:t>
            </a:r>
          </a:p>
          <a:p>
            <a:r>
              <a:rPr dirty="0"/>
              <a:t>deploy to Azure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 wrap="square" anchor="ctr">
            <a:normAutofit/>
          </a:bodyPr>
          <a:lstStyle/>
          <a:p>
            <a:r>
              <a:rPr dirty="0"/>
              <a:t>MCP (Model Context Protocol)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C3CCC-FAF7-50BE-3C76-8E13902BA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16" y="900114"/>
            <a:ext cx="3813567" cy="2545556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375986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MCP enables structured context exchange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Improves AI understanding of project state</a:t>
            </a:r>
          </a:p>
          <a:p>
            <a:r>
              <a:rPr lang="en-US" sz="2400" dirty="0"/>
              <a:t>Query Issues</a:t>
            </a:r>
          </a:p>
          <a:p>
            <a:r>
              <a:rPr lang="en-US" sz="2400" dirty="0"/>
              <a:t>Analyze PRs</a:t>
            </a:r>
          </a:p>
          <a:p>
            <a:r>
              <a:rPr lang="en-US" sz="2400" dirty="0"/>
              <a:t>Inspect workflows</a:t>
            </a:r>
          </a:p>
          <a:p>
            <a:r>
              <a:rPr lang="en-US" sz="2400" dirty="0"/>
              <a:t>Connect SDLC elements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44F03-9452-A764-FD3B-C182C839F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6E77F-1CAB-217D-B2AB-37BBC0103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579296" cy="857250"/>
          </a:xfrm>
        </p:spPr>
        <p:txBody>
          <a:bodyPr/>
          <a:lstStyle/>
          <a:p>
            <a:r>
              <a:rPr dirty="0"/>
              <a:t>Demo: </a:t>
            </a:r>
            <a:r>
              <a:rPr lang="en-US" dirty="0"/>
              <a:t>MCP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C94C7-047B-00A7-59FF-0CF98FBF3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Issues &amp; </a:t>
            </a:r>
            <a:r>
              <a:rPr lang="en-US"/>
              <a:t>PRs within the 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545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Custom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Golden paths</a:t>
            </a:r>
          </a:p>
          <a:p>
            <a:r>
              <a:rPr dirty="0" err="1"/>
              <a:t>IaC</a:t>
            </a:r>
            <a:r>
              <a:rPr dirty="0"/>
              <a:t> standards</a:t>
            </a:r>
          </a:p>
          <a:p>
            <a:r>
              <a:rPr dirty="0"/>
              <a:t>CI/CD consistency</a:t>
            </a:r>
          </a:p>
          <a:p>
            <a:r>
              <a:rPr dirty="0"/>
              <a:t>Security baselines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Demo: Custom Agent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Analyze repo</a:t>
            </a:r>
          </a:p>
          <a:p>
            <a:r>
              <a:rPr dirty="0"/>
              <a:t>Fix workflows</a:t>
            </a:r>
          </a:p>
          <a:p>
            <a:r>
              <a:rPr dirty="0"/>
              <a:t>Add GHAS</a:t>
            </a:r>
          </a:p>
          <a:p>
            <a:r>
              <a:rPr dirty="0"/>
              <a:t>Open PR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Demo Finale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Idea → Azure</a:t>
            </a:r>
          </a:p>
          <a:p>
            <a:r>
              <a:rPr dirty="0"/>
              <a:t>CI → CD</a:t>
            </a:r>
          </a:p>
          <a:p>
            <a:r>
              <a:rPr dirty="0"/>
              <a:t>Copilot → Agent Mode → MCP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What you can do tomorrow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06314"/>
            <a:ext cx="4038600" cy="2545556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Add CI</a:t>
            </a:r>
          </a:p>
          <a:p>
            <a:r>
              <a:rPr lang="en-US" dirty="0"/>
              <a:t>Improve pipelines</a:t>
            </a:r>
          </a:p>
          <a:p>
            <a:r>
              <a:rPr lang="en-US" dirty="0"/>
              <a:t>Try Agent Mode</a:t>
            </a:r>
          </a:p>
          <a:p>
            <a:r>
              <a:rPr lang="en-US" dirty="0"/>
              <a:t>Use MCP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22180-56F5-D463-B13E-31A54A38A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716" y="1106314"/>
            <a:ext cx="3813567" cy="25455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2C5376-613A-B548-53E6-331D8583D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EBA0DAB7-5254-1A4B-9753-5FCB78786333}" type="slidenum">
              <a:rPr lang="en-BE">
                <a:solidFill>
                  <a:srgbClr val="FFFFFF"/>
                </a:solidFill>
                <a:latin typeface="Montserrat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2</a:t>
            </a:fld>
            <a:endParaRPr lang="en-BE" dirty="0">
              <a:solidFill>
                <a:srgbClr val="FFFFFF"/>
              </a:solidFill>
              <a:latin typeface="Montserra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21367-B136-0818-2EEA-5C2B13E9E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42" y="2105469"/>
            <a:ext cx="3717758" cy="466281"/>
          </a:xfrm>
        </p:spPr>
        <p:txBody>
          <a:bodyPr/>
          <a:lstStyle/>
          <a:p>
            <a:r>
              <a:rPr lang="en-US" dirty="0"/>
              <a:t>Esteban Garcia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FB2A0-EA75-7190-C1C5-37AEDD15057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54242" y="2810990"/>
            <a:ext cx="3730337" cy="258532"/>
          </a:xfrm>
        </p:spPr>
        <p:txBody>
          <a:bodyPr/>
          <a:lstStyle/>
          <a:p>
            <a:r>
              <a:rPr lang="en-US" dirty="0"/>
              <a:t>Head of GitHub AI Solutions</a:t>
            </a:r>
          </a:p>
        </p:txBody>
      </p:sp>
      <p:pic>
        <p:nvPicPr>
          <p:cNvPr id="26" name="Picture Placeholder 25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9BEAB776-7C23-5074-AE3E-428E833B9015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>
          <a:blip r:embed="rId2"/>
          <a:srcRect l="198" r="198"/>
          <a:stretch>
            <a:fillRect/>
          </a:stretch>
        </p:blipFill>
        <p:spPr>
          <a:xfrm>
            <a:off x="5265649" y="1221751"/>
            <a:ext cx="2700000" cy="2711021"/>
          </a:xfr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45473F1-1002-B74C-F941-5E0F83E88102}"/>
              </a:ext>
            </a:extLst>
          </p:cNvPr>
          <p:cNvSpPr txBox="1"/>
          <p:nvPr/>
        </p:nvSpPr>
        <p:spPr>
          <a:xfrm>
            <a:off x="5339000" y="4423311"/>
            <a:ext cx="255329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FFFF"/>
                </a:solidFill>
                <a:latin typeface="Montserrat"/>
                <a:ea typeface="+mn-ea"/>
                <a:cs typeface="+mn-cs"/>
              </a:rPr>
              <a:t>https://lanternstudios.com/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223618-DD6B-9EA7-111E-7DEF927E85A0}"/>
              </a:ext>
            </a:extLst>
          </p:cNvPr>
          <p:cNvSpPr txBox="1"/>
          <p:nvPr/>
        </p:nvSpPr>
        <p:spPr>
          <a:xfrm>
            <a:off x="4965605" y="4122811"/>
            <a:ext cx="330008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FFFF"/>
                </a:solidFill>
                <a:latin typeface="Montserrat"/>
                <a:ea typeface="+mn-ea"/>
                <a:cs typeface="+mn-cs"/>
              </a:rPr>
              <a:t>esteban.garcia@lanternstudios.com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792325-B9E0-3AA1-8FF5-7AD369E3C27D}"/>
              </a:ext>
            </a:extLst>
          </p:cNvPr>
          <p:cNvGrpSpPr/>
          <p:nvPr/>
        </p:nvGrpSpPr>
        <p:grpSpPr>
          <a:xfrm>
            <a:off x="909045" y="3224641"/>
            <a:ext cx="2280643" cy="1777699"/>
            <a:chOff x="909045" y="3224641"/>
            <a:chExt cx="2280643" cy="1777699"/>
          </a:xfrm>
        </p:grpSpPr>
        <p:sp>
          <p:nvSpPr>
            <p:cNvPr id="6" name="Rechteck 14">
              <a:extLst>
                <a:ext uri="{FF2B5EF4-FFF2-40B4-BE49-F238E27FC236}">
                  <a16:creationId xmlns:a16="http://schemas.microsoft.com/office/drawing/2014/main" id="{B4BEE81D-BA55-6850-F6F2-B4CF9FF41480}"/>
                </a:ext>
              </a:extLst>
            </p:cNvPr>
            <p:cNvSpPr/>
            <p:nvPr/>
          </p:nvSpPr>
          <p:spPr>
            <a:xfrm>
              <a:off x="1404852" y="4713294"/>
              <a:ext cx="1476698" cy="20774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350" dirty="0">
                  <a:solidFill>
                    <a:srgbClr val="FFFFFF"/>
                  </a:solidFill>
                  <a:latin typeface="Rajdhani" panose="020B0604020202020204" charset="0"/>
                  <a:ea typeface="Tahoma" panose="020B0604030504040204" pitchFamily="34" charset="0"/>
                  <a:cs typeface="Rajdhani" panose="020B0604020202020204" charset="0"/>
                </a:rPr>
                <a:t>@EstebanFGarcia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0623F70-4065-49B1-C34D-982BEC09A96B}"/>
                </a:ext>
              </a:extLst>
            </p:cNvPr>
            <p:cNvGrpSpPr/>
            <p:nvPr/>
          </p:nvGrpSpPr>
          <p:grpSpPr>
            <a:xfrm>
              <a:off x="927362" y="4696073"/>
              <a:ext cx="306267" cy="306267"/>
              <a:chOff x="695325" y="3747334"/>
              <a:chExt cx="408356" cy="408356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0F5BD1E-9DB0-0408-F003-E8B33DBD9447}"/>
                  </a:ext>
                </a:extLst>
              </p:cNvPr>
              <p:cNvSpPr/>
              <p:nvPr/>
            </p:nvSpPr>
            <p:spPr>
              <a:xfrm>
                <a:off x="695325" y="3747334"/>
                <a:ext cx="408356" cy="4083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68578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rgbClr val="EC6B24"/>
                  </a:solidFill>
                  <a:latin typeface="Rajdhani"/>
                </a:endParaRPr>
              </a:p>
            </p:txBody>
          </p:sp>
          <p:pic>
            <p:nvPicPr>
              <p:cNvPr id="36" name="Grafik 11">
                <a:extLst>
                  <a:ext uri="{FF2B5EF4-FFF2-40B4-BE49-F238E27FC236}">
                    <a16:creationId xmlns:a16="http://schemas.microsoft.com/office/drawing/2014/main" id="{3E8F4B00-BC79-CD6E-0D02-E119216BF9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1738" y="3855730"/>
                <a:ext cx="235532" cy="191564"/>
              </a:xfrm>
              <a:prstGeom prst="rect">
                <a:avLst/>
              </a:prstGeom>
            </p:spPr>
          </p:pic>
        </p:grpSp>
        <p:sp>
          <p:nvSpPr>
            <p:cNvPr id="21" name="Rechteck 15">
              <a:extLst>
                <a:ext uri="{FF2B5EF4-FFF2-40B4-BE49-F238E27FC236}">
                  <a16:creationId xmlns:a16="http://schemas.microsoft.com/office/drawing/2014/main" id="{BA1028A0-02DD-576D-D0C9-B331F1F0A694}"/>
                </a:ext>
              </a:extLst>
            </p:cNvPr>
            <p:cNvSpPr/>
            <p:nvPr/>
          </p:nvSpPr>
          <p:spPr>
            <a:xfrm>
              <a:off x="1404852" y="3783655"/>
              <a:ext cx="1350001" cy="20774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350" dirty="0">
                  <a:solidFill>
                    <a:srgbClr val="FFFFFF"/>
                  </a:solidFill>
                  <a:latin typeface="Rajdhani" panose="020B0604020202020204" charset="0"/>
                  <a:ea typeface="Tahoma" panose="020B0604030504040204" pitchFamily="34" charset="0"/>
                  <a:cs typeface="Rajdhani" panose="020B0604020202020204" charset="0"/>
                </a:rPr>
                <a:t>estebang 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5449AD7-69EC-ACFE-6ED9-8AC1566F6273}"/>
                </a:ext>
              </a:extLst>
            </p:cNvPr>
            <p:cNvGrpSpPr/>
            <p:nvPr/>
          </p:nvGrpSpPr>
          <p:grpSpPr>
            <a:xfrm>
              <a:off x="927362" y="3739540"/>
              <a:ext cx="306267" cy="306267"/>
              <a:chOff x="695325" y="4155454"/>
              <a:chExt cx="408356" cy="408356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2FB45D6-F3A8-BF68-06C0-59259650055C}"/>
                  </a:ext>
                </a:extLst>
              </p:cNvPr>
              <p:cNvSpPr/>
              <p:nvPr/>
            </p:nvSpPr>
            <p:spPr>
              <a:xfrm>
                <a:off x="695325" y="4155454"/>
                <a:ext cx="408356" cy="4083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68578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rgbClr val="EC6B24"/>
                  </a:solidFill>
                  <a:latin typeface="Rajdhani"/>
                </a:endParaRPr>
              </a:p>
            </p:txBody>
          </p:sp>
          <p:pic>
            <p:nvPicPr>
              <p:cNvPr id="34" name="Grafik 12">
                <a:extLst>
                  <a:ext uri="{FF2B5EF4-FFF2-40B4-BE49-F238E27FC236}">
                    <a16:creationId xmlns:a16="http://schemas.microsoft.com/office/drawing/2014/main" id="{6747A387-1D91-693F-6971-D9DF9C0E0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1503" y="4251632"/>
                <a:ext cx="216000" cy="216000"/>
              </a:xfrm>
              <a:prstGeom prst="rect">
                <a:avLst/>
              </a:prstGeom>
            </p:spPr>
          </p:pic>
        </p:grpSp>
        <p:sp>
          <p:nvSpPr>
            <p:cNvPr id="24" name="Rechteck 17">
              <a:extLst>
                <a:ext uri="{FF2B5EF4-FFF2-40B4-BE49-F238E27FC236}">
                  <a16:creationId xmlns:a16="http://schemas.microsoft.com/office/drawing/2014/main" id="{422B00D6-B7E5-1DEF-C57D-5ECF71771158}"/>
                </a:ext>
              </a:extLst>
            </p:cNvPr>
            <p:cNvSpPr/>
            <p:nvPr/>
          </p:nvSpPr>
          <p:spPr>
            <a:xfrm>
              <a:off x="1404852" y="4289940"/>
              <a:ext cx="1784836" cy="20774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350" dirty="0">
                  <a:solidFill>
                    <a:srgbClr val="FFFFFF"/>
                  </a:solidFill>
                  <a:latin typeface="Rajdhani" panose="020B0604020202020204" charset="0"/>
                  <a:ea typeface="Tahoma" panose="020B0604030504040204" pitchFamily="34" charset="0"/>
                  <a:cs typeface="Rajdhani" panose="020B0604020202020204" charset="0"/>
                </a:rPr>
                <a:t>https://repotocloud.com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88DF728-6A8D-EADC-A48A-3384D6DC1B50}"/>
                </a:ext>
              </a:extLst>
            </p:cNvPr>
            <p:cNvGrpSpPr/>
            <p:nvPr/>
          </p:nvGrpSpPr>
          <p:grpSpPr>
            <a:xfrm>
              <a:off x="927362" y="4217806"/>
              <a:ext cx="306267" cy="306267"/>
              <a:chOff x="695325" y="4995955"/>
              <a:chExt cx="408356" cy="408356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191D6ED-5854-B621-88A6-C266F7CB9E25}"/>
                  </a:ext>
                </a:extLst>
              </p:cNvPr>
              <p:cNvSpPr/>
              <p:nvPr/>
            </p:nvSpPr>
            <p:spPr>
              <a:xfrm>
                <a:off x="695325" y="4995955"/>
                <a:ext cx="408356" cy="4083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68578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rgbClr val="EC6B24"/>
                  </a:solidFill>
                  <a:latin typeface="Rajdhani"/>
                </a:endParaRPr>
              </a:p>
            </p:txBody>
          </p:sp>
          <p:pic>
            <p:nvPicPr>
              <p:cNvPr id="32" name="Grafik 13" descr="World with solid fill">
                <a:extLst>
                  <a:ext uri="{FF2B5EF4-FFF2-40B4-BE49-F238E27FC236}">
                    <a16:creationId xmlns:a16="http://schemas.microsoft.com/office/drawing/2014/main" id="{570AE87E-C071-1CA2-F8F3-A07AABCAD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791503" y="5092133"/>
                <a:ext cx="216000" cy="216000"/>
              </a:xfrm>
              <a:prstGeom prst="rect">
                <a:avLst/>
              </a:prstGeom>
            </p:spPr>
          </p:pic>
        </p:grpSp>
        <p:pic>
          <p:nvPicPr>
            <p:cNvPr id="27" name="Picture 4" descr="Linked In Icon #166884 - Free Icons Library">
              <a:extLst>
                <a:ext uri="{FF2B5EF4-FFF2-40B4-BE49-F238E27FC236}">
                  <a16:creationId xmlns:a16="http://schemas.microsoft.com/office/drawing/2014/main" id="{6D160D52-CE50-D456-1C11-859C405375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045" y="3224641"/>
              <a:ext cx="342900" cy="342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hteck 17">
              <a:extLst>
                <a:ext uri="{FF2B5EF4-FFF2-40B4-BE49-F238E27FC236}">
                  <a16:creationId xmlns:a16="http://schemas.microsoft.com/office/drawing/2014/main" id="{1E144832-DB2A-5A13-1831-744AC574A55D}"/>
                </a:ext>
              </a:extLst>
            </p:cNvPr>
            <p:cNvSpPr/>
            <p:nvPr/>
          </p:nvSpPr>
          <p:spPr>
            <a:xfrm>
              <a:off x="1404852" y="3297353"/>
              <a:ext cx="1784836" cy="20774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350" dirty="0">
                  <a:solidFill>
                    <a:srgbClr val="FFFFFF"/>
                  </a:solidFill>
                  <a:latin typeface="Rajdhani" panose="020B0604020202020204" charset="0"/>
                  <a:ea typeface="Tahoma" panose="020B0604030504040204" pitchFamily="34" charset="0"/>
                  <a:cs typeface="Rajdhani" panose="020B0604020202020204" charset="0"/>
                </a:rPr>
                <a:t>estebangarcia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7116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Your feedback is very important to us</a:t>
            </a:r>
          </a:p>
          <a:p>
            <a:r>
              <a:rPr lang="en-US" sz="2800" dirty="0"/>
              <a:t>Please take a moment to complete the session survey found in the mobile app</a:t>
            </a:r>
          </a:p>
          <a:p>
            <a:r>
              <a:rPr lang="en-US" sz="2800" dirty="0"/>
              <a:t>Use the QR code or search for “Converge360 Events” in your app store</a:t>
            </a:r>
          </a:p>
          <a:p>
            <a:r>
              <a:rPr lang="en-US" sz="2800" dirty="0"/>
              <a:t>Find this session on the Agenda tab</a:t>
            </a:r>
          </a:p>
          <a:p>
            <a:r>
              <a:rPr lang="en-US" sz="2800" dirty="0"/>
              <a:t>Click “Session Evaluation”</a:t>
            </a:r>
          </a:p>
          <a:p>
            <a:r>
              <a:rPr lang="en-US" sz="2800" dirty="0"/>
              <a:t>Thank you! </a:t>
            </a:r>
          </a:p>
          <a:p>
            <a:endParaRPr lang="en-US" sz="3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Survey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4985" y="2852732"/>
            <a:ext cx="1427276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8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2C5376-613A-B548-53E6-331D8583D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EBA0DAB7-5254-1A4B-9753-5FCB78786333}" type="slidenum">
              <a:rPr lang="en-BE">
                <a:solidFill>
                  <a:srgbClr val="FFFFFF"/>
                </a:solidFill>
                <a:latin typeface="Montserrat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21</a:t>
            </a:fld>
            <a:endParaRPr lang="en-BE" dirty="0">
              <a:solidFill>
                <a:srgbClr val="FFFFFF"/>
              </a:solidFill>
              <a:latin typeface="Montserra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621367-B136-0818-2EEA-5C2B13E9E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42" y="2105469"/>
            <a:ext cx="3717758" cy="466281"/>
          </a:xfrm>
        </p:spPr>
        <p:txBody>
          <a:bodyPr/>
          <a:lstStyle/>
          <a:p>
            <a:r>
              <a:rPr lang="en-US" dirty="0"/>
              <a:t>Esteban Garcia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FB2A0-EA75-7190-C1C5-37AEDD15057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54242" y="2810990"/>
            <a:ext cx="3730337" cy="258532"/>
          </a:xfrm>
        </p:spPr>
        <p:txBody>
          <a:bodyPr/>
          <a:lstStyle/>
          <a:p>
            <a:r>
              <a:rPr lang="en-US" dirty="0"/>
              <a:t>Head of GitHub AI Solutions</a:t>
            </a:r>
          </a:p>
        </p:txBody>
      </p:sp>
      <p:pic>
        <p:nvPicPr>
          <p:cNvPr id="26" name="Picture Placeholder 25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9BEAB776-7C23-5074-AE3E-428E833B9015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>
          <a:blip r:embed="rId3"/>
          <a:srcRect l="198" r="198"/>
          <a:stretch>
            <a:fillRect/>
          </a:stretch>
        </p:blipFill>
        <p:spPr>
          <a:xfrm>
            <a:off x="5265649" y="1221751"/>
            <a:ext cx="2700000" cy="2711021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FCBDA07-E885-A4EA-01CD-2CD1C6FBC4D2}"/>
              </a:ext>
            </a:extLst>
          </p:cNvPr>
          <p:cNvGrpSpPr/>
          <p:nvPr/>
        </p:nvGrpSpPr>
        <p:grpSpPr>
          <a:xfrm>
            <a:off x="909045" y="3224641"/>
            <a:ext cx="2280643" cy="1777699"/>
            <a:chOff x="909045" y="3224641"/>
            <a:chExt cx="2280643" cy="1777699"/>
          </a:xfrm>
        </p:grpSpPr>
        <p:sp>
          <p:nvSpPr>
            <p:cNvPr id="7" name="Rechteck 14">
              <a:extLst>
                <a:ext uri="{FF2B5EF4-FFF2-40B4-BE49-F238E27FC236}">
                  <a16:creationId xmlns:a16="http://schemas.microsoft.com/office/drawing/2014/main" id="{C6B93032-FDB3-6A97-554D-072EBBC923EC}"/>
                </a:ext>
              </a:extLst>
            </p:cNvPr>
            <p:cNvSpPr/>
            <p:nvPr/>
          </p:nvSpPr>
          <p:spPr>
            <a:xfrm>
              <a:off x="1404852" y="4713294"/>
              <a:ext cx="1476698" cy="20774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350" dirty="0">
                  <a:solidFill>
                    <a:srgbClr val="FFFFFF"/>
                  </a:solidFill>
                  <a:latin typeface="Rajdhani" panose="020B0604020202020204" charset="0"/>
                  <a:ea typeface="Tahoma" panose="020B0604030504040204" pitchFamily="34" charset="0"/>
                  <a:cs typeface="Rajdhani" panose="020B0604020202020204" charset="0"/>
                </a:rPr>
                <a:t>@EstebanFGarcia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8AD7C3-7563-0CE5-FF6F-23B95D0B8479}"/>
                </a:ext>
              </a:extLst>
            </p:cNvPr>
            <p:cNvGrpSpPr/>
            <p:nvPr/>
          </p:nvGrpSpPr>
          <p:grpSpPr>
            <a:xfrm>
              <a:off x="927362" y="4696073"/>
              <a:ext cx="306267" cy="306267"/>
              <a:chOff x="695325" y="3747334"/>
              <a:chExt cx="408356" cy="408356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2DD0489-EDF9-7716-C61E-C5F88C609547}"/>
                  </a:ext>
                </a:extLst>
              </p:cNvPr>
              <p:cNvSpPr/>
              <p:nvPr/>
            </p:nvSpPr>
            <p:spPr>
              <a:xfrm>
                <a:off x="695325" y="3747334"/>
                <a:ext cx="408356" cy="4083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68578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rgbClr val="EC6B24"/>
                  </a:solidFill>
                  <a:latin typeface="Rajdhani"/>
                </a:endParaRPr>
              </a:p>
            </p:txBody>
          </p:sp>
          <p:pic>
            <p:nvPicPr>
              <p:cNvPr id="18" name="Grafik 11">
                <a:extLst>
                  <a:ext uri="{FF2B5EF4-FFF2-40B4-BE49-F238E27FC236}">
                    <a16:creationId xmlns:a16="http://schemas.microsoft.com/office/drawing/2014/main" id="{50515010-E65D-413A-B7F6-28090CFE7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1738" y="3855730"/>
                <a:ext cx="235532" cy="191564"/>
              </a:xfrm>
              <a:prstGeom prst="rect">
                <a:avLst/>
              </a:prstGeom>
            </p:spPr>
          </p:pic>
        </p:grpSp>
        <p:sp>
          <p:nvSpPr>
            <p:cNvPr id="9" name="Rechteck 15">
              <a:extLst>
                <a:ext uri="{FF2B5EF4-FFF2-40B4-BE49-F238E27FC236}">
                  <a16:creationId xmlns:a16="http://schemas.microsoft.com/office/drawing/2014/main" id="{CF8CD6C1-A8CD-DF60-7B06-37E60BA68532}"/>
                </a:ext>
              </a:extLst>
            </p:cNvPr>
            <p:cNvSpPr/>
            <p:nvPr/>
          </p:nvSpPr>
          <p:spPr>
            <a:xfrm>
              <a:off x="1404852" y="3783655"/>
              <a:ext cx="1350001" cy="20774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350" dirty="0">
                  <a:solidFill>
                    <a:srgbClr val="FFFFFF"/>
                  </a:solidFill>
                  <a:latin typeface="Rajdhani" panose="020B0604020202020204" charset="0"/>
                  <a:ea typeface="Tahoma" panose="020B0604030504040204" pitchFamily="34" charset="0"/>
                  <a:cs typeface="Rajdhani" panose="020B0604020202020204" charset="0"/>
                </a:rPr>
                <a:t>estebang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86647EC-DD5D-736B-3B21-C619D92722BA}"/>
                </a:ext>
              </a:extLst>
            </p:cNvPr>
            <p:cNvGrpSpPr/>
            <p:nvPr/>
          </p:nvGrpSpPr>
          <p:grpSpPr>
            <a:xfrm>
              <a:off x="927362" y="3739540"/>
              <a:ext cx="306267" cy="306267"/>
              <a:chOff x="695325" y="4155454"/>
              <a:chExt cx="408356" cy="408356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7E0F50B-6C36-FDF6-AA15-550444C40076}"/>
                  </a:ext>
                </a:extLst>
              </p:cNvPr>
              <p:cNvSpPr/>
              <p:nvPr/>
            </p:nvSpPr>
            <p:spPr>
              <a:xfrm>
                <a:off x="695325" y="4155454"/>
                <a:ext cx="408356" cy="4083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68578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rgbClr val="EC6B24"/>
                  </a:solidFill>
                  <a:latin typeface="Rajdhani"/>
                </a:endParaRPr>
              </a:p>
            </p:txBody>
          </p:sp>
          <p:pic>
            <p:nvPicPr>
              <p:cNvPr id="16" name="Grafik 12">
                <a:extLst>
                  <a:ext uri="{FF2B5EF4-FFF2-40B4-BE49-F238E27FC236}">
                    <a16:creationId xmlns:a16="http://schemas.microsoft.com/office/drawing/2014/main" id="{F0879FCC-3C8E-E32D-AB67-475B6E710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1503" y="4251632"/>
                <a:ext cx="216000" cy="216000"/>
              </a:xfrm>
              <a:prstGeom prst="rect">
                <a:avLst/>
              </a:prstGeom>
            </p:spPr>
          </p:pic>
        </p:grpSp>
        <p:sp>
          <p:nvSpPr>
            <p:cNvPr id="11" name="Rechteck 17">
              <a:extLst>
                <a:ext uri="{FF2B5EF4-FFF2-40B4-BE49-F238E27FC236}">
                  <a16:creationId xmlns:a16="http://schemas.microsoft.com/office/drawing/2014/main" id="{00D556FC-E141-3A9B-1050-156671DCC24D}"/>
                </a:ext>
              </a:extLst>
            </p:cNvPr>
            <p:cNvSpPr/>
            <p:nvPr/>
          </p:nvSpPr>
          <p:spPr>
            <a:xfrm>
              <a:off x="1404852" y="4289940"/>
              <a:ext cx="1784836" cy="20774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350" dirty="0">
                  <a:solidFill>
                    <a:srgbClr val="FFFFFF"/>
                  </a:solidFill>
                  <a:latin typeface="Rajdhani" panose="020B0604020202020204" charset="0"/>
                  <a:ea typeface="Tahoma" panose="020B0604030504040204" pitchFamily="34" charset="0"/>
                  <a:cs typeface="Rajdhani" panose="020B0604020202020204" charset="0"/>
                </a:rPr>
                <a:t>https://repotocloud.com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F3896D-B292-CFAB-E999-53B1C63521DD}"/>
                </a:ext>
              </a:extLst>
            </p:cNvPr>
            <p:cNvGrpSpPr/>
            <p:nvPr/>
          </p:nvGrpSpPr>
          <p:grpSpPr>
            <a:xfrm>
              <a:off x="927362" y="4217806"/>
              <a:ext cx="306267" cy="306267"/>
              <a:chOff x="695325" y="4995955"/>
              <a:chExt cx="408356" cy="40835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32E0295-5F9D-35BD-D4E3-78C8D83FF2AB}"/>
                  </a:ext>
                </a:extLst>
              </p:cNvPr>
              <p:cNvSpPr/>
              <p:nvPr/>
            </p:nvSpPr>
            <p:spPr>
              <a:xfrm>
                <a:off x="695325" y="4995955"/>
                <a:ext cx="408356" cy="4083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921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68578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solidFill>
                    <a:srgbClr val="EC6B24"/>
                  </a:solidFill>
                  <a:latin typeface="Rajdhani"/>
                </a:endParaRPr>
              </a:p>
            </p:txBody>
          </p:sp>
          <p:pic>
            <p:nvPicPr>
              <p:cNvPr id="14" name="Grafik 13" descr="World with solid fill">
                <a:extLst>
                  <a:ext uri="{FF2B5EF4-FFF2-40B4-BE49-F238E27FC236}">
                    <a16:creationId xmlns:a16="http://schemas.microsoft.com/office/drawing/2014/main" id="{ADEC1E75-B3E5-9BB0-2C87-F08D65A8D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791503" y="5092133"/>
                <a:ext cx="216000" cy="216000"/>
              </a:xfrm>
              <a:prstGeom prst="rect">
                <a:avLst/>
              </a:prstGeom>
            </p:spPr>
          </p:pic>
        </p:grpSp>
        <p:pic>
          <p:nvPicPr>
            <p:cNvPr id="19" name="Picture 4" descr="Linked In Icon #166884 - Free Icons Library">
              <a:extLst>
                <a:ext uri="{FF2B5EF4-FFF2-40B4-BE49-F238E27FC236}">
                  <a16:creationId xmlns:a16="http://schemas.microsoft.com/office/drawing/2014/main" id="{D3977637-11A4-4D62-3D76-46D5DC6FDC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045" y="3224641"/>
              <a:ext cx="342900" cy="342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hteck 17">
              <a:extLst>
                <a:ext uri="{FF2B5EF4-FFF2-40B4-BE49-F238E27FC236}">
                  <a16:creationId xmlns:a16="http://schemas.microsoft.com/office/drawing/2014/main" id="{7E6183D6-1031-86F2-B795-8E571F2CA62F}"/>
                </a:ext>
              </a:extLst>
            </p:cNvPr>
            <p:cNvSpPr/>
            <p:nvPr/>
          </p:nvSpPr>
          <p:spPr>
            <a:xfrm>
              <a:off x="1404852" y="3297353"/>
              <a:ext cx="1784836" cy="20774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defTabSz="6857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350" dirty="0">
                  <a:solidFill>
                    <a:srgbClr val="FFFFFF"/>
                  </a:solidFill>
                  <a:latin typeface="Rajdhani" panose="020B0604020202020204" charset="0"/>
                  <a:ea typeface="Tahoma" panose="020B0604030504040204" pitchFamily="34" charset="0"/>
                  <a:cs typeface="Rajdhani" panose="020B0604020202020204" charset="0"/>
                </a:rPr>
                <a:t>estebangarcia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45473F1-1002-B74C-F941-5E0F83E88102}"/>
              </a:ext>
            </a:extLst>
          </p:cNvPr>
          <p:cNvSpPr txBox="1"/>
          <p:nvPr/>
        </p:nvSpPr>
        <p:spPr>
          <a:xfrm>
            <a:off x="5339000" y="4423311"/>
            <a:ext cx="255329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FFFF"/>
                </a:solidFill>
                <a:latin typeface="Montserrat"/>
                <a:ea typeface="+mn-ea"/>
                <a:cs typeface="+mn-cs"/>
              </a:rPr>
              <a:t>https://lanternstudios.com/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223618-DD6B-9EA7-111E-7DEF927E85A0}"/>
              </a:ext>
            </a:extLst>
          </p:cNvPr>
          <p:cNvSpPr txBox="1"/>
          <p:nvPr/>
        </p:nvSpPr>
        <p:spPr>
          <a:xfrm>
            <a:off x="4965605" y="4122811"/>
            <a:ext cx="330008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FFFF"/>
                </a:solidFill>
                <a:latin typeface="Montserrat"/>
                <a:ea typeface="+mn-ea"/>
                <a:cs typeface="+mn-cs"/>
              </a:rPr>
              <a:t>esteban.garcia@lanternstudios.com</a:t>
            </a:r>
          </a:p>
        </p:txBody>
      </p:sp>
    </p:spTree>
    <p:extLst>
      <p:ext uri="{BB962C8B-B14F-4D97-AF65-F5344CB8AC3E}">
        <p14:creationId xmlns:p14="http://schemas.microsoft.com/office/powerpoint/2010/main" val="32318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Your feedback is very important to us</a:t>
            </a:r>
          </a:p>
          <a:p>
            <a:r>
              <a:rPr lang="en-US" sz="2800" dirty="0"/>
              <a:t>Please take a moment to complete the session survey found in the mobile app</a:t>
            </a:r>
          </a:p>
          <a:p>
            <a:r>
              <a:rPr lang="en-US" sz="2800" dirty="0"/>
              <a:t>Use the QR code or search for “Converge360 Events” in your app store</a:t>
            </a:r>
          </a:p>
          <a:p>
            <a:r>
              <a:rPr lang="en-US" sz="2800" dirty="0"/>
              <a:t>Find this session on the Agenda tab</a:t>
            </a:r>
          </a:p>
          <a:p>
            <a:r>
              <a:rPr lang="en-US" sz="2800" dirty="0"/>
              <a:t>Click “Session Evaluation”</a:t>
            </a:r>
          </a:p>
          <a:p>
            <a:r>
              <a:rPr lang="en-US" sz="2800" dirty="0"/>
              <a:t>Thank you! </a:t>
            </a:r>
          </a:p>
          <a:p>
            <a:endParaRPr lang="en-US" sz="3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Survey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4985" y="2852732"/>
            <a:ext cx="1427276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60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Session</a:t>
            </a:r>
            <a:r>
              <a:rPr dirty="0"/>
              <a:t>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 wrap="square" anchor="t">
            <a:normAutofit/>
          </a:bodyPr>
          <a:lstStyle/>
          <a:p>
            <a:r>
              <a:rPr lang="en-US" sz="1800" dirty="0"/>
              <a:t>Cloud delivery is complex</a:t>
            </a:r>
          </a:p>
          <a:p>
            <a:r>
              <a:rPr lang="en-US" sz="1800" dirty="0"/>
              <a:t>Teams must move fast, securely, confidently</a:t>
            </a:r>
          </a:p>
          <a:p>
            <a:r>
              <a:rPr lang="en-US" sz="1800" dirty="0"/>
              <a:t>GitHub accelerates idea to production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DBE23-2E54-34C1-788E-F5CD29E2F9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" b="5577"/>
          <a:stretch>
            <a:fillRect/>
          </a:stretch>
        </p:blipFill>
        <p:spPr>
          <a:xfrm>
            <a:off x="4648200" y="900114"/>
            <a:ext cx="4038600" cy="2545556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A5E358-D42E-07D9-E7D3-309982532866}"/>
              </a:ext>
            </a:extLst>
          </p:cNvPr>
          <p:cNvSpPr txBox="1"/>
          <p:nvPr/>
        </p:nvSpPr>
        <p:spPr>
          <a:xfrm>
            <a:off x="3662392" y="1661543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451A-F085-EAB3-76F6-5DA166E4B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1D8DE-9E4B-3DBF-B328-14618DFBB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GitHub Actions</a:t>
            </a:r>
          </a:p>
          <a:p>
            <a:r>
              <a:rPr lang="en-US" sz="2800" dirty="0"/>
              <a:t>GitHub Copilot</a:t>
            </a:r>
          </a:p>
          <a:p>
            <a:r>
              <a:rPr lang="en-US" sz="2800" dirty="0"/>
              <a:t>Agent Mode</a:t>
            </a:r>
          </a:p>
          <a:p>
            <a:r>
              <a:rPr lang="en-US" sz="2800" dirty="0"/>
              <a:t>MCP in VS Code</a:t>
            </a:r>
          </a:p>
          <a:p>
            <a:r>
              <a:rPr lang="en-US" sz="2800" dirty="0"/>
              <a:t>Custom Agent</a:t>
            </a:r>
          </a:p>
          <a:p>
            <a:r>
              <a:rPr lang="en-US" sz="2800" dirty="0"/>
              <a:t>Demo</a:t>
            </a:r>
          </a:p>
          <a:p>
            <a:r>
              <a:rPr lang="en-US" sz="28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83466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wrap="square" anchor="ctr">
            <a:normAutofit/>
          </a:bodyPr>
          <a:lstStyle/>
          <a:p>
            <a:r>
              <a:rPr dirty="0"/>
              <a:t>GitHub 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34306"/>
            <a:ext cx="4038600" cy="2545556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What is GitHub Actions?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Why use it your deployment journey?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Key concepts: Workflow, Jobs, Steps, Triggers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9F3EC-EEBF-E59E-0DB4-C576FB12F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716" y="1034306"/>
            <a:ext cx="3813567" cy="25455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0300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8E06A-B4AE-7B03-6A3F-4EAF0B1C6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BE756-D334-C335-88BA-73517A3EE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Workflow Anatomy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FB4E3591-1E09-9FB7-9528-059964060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9" b="18807"/>
          <a:stretch>
            <a:fillRect/>
          </a:stretch>
        </p:blipFill>
        <p:spPr>
          <a:xfrm>
            <a:off x="611560" y="1131590"/>
            <a:ext cx="7643192" cy="31525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7352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Demo: CI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Build &amp; test .NET app</a:t>
            </a:r>
          </a:p>
          <a:p>
            <a:r>
              <a:rPr dirty="0"/>
              <a:t>Cache packages</a:t>
            </a:r>
          </a:p>
          <a:p>
            <a:r>
              <a:rPr dirty="0"/>
              <a:t>Run on PR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wrap="square" anchor="ctr">
            <a:normAutofit/>
          </a:bodyPr>
          <a:lstStyle/>
          <a:p>
            <a:r>
              <a:rPr dirty="0"/>
              <a:t>Copilot Coding Agent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C44CC-32B7-AE77-39C7-EAFE7CF47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16" y="1178322"/>
            <a:ext cx="3813567" cy="2545556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1178322"/>
            <a:ext cx="4038600" cy="2545556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What is Copilot Coding Agent?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Benefits: Context-aware coding, multi-step reasoning</a:t>
            </a:r>
          </a:p>
          <a:p>
            <a:pPr marL="0" indent="0">
              <a:lnSpc>
                <a:spcPct val="90000"/>
              </a:lnSpc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8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ntern">
  <a:themeElements>
    <a:clrScheme name="Lantern Brand Colors">
      <a:dk1>
        <a:srgbClr val="000000"/>
      </a:dk1>
      <a:lt1>
        <a:srgbClr val="FFFFFF"/>
      </a:lt1>
      <a:dk2>
        <a:srgbClr val="445469"/>
      </a:dk2>
      <a:lt2>
        <a:srgbClr val="E8E8E8"/>
      </a:lt2>
      <a:accent1>
        <a:srgbClr val="00675B"/>
      </a:accent1>
      <a:accent2>
        <a:srgbClr val="0D9B8C"/>
      </a:accent2>
      <a:accent3>
        <a:srgbClr val="00D6BA"/>
      </a:accent3>
      <a:accent4>
        <a:srgbClr val="FE7F03"/>
      </a:accent4>
      <a:accent5>
        <a:srgbClr val="FFAE00"/>
      </a:accent5>
      <a:accent6>
        <a:srgbClr val="FFD800"/>
      </a:accent6>
      <a:hlink>
        <a:srgbClr val="00D6BA"/>
      </a:hlink>
      <a:folHlink>
        <a:srgbClr val="00D6BA"/>
      </a:folHlink>
    </a:clrScheme>
    <a:fontScheme name="Montserra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2"/>
            </a:gs>
            <a:gs pos="99000">
              <a:schemeClr val="accent1"/>
            </a:gs>
          </a:gsLst>
          <a:lin ang="81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antern" id="{F9B55C7F-6421-4640-A497-D0C5C15CC413}" vid="{AB027437-E609-4120-9CB5-44BE01C94F7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3782</TotalTime>
  <Words>446</Words>
  <Application>Microsoft Office PowerPoint</Application>
  <PresentationFormat>On-screen Show (16:9)</PresentationFormat>
  <Paragraphs>116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ＭＳ Ｐゴシック</vt:lpstr>
      <vt:lpstr>Arial</vt:lpstr>
      <vt:lpstr>Arial Bold</vt:lpstr>
      <vt:lpstr>Calibri</vt:lpstr>
      <vt:lpstr>Montserrat</vt:lpstr>
      <vt:lpstr>Rajdhani</vt:lpstr>
      <vt:lpstr>Times New Roman</vt:lpstr>
      <vt:lpstr>Visual Studio Live! New York 2015</vt:lpstr>
      <vt:lpstr>Live! 360 2018</vt:lpstr>
      <vt:lpstr>Lantern</vt:lpstr>
      <vt:lpstr>PowerPoint Presentation</vt:lpstr>
      <vt:lpstr>Esteban Garcia</vt:lpstr>
      <vt:lpstr>Session Survey</vt:lpstr>
      <vt:lpstr>Session Goals</vt:lpstr>
      <vt:lpstr>Agenda</vt:lpstr>
      <vt:lpstr>GitHub Actions</vt:lpstr>
      <vt:lpstr>Workflow Anatomy</vt:lpstr>
      <vt:lpstr>Demo: CI Pipeline</vt:lpstr>
      <vt:lpstr>Copilot Coding Agent</vt:lpstr>
      <vt:lpstr>Copilot for DevOps</vt:lpstr>
      <vt:lpstr>Demo: Copilot Improves CI/CD</vt:lpstr>
      <vt:lpstr>Agent Mode in VS Code</vt:lpstr>
      <vt:lpstr>Demo: Agent Mode &amp; Pipeline</vt:lpstr>
      <vt:lpstr>MCP (Model Context Protocol)</vt:lpstr>
      <vt:lpstr>Demo: MCP</vt:lpstr>
      <vt:lpstr>Custom Agents</vt:lpstr>
      <vt:lpstr>Demo: Custom Agent</vt:lpstr>
      <vt:lpstr>Demo Finale</vt:lpstr>
      <vt:lpstr>What you can do tomorrow</vt:lpstr>
      <vt:lpstr>Session Survey</vt:lpstr>
      <vt:lpstr>Esteban Garcia</vt:lpstr>
    </vt:vector>
  </TitlesOfParts>
  <Company>1105 Media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Esteban Garcia</cp:lastModifiedBy>
  <cp:revision>145</cp:revision>
  <dcterms:created xsi:type="dcterms:W3CDTF">2012-12-07T00:48:42Z</dcterms:created>
  <dcterms:modified xsi:type="dcterms:W3CDTF">2025-11-19T15:25:44Z</dcterms:modified>
</cp:coreProperties>
</file>